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CA3E-A5A4-4650-B72F-FC080E441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58E45-2472-44C5-AE22-503D222B5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CF33-0333-4B60-BDF4-98C5E842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DD4F-6005-4781-B54E-20C3701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F08D-6D83-415C-8A3D-091891FA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48D-5FCE-4DA0-98FA-743151BA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CEF04-AC1A-49E3-BC64-A23B3CC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69E7-340F-4AD6-88AF-35175F17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E50F-C6AA-4369-AD4F-8F2DD2B0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77E4-F00E-414A-82C0-4BFB9BB6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820B7-C7BF-4E71-8AF1-1CD45ACFD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25D6-4872-4871-B0E3-CF8D3864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6A7C-618D-43E1-894F-25790FC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E023-730A-4AF6-9756-5BBEEF5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047D-65C8-4D12-8B83-71ADA09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4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1C1-712C-4B86-B084-7D20BA24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4FA4-52C6-4B50-BF14-79791986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5731-2327-4DA3-8B9E-1D164845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B17E-6581-44CB-8D3C-5E8AD516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2465-5DA6-4357-8DB6-E12430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8AC6-2DA6-42E9-86AC-2DD7B33E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6A64-2B4A-4166-915E-488F0183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A64C-9490-41CE-ACF9-0A25A9DF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E57F-6B99-44BF-8ECD-DD4D064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2EBD-813E-4259-9962-C7810440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7A44-3CC9-4027-BE8F-084935A8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16FA-AE97-43EA-B4FA-104A1F8C8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31A36-784E-4363-8483-0B63BC0C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F1B-F366-41C3-8C85-61FFEF9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775E-8A85-4870-ADD9-1E842BE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CD80-ED16-441F-90FF-0096DD2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5D97-1115-4BA1-B545-1D734CA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8547-FF76-452D-8F2F-E3CB0009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F7B5-015E-498B-9FA1-6B567347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0006A-D254-4661-A400-74EB63F9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C47A9-D36F-436A-9E9F-23D31F67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15349-2DB5-47AA-A577-512813A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53A36-30F9-4B16-9071-5C78B9D4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FE5AD-0047-4488-88D1-23F37FEA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9E9D-241B-4883-9873-261F8AB2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AB8B-FA98-4E6D-B01C-ACB42FDD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E607-0F78-43BD-B076-2BF49EE1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5966B-8005-4FE8-88C8-5541146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F078A-8C51-4FAF-895D-808C188C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518B4-CEC4-4B9F-8D84-F58C033D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DEF0A-F0D9-4611-9E5D-E7089187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1388-EB93-4909-9358-77D84ADA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D793-C716-43F7-AD67-AF6F74EC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E7C55-F80E-4385-949E-8614B6EA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97870-E4BC-4030-B696-1D17F441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2111-DF58-43D3-821C-2AC686DB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424D2-4D85-498D-887C-80914584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2FE-6126-4F96-9929-6EA4EB1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2B1F9-7785-4773-93D5-2B3BB955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0F80A-27EB-4904-ADB0-DB20EDF39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BD5EC-5B5B-4732-BF0C-F8A546A0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08C5-BBDB-483F-813E-8E20AAF0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EF92-6355-4C77-91FC-EE95E782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BA66A-62F0-43A2-9225-BBA6E255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B6AF-2978-4DD6-ABF9-C5FEADA2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8369-B190-4E85-BAD4-F1A235BD1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A86B-4A5F-458A-A84D-130F6C438C8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D4DE-4715-4CBF-B26F-26EC38474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6534-921C-4722-A1EE-28B332038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04CC-809F-4472-B2A6-E83C883E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0B6D-0F82-44C1-AA0F-11E1A2C08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$ARENA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91058-BA80-4378-A4B5-78E789846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Questions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11087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F722C-1FA2-4495-B291-C23EB3E9B8D2}"/>
              </a:ext>
            </a:extLst>
          </p:cNvPr>
          <p:cNvCxnSpPr>
            <a:cxnSpLocks/>
          </p:cNvCxnSpPr>
          <p:nvPr/>
        </p:nvCxnSpPr>
        <p:spPr>
          <a:xfrm>
            <a:off x="4995796" y="2128094"/>
            <a:ext cx="188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4F5EF7-3F4F-4838-97D6-931FD4B46D1B}"/>
              </a:ext>
            </a:extLst>
          </p:cNvPr>
          <p:cNvSpPr/>
          <p:nvPr/>
        </p:nvSpPr>
        <p:spPr>
          <a:xfrm>
            <a:off x="3554641" y="1708886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C3F52-A4DE-48D7-9F95-749FD479B850}"/>
              </a:ext>
            </a:extLst>
          </p:cNvPr>
          <p:cNvSpPr txBox="1"/>
          <p:nvPr/>
        </p:nvSpPr>
        <p:spPr>
          <a:xfrm>
            <a:off x="5408515" y="2194194"/>
            <a:ext cx="11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502B90-3E05-42F3-B92E-42246D201296}"/>
              </a:ext>
            </a:extLst>
          </p:cNvPr>
          <p:cNvSpPr/>
          <p:nvPr/>
        </p:nvSpPr>
        <p:spPr>
          <a:xfrm>
            <a:off x="6879891" y="1696770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$GEN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5E169-3D1C-46DE-9B48-737D5B904C66}"/>
              </a:ext>
            </a:extLst>
          </p:cNvPr>
          <p:cNvSpPr txBox="1"/>
          <p:nvPr/>
        </p:nvSpPr>
        <p:spPr>
          <a:xfrm>
            <a:off x="576198" y="3270804"/>
            <a:ext cx="6551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 converts BUSD (or whatever coin) into $GEN.</a:t>
            </a:r>
          </a:p>
          <a:p>
            <a:endParaRPr lang="en-US" dirty="0"/>
          </a:p>
          <a:p>
            <a:r>
              <a:rPr lang="en-US" dirty="0"/>
              <a:t>They then have to 2 choices:</a:t>
            </a:r>
          </a:p>
          <a:p>
            <a:r>
              <a:rPr lang="en-US" dirty="0"/>
              <a:t>	1) Hold $GEN and nothing happens (0 interest earned)</a:t>
            </a:r>
          </a:p>
          <a:p>
            <a:r>
              <a:rPr lang="en-US" dirty="0"/>
              <a:t>	2) Go to battle and earn </a:t>
            </a:r>
            <a:r>
              <a:rPr lang="en-US" dirty="0" err="1"/>
              <a:t>apy</a:t>
            </a:r>
            <a:endParaRPr lang="en-US" dirty="0"/>
          </a:p>
          <a:p>
            <a:r>
              <a:rPr lang="en-US" dirty="0"/>
              <a:t>		a) create a battle </a:t>
            </a:r>
          </a:p>
          <a:p>
            <a:r>
              <a:rPr lang="en-US" dirty="0"/>
              <a:t>		b) join a battle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EAADA-B046-4E0F-9D42-5F03233BF40F}"/>
              </a:ext>
            </a:extLst>
          </p:cNvPr>
          <p:cNvSpPr/>
          <p:nvPr/>
        </p:nvSpPr>
        <p:spPr>
          <a:xfrm>
            <a:off x="126577" y="1675047"/>
            <a:ext cx="1505509" cy="71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5F06F9-6B34-4BD6-966E-85D145E463C3}"/>
              </a:ext>
            </a:extLst>
          </p:cNvPr>
          <p:cNvCxnSpPr>
            <a:cxnSpLocks/>
          </p:cNvCxnSpPr>
          <p:nvPr/>
        </p:nvCxnSpPr>
        <p:spPr>
          <a:xfrm>
            <a:off x="739036" y="2386044"/>
            <a:ext cx="1227550" cy="88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25BCD-CA8E-4EA3-A25A-0EC467392DAC}"/>
              </a:ext>
            </a:extLst>
          </p:cNvPr>
          <p:cNvSpPr/>
          <p:nvPr/>
        </p:nvSpPr>
        <p:spPr>
          <a:xfrm>
            <a:off x="9773706" y="2691620"/>
            <a:ext cx="1505509" cy="1830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 fee to be used for treasury / liquidity pool marketing / product dev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4368AE-FB52-49DB-80BC-7A469F4BC58D}"/>
              </a:ext>
            </a:extLst>
          </p:cNvPr>
          <p:cNvCxnSpPr>
            <a:cxnSpLocks/>
          </p:cNvCxnSpPr>
          <p:nvPr/>
        </p:nvCxnSpPr>
        <p:spPr>
          <a:xfrm>
            <a:off x="6248126" y="2481973"/>
            <a:ext cx="3321759" cy="67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4A0A8-AB09-462D-95BC-927809CA21E8}"/>
              </a:ext>
            </a:extLst>
          </p:cNvPr>
          <p:cNvSpPr/>
          <p:nvPr/>
        </p:nvSpPr>
        <p:spPr>
          <a:xfrm>
            <a:off x="2425258" y="682421"/>
            <a:ext cx="3174437" cy="36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A9206-3D8F-41BB-A521-E26DC84769C1}"/>
              </a:ext>
            </a:extLst>
          </p:cNvPr>
          <p:cNvSpPr/>
          <p:nvPr/>
        </p:nvSpPr>
        <p:spPr>
          <a:xfrm>
            <a:off x="7347426" y="682421"/>
            <a:ext cx="3174437" cy="36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28D84-3D8D-45FC-A6C1-A7819358A18A}"/>
              </a:ext>
            </a:extLst>
          </p:cNvPr>
          <p:cNvCxnSpPr>
            <a:cxnSpLocks/>
          </p:cNvCxnSpPr>
          <p:nvPr/>
        </p:nvCxnSpPr>
        <p:spPr>
          <a:xfrm>
            <a:off x="3922643" y="1128903"/>
            <a:ext cx="0" cy="5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F4363D-8EBA-428E-8160-378B9C650284}"/>
              </a:ext>
            </a:extLst>
          </p:cNvPr>
          <p:cNvCxnSpPr>
            <a:cxnSpLocks/>
          </p:cNvCxnSpPr>
          <p:nvPr/>
        </p:nvCxnSpPr>
        <p:spPr>
          <a:xfrm>
            <a:off x="8905258" y="1113820"/>
            <a:ext cx="0" cy="5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E666D-7231-4319-AC6F-5C415CBD4AAB}"/>
              </a:ext>
            </a:extLst>
          </p:cNvPr>
          <p:cNvCxnSpPr>
            <a:cxnSpLocks/>
          </p:cNvCxnSpPr>
          <p:nvPr/>
        </p:nvCxnSpPr>
        <p:spPr>
          <a:xfrm>
            <a:off x="4657647" y="2629535"/>
            <a:ext cx="1884095" cy="48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FA107F-F4E4-470F-A53B-AF3687AAC07E}"/>
              </a:ext>
            </a:extLst>
          </p:cNvPr>
          <p:cNvCxnSpPr>
            <a:cxnSpLocks/>
          </p:cNvCxnSpPr>
          <p:nvPr/>
        </p:nvCxnSpPr>
        <p:spPr>
          <a:xfrm flipH="1">
            <a:off x="7250925" y="2571534"/>
            <a:ext cx="1189973" cy="75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3DAC007-8221-4B75-A6F2-85C3548C1A50}"/>
              </a:ext>
            </a:extLst>
          </p:cNvPr>
          <p:cNvSpPr/>
          <p:nvPr/>
        </p:nvSpPr>
        <p:spPr>
          <a:xfrm>
            <a:off x="8095564" y="1759261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Stake 100 $GEN</a:t>
            </a:r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9BB2F-9921-4605-B024-2BD658981786}"/>
              </a:ext>
            </a:extLst>
          </p:cNvPr>
          <p:cNvSpPr/>
          <p:nvPr/>
        </p:nvSpPr>
        <p:spPr>
          <a:xfrm>
            <a:off x="3554641" y="1708886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Stake 100 $GEN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97B12-CB6B-40A0-8922-DE9C858144F0}"/>
              </a:ext>
            </a:extLst>
          </p:cNvPr>
          <p:cNvSpPr txBox="1"/>
          <p:nvPr/>
        </p:nvSpPr>
        <p:spPr>
          <a:xfrm>
            <a:off x="5144092" y="2571534"/>
            <a:ext cx="11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7.5 $GEN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07B81-ED58-41C5-B399-D8B23C160E1A}"/>
              </a:ext>
            </a:extLst>
          </p:cNvPr>
          <p:cNvSpPr txBox="1"/>
          <p:nvPr/>
        </p:nvSpPr>
        <p:spPr>
          <a:xfrm>
            <a:off x="6978251" y="2576470"/>
            <a:ext cx="11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7.5 $GEN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CD8A92-A0CF-46BD-803B-43160197A543}"/>
              </a:ext>
            </a:extLst>
          </p:cNvPr>
          <p:cNvSpPr/>
          <p:nvPr/>
        </p:nvSpPr>
        <p:spPr>
          <a:xfrm>
            <a:off x="6090751" y="3177392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Treasury Receives 15 $GEN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F97383-A562-4546-AFA4-25ABE4976069}"/>
              </a:ext>
            </a:extLst>
          </p:cNvPr>
          <p:cNvCxnSpPr>
            <a:cxnSpLocks/>
          </p:cNvCxnSpPr>
          <p:nvPr/>
        </p:nvCxnSpPr>
        <p:spPr>
          <a:xfrm>
            <a:off x="4295687" y="2629535"/>
            <a:ext cx="0" cy="6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CA0FEB-B845-4C45-A1EE-2DCE08C0C574}"/>
              </a:ext>
            </a:extLst>
          </p:cNvPr>
          <p:cNvCxnSpPr>
            <a:cxnSpLocks/>
          </p:cNvCxnSpPr>
          <p:nvPr/>
        </p:nvCxnSpPr>
        <p:spPr>
          <a:xfrm flipH="1">
            <a:off x="8885417" y="2613098"/>
            <a:ext cx="13606" cy="70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D2AE7-8E87-45D4-9733-CB68AE5C7608}"/>
              </a:ext>
            </a:extLst>
          </p:cNvPr>
          <p:cNvSpPr txBox="1"/>
          <p:nvPr/>
        </p:nvSpPr>
        <p:spPr>
          <a:xfrm>
            <a:off x="1041793" y="3729158"/>
            <a:ext cx="254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staking at 1% / day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DF0480-EA25-4E3B-A2BE-EB410CBBE38C}"/>
              </a:ext>
            </a:extLst>
          </p:cNvPr>
          <p:cNvSpPr/>
          <p:nvPr/>
        </p:nvSpPr>
        <p:spPr>
          <a:xfrm>
            <a:off x="3636124" y="3335240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Stake @ 1% 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AD135-7DAA-44C3-9A46-F46126E6CE1C}"/>
              </a:ext>
            </a:extLst>
          </p:cNvPr>
          <p:cNvCxnSpPr>
            <a:cxnSpLocks/>
          </p:cNvCxnSpPr>
          <p:nvPr/>
        </p:nvCxnSpPr>
        <p:spPr>
          <a:xfrm>
            <a:off x="4388878" y="4257013"/>
            <a:ext cx="0" cy="9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23005C-1D54-40EE-885D-77DEA06ED20E}"/>
              </a:ext>
            </a:extLst>
          </p:cNvPr>
          <p:cNvSpPr txBox="1"/>
          <p:nvPr/>
        </p:nvSpPr>
        <p:spPr>
          <a:xfrm>
            <a:off x="2652301" y="2750059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92.5 $GEN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F83BF-469F-4C5B-9D0B-377F002A065F}"/>
              </a:ext>
            </a:extLst>
          </p:cNvPr>
          <p:cNvSpPr txBox="1"/>
          <p:nvPr/>
        </p:nvSpPr>
        <p:spPr>
          <a:xfrm>
            <a:off x="9644860" y="3551151"/>
            <a:ext cx="254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staking at 1% / day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ACBAD3-A733-46D4-A12B-F858AAE659EE}"/>
              </a:ext>
            </a:extLst>
          </p:cNvPr>
          <p:cNvSpPr/>
          <p:nvPr/>
        </p:nvSpPr>
        <p:spPr>
          <a:xfrm>
            <a:off x="8170344" y="3362342"/>
            <a:ext cx="1505508" cy="862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Stake @ 1%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DA5102-881B-41FD-91E7-A9FC5109BA3C}"/>
              </a:ext>
            </a:extLst>
          </p:cNvPr>
          <p:cNvCxnSpPr>
            <a:cxnSpLocks/>
          </p:cNvCxnSpPr>
          <p:nvPr/>
        </p:nvCxnSpPr>
        <p:spPr>
          <a:xfrm>
            <a:off x="8923098" y="4284115"/>
            <a:ext cx="0" cy="9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846C19-A379-4151-A8FA-6753B871A54F}"/>
              </a:ext>
            </a:extLst>
          </p:cNvPr>
          <p:cNvSpPr/>
          <p:nvPr/>
        </p:nvSpPr>
        <p:spPr>
          <a:xfrm>
            <a:off x="3922643" y="5545057"/>
            <a:ext cx="5753206" cy="360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2EF32-D6CB-4345-A30E-D08DD566D104}"/>
              </a:ext>
            </a:extLst>
          </p:cNvPr>
          <p:cNvSpPr txBox="1"/>
          <p:nvPr/>
        </p:nvSpPr>
        <p:spPr>
          <a:xfrm>
            <a:off x="398714" y="5274449"/>
            <a:ext cx="315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is </a:t>
            </a:r>
          </a:p>
          <a:p>
            <a:r>
              <a:rPr lang="en-US" dirty="0"/>
              <a:t>One of the players choosing to </a:t>
            </a:r>
            <a:r>
              <a:rPr lang="en-US" dirty="0" err="1"/>
              <a:t>unstake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A72F2-B40B-467E-93F7-2278E0AD23BC}"/>
              </a:ext>
            </a:extLst>
          </p:cNvPr>
          <p:cNvSpPr/>
          <p:nvPr/>
        </p:nvSpPr>
        <p:spPr>
          <a:xfrm>
            <a:off x="45883" y="660221"/>
            <a:ext cx="1505509" cy="71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 -&gt;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8326FA-EB28-499F-AD45-FD59EAD816EB}"/>
              </a:ext>
            </a:extLst>
          </p:cNvPr>
          <p:cNvSpPr/>
          <p:nvPr/>
        </p:nvSpPr>
        <p:spPr>
          <a:xfrm>
            <a:off x="5991169" y="1422734"/>
            <a:ext cx="1505509" cy="71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 @ 50% stake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EBD86-06AA-4D6C-B36C-85DDD0625B54}"/>
              </a:ext>
            </a:extLst>
          </p:cNvPr>
          <p:cNvSpPr txBox="1"/>
          <p:nvPr/>
        </p:nvSpPr>
        <p:spPr>
          <a:xfrm>
            <a:off x="8848534" y="2837088"/>
            <a:ext cx="220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92.5 $GEN</a:t>
            </a:r>
          </a:p>
        </p:txBody>
      </p:sp>
    </p:spTree>
    <p:extLst>
      <p:ext uri="{BB962C8B-B14F-4D97-AF65-F5344CB8AC3E}">
        <p14:creationId xmlns:p14="http://schemas.microsoft.com/office/powerpoint/2010/main" val="76678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CE106-D9C4-44F6-8AC3-EB2CE0C2861D}"/>
              </a:ext>
            </a:extLst>
          </p:cNvPr>
          <p:cNvSpPr/>
          <p:nvPr/>
        </p:nvSpPr>
        <p:spPr>
          <a:xfrm>
            <a:off x="316557" y="534646"/>
            <a:ext cx="11558886" cy="693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AT END OF BATTLE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B2046-E406-485D-8952-AF63F7195285}"/>
              </a:ext>
            </a:extLst>
          </p:cNvPr>
          <p:cNvSpPr/>
          <p:nvPr/>
        </p:nvSpPr>
        <p:spPr>
          <a:xfrm>
            <a:off x="316556" y="1598724"/>
            <a:ext cx="1505509" cy="1830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 receives one of two payouts: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EC650-99F8-4BAD-9485-69F7CA9EBD80}"/>
              </a:ext>
            </a:extLst>
          </p:cNvPr>
          <p:cNvSpPr/>
          <p:nvPr/>
        </p:nvSpPr>
        <p:spPr>
          <a:xfrm>
            <a:off x="2042544" y="1598724"/>
            <a:ext cx="9832899" cy="693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player losses then they receive: Principal stake + ((1- Risk %) * Interest earned)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6B05E-0134-4675-B284-73F5DA617A4B}"/>
              </a:ext>
            </a:extLst>
          </p:cNvPr>
          <p:cNvSpPr/>
          <p:nvPr/>
        </p:nvSpPr>
        <p:spPr>
          <a:xfrm>
            <a:off x="2042544" y="2735461"/>
            <a:ext cx="9832899" cy="693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player wins then they receive: Principal stake + Interest earned from own staking + interest won from other player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A56EC-84E5-48C7-AA50-1B145299A524}"/>
              </a:ext>
            </a:extLst>
          </p:cNvPr>
          <p:cNvSpPr/>
          <p:nvPr/>
        </p:nvSpPr>
        <p:spPr>
          <a:xfrm>
            <a:off x="316556" y="4247978"/>
            <a:ext cx="1505509" cy="1830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WINNER RECEIVES $ARENA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DF6E2-F4C2-4763-B311-643C6E4E4C89}"/>
              </a:ext>
            </a:extLst>
          </p:cNvPr>
          <p:cNvSpPr/>
          <p:nvPr/>
        </p:nvSpPr>
        <p:spPr>
          <a:xfrm>
            <a:off x="2042544" y="4247978"/>
            <a:ext cx="9832899" cy="693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$ARENA Token Calculated by a weighted percentage of: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 $GEN Staked * Length of Stake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example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1/100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$Gen stake *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1/10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days staked = $GEN 500 * 10 days = 5 $ARENA tokens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BA2B5-3A85-48C0-A1C5-E4EFBE93FC9F}"/>
              </a:ext>
            </a:extLst>
          </p:cNvPr>
          <p:cNvSpPr/>
          <p:nvPr/>
        </p:nvSpPr>
        <p:spPr>
          <a:xfrm>
            <a:off x="2017492" y="5384715"/>
            <a:ext cx="9832899" cy="693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$ARENA TOKEN VALUE WILL INCREASE AS MORE PEOPLE BUY $GEN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0299E-761C-4BF0-93F5-C5A8F25D0D99}"/>
              </a:ext>
            </a:extLst>
          </p:cNvPr>
          <p:cNvSpPr/>
          <p:nvPr/>
        </p:nvSpPr>
        <p:spPr>
          <a:xfrm>
            <a:off x="316557" y="3665869"/>
            <a:ext cx="11558886" cy="3605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C9BC1-FD66-4776-AB5F-51F644C89593}"/>
              </a:ext>
            </a:extLst>
          </p:cNvPr>
          <p:cNvSpPr/>
          <p:nvPr/>
        </p:nvSpPr>
        <p:spPr>
          <a:xfrm>
            <a:off x="5035463" y="5064879"/>
            <a:ext cx="6814928" cy="234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numbers for illustrative purposes only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D02A35-373C-45C2-BC96-BC57392F9726}"/>
              </a:ext>
            </a:extLst>
          </p:cNvPr>
          <p:cNvCxnSpPr>
            <a:cxnSpLocks/>
          </p:cNvCxnSpPr>
          <p:nvPr/>
        </p:nvCxnSpPr>
        <p:spPr>
          <a:xfrm flipH="1" flipV="1">
            <a:off x="4334005" y="4802606"/>
            <a:ext cx="1866379" cy="37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6A787B-D321-435E-88F2-5019EB716B1D}"/>
              </a:ext>
            </a:extLst>
          </p:cNvPr>
          <p:cNvCxnSpPr>
            <a:cxnSpLocks/>
          </p:cNvCxnSpPr>
          <p:nvPr/>
        </p:nvCxnSpPr>
        <p:spPr>
          <a:xfrm flipH="1" flipV="1">
            <a:off x="5874707" y="4802606"/>
            <a:ext cx="325677" cy="37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0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0EFE-C63E-43EA-9F2C-1AF73A2E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$ARENA MAINTAINS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F5CE-A9C2-4747-AF9D-3F3D577E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9" y="1800573"/>
            <a:ext cx="11261942" cy="3009423"/>
          </a:xfrm>
        </p:spPr>
        <p:txBody>
          <a:bodyPr/>
          <a:lstStyle/>
          <a:p>
            <a:r>
              <a:rPr lang="en-US" dirty="0"/>
              <a:t>$ARENA will be backed by the buy and sell fees of $GEN coin (1% each goes to Arena backing)</a:t>
            </a:r>
          </a:p>
          <a:p>
            <a:r>
              <a:rPr lang="en-US" dirty="0"/>
              <a:t>A % of Presale of $Gen will go into the backing of $Arena to establish baseline value of $Arena </a:t>
            </a:r>
            <a:r>
              <a:rPr lang="en-US" dirty="0">
                <a:solidFill>
                  <a:srgbClr val="FF0000"/>
                </a:solidFill>
              </a:rPr>
              <a:t>(for example $100,000)</a:t>
            </a:r>
            <a:r>
              <a:rPr lang="en-US" dirty="0"/>
              <a:t> </a:t>
            </a:r>
          </a:p>
          <a:p>
            <a:r>
              <a:rPr lang="en-US" dirty="0"/>
              <a:t>$ARENA will have a </a:t>
            </a:r>
            <a:r>
              <a:rPr lang="en-US" dirty="0" err="1"/>
              <a:t>hardcap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(for example 10,000 total)</a:t>
            </a:r>
            <a:r>
              <a:rPr lang="en-US" dirty="0"/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8A303-5A4F-4BE2-ADEB-40C13FA83054}"/>
              </a:ext>
            </a:extLst>
          </p:cNvPr>
          <p:cNvSpPr/>
          <p:nvPr/>
        </p:nvSpPr>
        <p:spPr>
          <a:xfrm>
            <a:off x="1227551" y="4154384"/>
            <a:ext cx="8943584" cy="6556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 in this example baseline value = 100,000 / 10,000 = $10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74EB8F-660A-4AC4-8444-DE48184495C7}"/>
              </a:ext>
            </a:extLst>
          </p:cNvPr>
          <p:cNvSpPr txBox="1">
            <a:spLocks/>
          </p:cNvSpPr>
          <p:nvPr/>
        </p:nvSpPr>
        <p:spPr>
          <a:xfrm>
            <a:off x="465029" y="5223593"/>
            <a:ext cx="11261942" cy="126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$ARENA backed value will always be increasing</a:t>
            </a:r>
          </a:p>
          <a:p>
            <a:r>
              <a:rPr lang="en-US" dirty="0"/>
              <a:t>You can sell $Arena back to us for 70% of the baseline / backing value</a:t>
            </a:r>
          </a:p>
        </p:txBody>
      </p:sp>
    </p:spTree>
    <p:extLst>
      <p:ext uri="{BB962C8B-B14F-4D97-AF65-F5344CB8AC3E}">
        <p14:creationId xmlns:p14="http://schemas.microsoft.com/office/powerpoint/2010/main" val="38686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DF4E-E663-4203-8C41-111F15B8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$ARENA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9A70-4282-489C-BB26-46267278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$ARENA token can only be received through winning the game</a:t>
            </a:r>
          </a:p>
          <a:p>
            <a:r>
              <a:rPr lang="en-US" dirty="0"/>
              <a:t>After winning $ARENA tokens in the game there will be a 5 day “cooling off period” before a player receives the $ARENA token</a:t>
            </a:r>
          </a:p>
          <a:p>
            <a:r>
              <a:rPr lang="en-US" dirty="0"/>
              <a:t>$ARENA will be backed in stable coin</a:t>
            </a:r>
          </a:p>
          <a:p>
            <a:r>
              <a:rPr lang="en-US" dirty="0"/>
              <a:t>During the battle we take in 7.5% of $GEN. Of that 5% will be burned while the other 2.5% will be sent to an exchange to convert in to stable coin to increase backing of $ARENA</a:t>
            </a:r>
          </a:p>
        </p:txBody>
      </p:sp>
    </p:spTree>
    <p:extLst>
      <p:ext uri="{BB962C8B-B14F-4D97-AF65-F5344CB8AC3E}">
        <p14:creationId xmlns:p14="http://schemas.microsoft.com/office/powerpoint/2010/main" val="255837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B04E-D0E4-4E1B-8B2A-C52EA741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96FF-5A83-4190-9EF8-199E7256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 referral system?</a:t>
            </a:r>
          </a:p>
          <a:p>
            <a:r>
              <a:rPr lang="en-US" dirty="0"/>
              <a:t>Should there be other options for $ARENA besides selling back to us or holding while it increases in value?</a:t>
            </a:r>
          </a:p>
        </p:txBody>
      </p:sp>
    </p:spTree>
    <p:extLst>
      <p:ext uri="{BB962C8B-B14F-4D97-AF65-F5344CB8AC3E}">
        <p14:creationId xmlns:p14="http://schemas.microsoft.com/office/powerpoint/2010/main" val="212119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498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$ARENA </vt:lpstr>
      <vt:lpstr>PowerPoint Presentation</vt:lpstr>
      <vt:lpstr>PowerPoint Presentation</vt:lpstr>
      <vt:lpstr>PowerPoint Presentation</vt:lpstr>
      <vt:lpstr>How $ARENA MAINTAINS VALUE</vt:lpstr>
      <vt:lpstr>$ARENA continued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Niederberger, Edwin Peter</dc:creator>
  <cp:lastModifiedBy>Niederberger, Edwin Peter</cp:lastModifiedBy>
  <cp:revision>2</cp:revision>
  <dcterms:created xsi:type="dcterms:W3CDTF">2022-05-04T12:23:57Z</dcterms:created>
  <dcterms:modified xsi:type="dcterms:W3CDTF">2022-05-04T14:49:51Z</dcterms:modified>
</cp:coreProperties>
</file>