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0" d="100"/>
          <a:sy n="70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2382E-D472-4073-9873-E5AB60E92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9F5F1-37C1-45EC-A69F-03DE9FC40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238E1-1A26-4E3C-B82B-B906A49AC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FB1B7-B6B6-4DBE-885F-3F82AB384303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D9E20-633F-4ADF-81D8-5F89AE43B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CE44E-78E8-4F7E-B043-6C781D3F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2CF8-B572-4BA0-8976-9DCE60EEF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65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2ACE5-5352-48DD-A1FB-3F8ACF6B4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39FD75-2BFD-4AF9-999F-0C98A4E87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8A33B-8846-4E78-94A9-23CF3AF6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FB1B7-B6B6-4DBE-885F-3F82AB384303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431DA-C691-42B1-A30C-75F1A813F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8495A-98F0-4A5A-A221-EDB7B57EF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2CF8-B572-4BA0-8976-9DCE60EEF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71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5E2C6E-9583-4032-AF1E-F79EF7878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7EC9A7-CE99-4459-9E9A-200C9477A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21DE9-187A-4945-9ADA-F20B5F646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FB1B7-B6B6-4DBE-885F-3F82AB384303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969C7-2041-4869-B367-F238E0C3D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EBDEB-8974-40FA-A94A-AA9B438BA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2CF8-B572-4BA0-8976-9DCE60EEF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81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98F5A-6A60-46FC-85E5-6C528A2D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31950-B6FF-414E-8606-0BC44CD06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76531-C6E3-49F4-869E-46648F41C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FB1B7-B6B6-4DBE-885F-3F82AB384303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1E91D-F273-4D0A-A771-12C10E0D1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7848C-5B91-4021-A15A-3804AA6CC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2CF8-B572-4BA0-8976-9DCE60EEF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12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0398A-7F03-4A6E-A7AA-0F2D915EB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949CA-D2F0-48F3-B18F-4A29BD974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12463-78F4-49A2-83DF-4C27D46C6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FB1B7-B6B6-4DBE-885F-3F82AB384303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95CA8-E992-4291-88AC-2C7338F1A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4F084-0527-43F7-8FAF-AB7589AD1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2CF8-B572-4BA0-8976-9DCE60EEF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29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CD4B2-433A-4512-A667-C9DC43D3D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F9434-8C09-4AD0-A800-EA66502F1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CCF864-B792-4800-BB15-5CDC6DAA3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69A6E-2E8E-4D6D-B846-EDE2451B5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FB1B7-B6B6-4DBE-885F-3F82AB384303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2AC41-BCB6-40FF-B423-60A5556F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FA08AC-DB6F-4DF9-B153-5C019A41F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2CF8-B572-4BA0-8976-9DCE60EEF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60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4CCDC-C262-4509-AE78-FFEF16DB1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8F59A-7089-43FD-B4E8-9ECD39947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1E765-8FBB-4732-93E2-8849CED8E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510D5A-C37A-4A9D-9283-45592BAD49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400FA8-717B-4875-9E5A-A43AF676BC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5BE6AE-DA9D-423F-A7CC-F3CD2B81F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FB1B7-B6B6-4DBE-885F-3F82AB384303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F6CC89-C96B-4472-AA70-3A53B6BAE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FA5440-7C90-4CEB-B92E-AEB439C87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2CF8-B572-4BA0-8976-9DCE60EEF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75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271CB-3ECB-4E33-876D-75C86CB67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156FD6-91A3-4690-A9C0-1C86E24AD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FB1B7-B6B6-4DBE-885F-3F82AB384303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0B4BD0-F12B-4278-8C91-E4F7296C6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F1D62E-EB69-463C-BBB5-196FC51E8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2CF8-B572-4BA0-8976-9DCE60EEF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449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6069E-C262-4B5D-8068-97BCFC574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FB1B7-B6B6-4DBE-885F-3F82AB384303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56EE18-2E45-469C-803C-71536D6F2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DF92E-6440-4A98-8210-60C2662D7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2CF8-B572-4BA0-8976-9DCE60EEF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7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ED17D-D03E-40A1-A703-C836B0354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6CFE0-52E8-4F24-823B-67DDD51DA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8DA0A8-847A-4F15-BA59-D880ED490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E05B0-9125-4F78-B6E8-043BD40D7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FB1B7-B6B6-4DBE-885F-3F82AB384303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F33E9-1D38-4CDE-BBF3-D8B2748D0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5FDCD-7AE5-40FF-A685-8C622973E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2CF8-B572-4BA0-8976-9DCE60EEF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0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2FBB6-4BE1-4CDE-94BE-844C4469F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172E7B-78CA-4E19-BAC5-53830E006E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7054A-FC37-4327-BB90-AFA0EE3BA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9EC1A5-DC72-46C1-B8A5-069AE4DC5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FB1B7-B6B6-4DBE-885F-3F82AB384303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D8071-07A9-495B-9EB7-2E0FA1E71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274C7-071E-446D-A9B6-5EE0A005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2CF8-B572-4BA0-8976-9DCE60EEF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9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844CB7-E219-4F7E-AEE2-FD123B325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9582D-3894-400B-A470-501AB3B5F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D261D-E50C-457A-A346-4D3D58AC22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FB1B7-B6B6-4DBE-885F-3F82AB384303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C8614-470B-4DC9-8B60-79EACF2F4E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4FAEB-0B18-4130-9AA4-42865B3C3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32CF8-B572-4BA0-8976-9DCE60EEF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8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E3821-69D2-4D0F-85FC-B9437B101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</a:t>
            </a:r>
            <a:r>
              <a:rPr lang="en-US" dirty="0" err="1"/>
              <a:t>Tokenomics</a:t>
            </a:r>
            <a:r>
              <a:rPr lang="en-US" dirty="0"/>
              <a:t> – Referral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5C9E4-54BB-41D1-8AC5-389971DBC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go to battle (and earn APY) you must register your wallet on our address and also enter a referral wallet address on our website that will be associated / paired with your wallet – we will call this the buddy system or “battle buddies”</a:t>
            </a:r>
          </a:p>
          <a:p>
            <a:r>
              <a:rPr lang="en-US" dirty="0"/>
              <a:t>If you do not enter a “buddy” wallet, then you will be unable to battle / stake your $GEN until you have entered a wallet</a:t>
            </a:r>
          </a:p>
          <a:p>
            <a:r>
              <a:rPr lang="en-US" dirty="0"/>
              <a:t>If you do not have a wallet to enter, we will provide a team wallet address to use so you can begin battling</a:t>
            </a:r>
          </a:p>
        </p:txBody>
      </p:sp>
    </p:spTree>
    <p:extLst>
      <p:ext uri="{BB962C8B-B14F-4D97-AF65-F5344CB8AC3E}">
        <p14:creationId xmlns:p14="http://schemas.microsoft.com/office/powerpoint/2010/main" val="1878554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671371B-F716-4229-968A-244B65561C16}"/>
              </a:ext>
            </a:extLst>
          </p:cNvPr>
          <p:cNvSpPr/>
          <p:nvPr/>
        </p:nvSpPr>
        <p:spPr>
          <a:xfrm>
            <a:off x="1211942" y="638528"/>
            <a:ext cx="2017486" cy="1204686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Person 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95E02F6-85EB-4AFE-8F06-4C73154E260A}"/>
              </a:ext>
            </a:extLst>
          </p:cNvPr>
          <p:cNvSpPr/>
          <p:nvPr/>
        </p:nvSpPr>
        <p:spPr>
          <a:xfrm>
            <a:off x="5498926" y="638528"/>
            <a:ext cx="1904553" cy="1204686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Person B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65270DC-5F47-4ED8-A5CF-75285A6CCEC9}"/>
              </a:ext>
            </a:extLst>
          </p:cNvPr>
          <p:cNvCxnSpPr>
            <a:cxnSpLocks/>
          </p:cNvCxnSpPr>
          <p:nvPr/>
        </p:nvCxnSpPr>
        <p:spPr>
          <a:xfrm>
            <a:off x="3229428" y="1427967"/>
            <a:ext cx="2169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E0C05F0-BE32-4C28-B00C-4DF41A8FCAB3}"/>
              </a:ext>
            </a:extLst>
          </p:cNvPr>
          <p:cNvCxnSpPr>
            <a:cxnSpLocks/>
          </p:cNvCxnSpPr>
          <p:nvPr/>
        </p:nvCxnSpPr>
        <p:spPr>
          <a:xfrm>
            <a:off x="6543567" y="1616715"/>
            <a:ext cx="0" cy="897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4F9F36-C087-4B60-9AE3-53B81C1DBA76}"/>
              </a:ext>
            </a:extLst>
          </p:cNvPr>
          <p:cNvSpPr txBox="1"/>
          <p:nvPr/>
        </p:nvSpPr>
        <p:spPr>
          <a:xfrm>
            <a:off x="5498925" y="2610678"/>
            <a:ext cx="4055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Purchases $GEN 100, receives $GEN86 after tax and 2% back to 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6957D3-5EFB-45AB-A42E-46D800556ADD}"/>
              </a:ext>
            </a:extLst>
          </p:cNvPr>
          <p:cNvSpPr txBox="1"/>
          <p:nvPr/>
        </p:nvSpPr>
        <p:spPr>
          <a:xfrm>
            <a:off x="806099" y="2538116"/>
            <a:ext cx="2306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Receives $GEN 1.72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C10F7B-EBD5-4D3A-B7CC-7C96B2B152C0}"/>
              </a:ext>
            </a:extLst>
          </p:cNvPr>
          <p:cNvCxnSpPr>
            <a:cxnSpLocks/>
          </p:cNvCxnSpPr>
          <p:nvPr/>
        </p:nvCxnSpPr>
        <p:spPr>
          <a:xfrm flipH="1">
            <a:off x="3087757" y="2795344"/>
            <a:ext cx="2173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5297840-6EA7-469B-8A16-E903350CC3C2}"/>
              </a:ext>
            </a:extLst>
          </p:cNvPr>
          <p:cNvSpPr txBox="1"/>
          <p:nvPr/>
        </p:nvSpPr>
        <p:spPr>
          <a:xfrm>
            <a:off x="5498926" y="3512549"/>
            <a:ext cx="2721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Purchases $GEN 50</a:t>
            </a:r>
          </a:p>
          <a:p>
            <a:r>
              <a:rPr lang="en-US" dirty="0"/>
              <a:t>receives $GEN 43 after tax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C4FC92-8BAA-4BC8-B6B3-48866057E5A5}"/>
              </a:ext>
            </a:extLst>
          </p:cNvPr>
          <p:cNvSpPr txBox="1"/>
          <p:nvPr/>
        </p:nvSpPr>
        <p:spPr>
          <a:xfrm>
            <a:off x="806099" y="3490247"/>
            <a:ext cx="2306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Receives $GEN 0.86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934C6BA-1AFA-4FBC-BBDA-F5B7DF72D2F4}"/>
              </a:ext>
            </a:extLst>
          </p:cNvPr>
          <p:cNvCxnSpPr>
            <a:cxnSpLocks/>
          </p:cNvCxnSpPr>
          <p:nvPr/>
        </p:nvCxnSpPr>
        <p:spPr>
          <a:xfrm flipH="1">
            <a:off x="3087757" y="3697215"/>
            <a:ext cx="2173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F4DC5EA-0963-487C-8AA4-3BAADD563BE0}"/>
              </a:ext>
            </a:extLst>
          </p:cNvPr>
          <p:cNvSpPr txBox="1"/>
          <p:nvPr/>
        </p:nvSpPr>
        <p:spPr>
          <a:xfrm>
            <a:off x="5498926" y="4329238"/>
            <a:ext cx="2863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Purchases $GEN 200</a:t>
            </a:r>
          </a:p>
          <a:p>
            <a:r>
              <a:rPr lang="en-US" dirty="0"/>
              <a:t>receives $GEN 192 after tax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F9D585-3B54-42BD-9470-3A531AE03FD6}"/>
              </a:ext>
            </a:extLst>
          </p:cNvPr>
          <p:cNvSpPr txBox="1"/>
          <p:nvPr/>
        </p:nvSpPr>
        <p:spPr>
          <a:xfrm>
            <a:off x="806099" y="4306936"/>
            <a:ext cx="2306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Receives $GEN 3.44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CEBB21-7C03-4D8A-993F-24E36F904F56}"/>
              </a:ext>
            </a:extLst>
          </p:cNvPr>
          <p:cNvCxnSpPr>
            <a:cxnSpLocks/>
          </p:cNvCxnSpPr>
          <p:nvPr/>
        </p:nvCxnSpPr>
        <p:spPr>
          <a:xfrm flipH="1">
            <a:off x="3087757" y="4513904"/>
            <a:ext cx="2173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3BA638D-7184-4901-BDDF-878087F23E9C}"/>
              </a:ext>
            </a:extLst>
          </p:cNvPr>
          <p:cNvSpPr txBox="1"/>
          <p:nvPr/>
        </p:nvSpPr>
        <p:spPr>
          <a:xfrm>
            <a:off x="5498926" y="5022087"/>
            <a:ext cx="2306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Purchases $GEN 100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6A6638-DDAD-4A32-9F8F-261701428E50}"/>
              </a:ext>
            </a:extLst>
          </p:cNvPr>
          <p:cNvSpPr txBox="1"/>
          <p:nvPr/>
        </p:nvSpPr>
        <p:spPr>
          <a:xfrm>
            <a:off x="806099" y="4999785"/>
            <a:ext cx="2306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Receives $GEN 1.72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13EEB03-B52E-4493-B9A7-0E4E022435E9}"/>
              </a:ext>
            </a:extLst>
          </p:cNvPr>
          <p:cNvCxnSpPr>
            <a:cxnSpLocks/>
          </p:cNvCxnSpPr>
          <p:nvPr/>
        </p:nvCxnSpPr>
        <p:spPr>
          <a:xfrm flipH="1">
            <a:off x="3087757" y="5206753"/>
            <a:ext cx="2173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28BC6FF-4870-40E4-BAEB-195AAC517FAD}"/>
              </a:ext>
            </a:extLst>
          </p:cNvPr>
          <p:cNvSpPr txBox="1"/>
          <p:nvPr/>
        </p:nvSpPr>
        <p:spPr>
          <a:xfrm>
            <a:off x="5498926" y="5838776"/>
            <a:ext cx="2306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Purchases $GEN 100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EA1293-E5EB-425D-9BE1-A4D738D616B3}"/>
              </a:ext>
            </a:extLst>
          </p:cNvPr>
          <p:cNvSpPr txBox="1"/>
          <p:nvPr/>
        </p:nvSpPr>
        <p:spPr>
          <a:xfrm>
            <a:off x="806099" y="5816474"/>
            <a:ext cx="2306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Receives 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C55034E-4E64-4AF7-90B7-F4AFE010B0E7}"/>
              </a:ext>
            </a:extLst>
          </p:cNvPr>
          <p:cNvCxnSpPr>
            <a:cxnSpLocks/>
          </p:cNvCxnSpPr>
          <p:nvPr/>
        </p:nvCxnSpPr>
        <p:spPr>
          <a:xfrm flipH="1">
            <a:off x="3087757" y="6354746"/>
            <a:ext cx="2173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038E232-C2E2-4A71-B7C9-238ADE2FBBB5}"/>
              </a:ext>
            </a:extLst>
          </p:cNvPr>
          <p:cNvSpPr txBox="1"/>
          <p:nvPr/>
        </p:nvSpPr>
        <p:spPr>
          <a:xfrm>
            <a:off x="3310412" y="1062477"/>
            <a:ext cx="2306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Provides reference </a:t>
            </a:r>
          </a:p>
          <a:p>
            <a:r>
              <a:rPr lang="en-US" dirty="0"/>
              <a:t> wallet ID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FE077C2-2891-476C-891A-90C9E8F1775F}"/>
              </a:ext>
            </a:extLst>
          </p:cNvPr>
          <p:cNvSpPr/>
          <p:nvPr/>
        </p:nvSpPr>
        <p:spPr>
          <a:xfrm>
            <a:off x="3129711" y="5153428"/>
            <a:ext cx="21484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DAY 60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EE35E03-669A-4176-8C5A-5058E3B0AE32}"/>
              </a:ext>
            </a:extLst>
          </p:cNvPr>
          <p:cNvCxnSpPr/>
          <p:nvPr/>
        </p:nvCxnSpPr>
        <p:spPr>
          <a:xfrm flipH="1">
            <a:off x="97740" y="5692634"/>
            <a:ext cx="258417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7D774BC-DD74-4CF4-A8B6-AA23E70BE683}"/>
              </a:ext>
            </a:extLst>
          </p:cNvPr>
          <p:cNvCxnSpPr/>
          <p:nvPr/>
        </p:nvCxnSpPr>
        <p:spPr>
          <a:xfrm flipH="1">
            <a:off x="5636240" y="5698307"/>
            <a:ext cx="258417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BB8DF79-2E47-4E61-AC5D-3EF21E8F21E2}"/>
              </a:ext>
            </a:extLst>
          </p:cNvPr>
          <p:cNvSpPr txBox="1"/>
          <p:nvPr/>
        </p:nvSpPr>
        <p:spPr>
          <a:xfrm>
            <a:off x="9453335" y="197346"/>
            <a:ext cx="2306604" cy="6463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STIPULATIONS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Person who provides reference will receive 2% of the purchased amount of $GEN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Referral bonuses will only last 60 days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You can not enter battles until you have registered your wallet and a battle buddy reference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Any bonuses sent to the team wallet address will be burned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906FA75-B829-48BB-9386-AD8C312A2020}"/>
              </a:ext>
            </a:extLst>
          </p:cNvPr>
          <p:cNvSpPr txBox="1"/>
          <p:nvPr/>
        </p:nvSpPr>
        <p:spPr>
          <a:xfrm>
            <a:off x="3315153" y="2432800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Bonus payout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8AD947-CA68-4ABD-BE81-6C78ECDAA683}"/>
              </a:ext>
            </a:extLst>
          </p:cNvPr>
          <p:cNvSpPr txBox="1"/>
          <p:nvPr/>
        </p:nvSpPr>
        <p:spPr>
          <a:xfrm>
            <a:off x="3370793" y="3327883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Bonus payout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7E554EE-3001-47DE-AE5C-EF528859350C}"/>
              </a:ext>
            </a:extLst>
          </p:cNvPr>
          <p:cNvSpPr txBox="1"/>
          <p:nvPr/>
        </p:nvSpPr>
        <p:spPr>
          <a:xfrm>
            <a:off x="3454971" y="4183585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Bonus payout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7D30C19-1ED3-4E8F-A8A4-53678651BBB0}"/>
              </a:ext>
            </a:extLst>
          </p:cNvPr>
          <p:cNvSpPr txBox="1"/>
          <p:nvPr/>
        </p:nvSpPr>
        <p:spPr>
          <a:xfrm>
            <a:off x="3441718" y="4837412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Bonus payout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02FA5D3-C725-40C4-9B4A-5218205F03EE}"/>
              </a:ext>
            </a:extLst>
          </p:cNvPr>
          <p:cNvSpPr txBox="1"/>
          <p:nvPr/>
        </p:nvSpPr>
        <p:spPr>
          <a:xfrm>
            <a:off x="3260635" y="6076758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No payout</a:t>
            </a:r>
          </a:p>
        </p:txBody>
      </p:sp>
    </p:spTree>
    <p:extLst>
      <p:ext uri="{BB962C8B-B14F-4D97-AF65-F5344CB8AC3E}">
        <p14:creationId xmlns:p14="http://schemas.microsoft.com/office/powerpoint/2010/main" val="1166567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Marketing Tokenomics – Referral system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Niederberger, Edwin Peter</dc:creator>
  <cp:lastModifiedBy>Niederberger, Edwin Peter</cp:lastModifiedBy>
  <cp:revision>2</cp:revision>
  <dcterms:created xsi:type="dcterms:W3CDTF">2022-05-06T20:10:57Z</dcterms:created>
  <dcterms:modified xsi:type="dcterms:W3CDTF">2022-05-06T20:11:48Z</dcterms:modified>
</cp:coreProperties>
</file>