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$GEN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5D-409E-95A4-F6687BB3DB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5D-409E-95A4-F6687BB3DB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5D-409E-95A4-F6687BB3DB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5D-409E-95A4-F6687BB3DB3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Liquidity pool</c:v>
                </c:pt>
                <c:pt idx="1">
                  <c:v>Treasury</c:v>
                </c:pt>
                <c:pt idx="2">
                  <c:v>Insurance Fund</c:v>
                </c:pt>
                <c:pt idx="3">
                  <c:v>Marketing &amp;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50000</c:v>
                </c:pt>
                <c:pt idx="1">
                  <c:v>20000</c:v>
                </c:pt>
                <c:pt idx="2">
                  <c:v>15000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6-4734-8649-9161663E44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64173228346456"/>
          <c:y val="0.36865993862117807"/>
          <c:w val="0.26423266385180111"/>
          <c:h val="0.34689743706418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Stable Coin from sale of 100,000 $GEN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028-4627-A409-E191CFC287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028-4627-A409-E191CFC287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028-4627-A409-E191CFC287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028-4627-A409-E191CFC287F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Liquidity pool</c:v>
                </c:pt>
                <c:pt idx="1">
                  <c:v>Arena Token Fund</c:v>
                </c:pt>
                <c:pt idx="2">
                  <c:v>Stable Coin Payout</c:v>
                </c:pt>
                <c:pt idx="3">
                  <c:v>Marketing &amp;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">
                  <c:v>500000</c:v>
                </c:pt>
                <c:pt idx="1">
                  <c:v>100000</c:v>
                </c:pt>
                <c:pt idx="2">
                  <c:v>50000</c:v>
                </c:pt>
                <c:pt idx="3">
                  <c:v>350000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6-4734-8649-9161663E44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18762600327129"/>
          <c:y val="0.40952093356112534"/>
          <c:w val="0.27389449960059342"/>
          <c:h val="0.306036442124238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C294DF-ADD1-43B0-BBE2-308C278B7B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4EE39F-A617-48B6-B059-62521949ED26}">
      <dgm:prSet/>
      <dgm:spPr/>
      <dgm:t>
        <a:bodyPr/>
        <a:lstStyle/>
        <a:p>
          <a:r>
            <a:rPr lang="en-US"/>
            <a:t>Initial supply : 200,000 $GEN</a:t>
          </a:r>
        </a:p>
      </dgm:t>
    </dgm:pt>
    <dgm:pt modelId="{57F297D1-CD25-4694-8FC7-C8E5C7DB5A98}" type="parTrans" cxnId="{53642F15-E777-4967-A8D3-4328294A19E2}">
      <dgm:prSet/>
      <dgm:spPr/>
      <dgm:t>
        <a:bodyPr/>
        <a:lstStyle/>
        <a:p>
          <a:endParaRPr lang="en-US"/>
        </a:p>
      </dgm:t>
    </dgm:pt>
    <dgm:pt modelId="{C4C901AC-F275-4B5E-897F-D52E9921394F}" type="sibTrans" cxnId="{53642F15-E777-4967-A8D3-4328294A19E2}">
      <dgm:prSet/>
      <dgm:spPr/>
      <dgm:t>
        <a:bodyPr/>
        <a:lstStyle/>
        <a:p>
          <a:endParaRPr lang="en-US"/>
        </a:p>
      </dgm:t>
    </dgm:pt>
    <dgm:pt modelId="{913E0B40-D596-491D-865C-573727A8A771}">
      <dgm:prSet/>
      <dgm:spPr/>
      <dgm:t>
        <a:bodyPr/>
        <a:lstStyle/>
        <a:p>
          <a:r>
            <a:rPr lang="en-US"/>
            <a:t>$GEN sold in prelaunch : 100,000</a:t>
          </a:r>
        </a:p>
      </dgm:t>
    </dgm:pt>
    <dgm:pt modelId="{B605F69E-3B62-4E70-9605-B8CEFCCFC893}" type="parTrans" cxnId="{6E42D5C7-C285-4580-A46E-B125B09997BA}">
      <dgm:prSet/>
      <dgm:spPr/>
      <dgm:t>
        <a:bodyPr/>
        <a:lstStyle/>
        <a:p>
          <a:endParaRPr lang="en-US"/>
        </a:p>
      </dgm:t>
    </dgm:pt>
    <dgm:pt modelId="{86BEEB67-0388-475C-AD19-C04F6944420D}" type="sibTrans" cxnId="{6E42D5C7-C285-4580-A46E-B125B09997BA}">
      <dgm:prSet/>
      <dgm:spPr/>
      <dgm:t>
        <a:bodyPr/>
        <a:lstStyle/>
        <a:p>
          <a:endParaRPr lang="en-US"/>
        </a:p>
      </dgm:t>
    </dgm:pt>
    <dgm:pt modelId="{4E29E72D-7CD5-45B6-A3EA-52DB27353629}">
      <dgm:prSet/>
      <dgm:spPr/>
      <dgm:t>
        <a:bodyPr/>
        <a:lstStyle/>
        <a:p>
          <a:r>
            <a:rPr lang="en-US"/>
            <a:t>Price at prelaunch : $10 USD</a:t>
          </a:r>
        </a:p>
      </dgm:t>
    </dgm:pt>
    <dgm:pt modelId="{0D27454A-677A-494A-9E81-FDFD85056FF4}" type="parTrans" cxnId="{18D95D30-D5F3-4B83-A683-1E9B165FB303}">
      <dgm:prSet/>
      <dgm:spPr/>
      <dgm:t>
        <a:bodyPr/>
        <a:lstStyle/>
        <a:p>
          <a:endParaRPr lang="en-US"/>
        </a:p>
      </dgm:t>
    </dgm:pt>
    <dgm:pt modelId="{50308733-1C19-42F8-A0D3-5337F51CED97}" type="sibTrans" cxnId="{18D95D30-D5F3-4B83-A683-1E9B165FB303}">
      <dgm:prSet/>
      <dgm:spPr/>
      <dgm:t>
        <a:bodyPr/>
        <a:lstStyle/>
        <a:p>
          <a:endParaRPr lang="en-US"/>
        </a:p>
      </dgm:t>
    </dgm:pt>
    <dgm:pt modelId="{6856F1D1-3878-4F93-B589-9CB50D4DF17C}">
      <dgm:prSet/>
      <dgm:spPr/>
      <dgm:t>
        <a:bodyPr/>
        <a:lstStyle/>
        <a:p>
          <a:r>
            <a:rPr lang="en-US" dirty="0"/>
            <a:t>Wallets that will interact either BNB or $GEN</a:t>
          </a:r>
        </a:p>
      </dgm:t>
    </dgm:pt>
    <dgm:pt modelId="{CBECAEF1-83AE-45AF-B6F0-45BD1D9FACD2}" type="parTrans" cxnId="{7CE5D19C-8976-4B90-BE41-5EE143292CD4}">
      <dgm:prSet/>
      <dgm:spPr/>
      <dgm:t>
        <a:bodyPr/>
        <a:lstStyle/>
        <a:p>
          <a:endParaRPr lang="en-US"/>
        </a:p>
      </dgm:t>
    </dgm:pt>
    <dgm:pt modelId="{1BE605FA-A477-4464-8FD5-BB4F4E021D21}" type="sibTrans" cxnId="{7CE5D19C-8976-4B90-BE41-5EE143292CD4}">
      <dgm:prSet/>
      <dgm:spPr/>
      <dgm:t>
        <a:bodyPr/>
        <a:lstStyle/>
        <a:p>
          <a:endParaRPr lang="en-US"/>
        </a:p>
      </dgm:t>
    </dgm:pt>
    <dgm:pt modelId="{52B802F5-A803-4632-B73E-4A3412D1D7A6}">
      <dgm:prSet/>
      <dgm:spPr/>
      <dgm:t>
        <a:bodyPr/>
        <a:lstStyle/>
        <a:p>
          <a:r>
            <a:rPr lang="en-US"/>
            <a:t>Liquidity pool on pancake swap</a:t>
          </a:r>
        </a:p>
      </dgm:t>
    </dgm:pt>
    <dgm:pt modelId="{3DB19661-0567-4C07-AD3B-5B8BDAC82E99}" type="parTrans" cxnId="{81DFE333-FC06-4A53-891F-408EE7B82A09}">
      <dgm:prSet/>
      <dgm:spPr/>
      <dgm:t>
        <a:bodyPr/>
        <a:lstStyle/>
        <a:p>
          <a:endParaRPr lang="en-US"/>
        </a:p>
      </dgm:t>
    </dgm:pt>
    <dgm:pt modelId="{A689DEED-FF91-48AE-8AF1-7DD4BEB1E3DE}" type="sibTrans" cxnId="{81DFE333-FC06-4A53-891F-408EE7B82A09}">
      <dgm:prSet/>
      <dgm:spPr/>
      <dgm:t>
        <a:bodyPr/>
        <a:lstStyle/>
        <a:p>
          <a:endParaRPr lang="en-US"/>
        </a:p>
      </dgm:t>
    </dgm:pt>
    <dgm:pt modelId="{38F34AF9-140A-4047-98A9-59A646771419}">
      <dgm:prSet/>
      <dgm:spPr/>
      <dgm:t>
        <a:bodyPr/>
        <a:lstStyle/>
        <a:p>
          <a:r>
            <a:rPr lang="en-US"/>
            <a:t>Treasury</a:t>
          </a:r>
        </a:p>
      </dgm:t>
    </dgm:pt>
    <dgm:pt modelId="{8E250BAD-19E0-447B-9BA7-BBBD793C9160}" type="parTrans" cxnId="{C35E79DC-5DCD-453A-80CB-034F77082F6F}">
      <dgm:prSet/>
      <dgm:spPr/>
      <dgm:t>
        <a:bodyPr/>
        <a:lstStyle/>
        <a:p>
          <a:endParaRPr lang="en-US"/>
        </a:p>
      </dgm:t>
    </dgm:pt>
    <dgm:pt modelId="{91AAE96E-B6BF-4691-A562-2B24EBB7B413}" type="sibTrans" cxnId="{C35E79DC-5DCD-453A-80CB-034F77082F6F}">
      <dgm:prSet/>
      <dgm:spPr/>
      <dgm:t>
        <a:bodyPr/>
        <a:lstStyle/>
        <a:p>
          <a:endParaRPr lang="en-US"/>
        </a:p>
      </dgm:t>
    </dgm:pt>
    <dgm:pt modelId="{106EEB65-95F4-4CD5-82CC-4DA51EFC1FD8}">
      <dgm:prSet/>
      <dgm:spPr/>
      <dgm:t>
        <a:bodyPr/>
        <a:lstStyle/>
        <a:p>
          <a:r>
            <a:rPr lang="en-US"/>
            <a:t>Insurance Fund</a:t>
          </a:r>
        </a:p>
      </dgm:t>
    </dgm:pt>
    <dgm:pt modelId="{70448CF7-0B47-4E2D-95AB-194993AD5AA2}" type="parTrans" cxnId="{AA1EA302-C90D-46F1-9643-910F42F95EAF}">
      <dgm:prSet/>
      <dgm:spPr/>
      <dgm:t>
        <a:bodyPr/>
        <a:lstStyle/>
        <a:p>
          <a:endParaRPr lang="en-US"/>
        </a:p>
      </dgm:t>
    </dgm:pt>
    <dgm:pt modelId="{4DE23C6D-8732-4CCA-A761-ABDE30F3BA36}" type="sibTrans" cxnId="{AA1EA302-C90D-46F1-9643-910F42F95EAF}">
      <dgm:prSet/>
      <dgm:spPr/>
      <dgm:t>
        <a:bodyPr/>
        <a:lstStyle/>
        <a:p>
          <a:endParaRPr lang="en-US"/>
        </a:p>
      </dgm:t>
    </dgm:pt>
    <dgm:pt modelId="{0310B331-C3AB-4F83-92BE-4FAA25CB87B4}">
      <dgm:prSet/>
      <dgm:spPr/>
      <dgm:t>
        <a:bodyPr/>
        <a:lstStyle/>
        <a:p>
          <a:r>
            <a:rPr lang="en-US"/>
            <a:t>Marketing &amp; Development</a:t>
          </a:r>
        </a:p>
      </dgm:t>
    </dgm:pt>
    <dgm:pt modelId="{84D38668-AD48-4852-BD65-35B95C58F216}" type="parTrans" cxnId="{F6F6DDCC-183E-4B5C-9911-4CB7DC91ECC1}">
      <dgm:prSet/>
      <dgm:spPr/>
      <dgm:t>
        <a:bodyPr/>
        <a:lstStyle/>
        <a:p>
          <a:endParaRPr lang="en-US"/>
        </a:p>
      </dgm:t>
    </dgm:pt>
    <dgm:pt modelId="{326D92C0-CBE0-42CF-A0D5-7345FECB683B}" type="sibTrans" cxnId="{F6F6DDCC-183E-4B5C-9911-4CB7DC91ECC1}">
      <dgm:prSet/>
      <dgm:spPr/>
      <dgm:t>
        <a:bodyPr/>
        <a:lstStyle/>
        <a:p>
          <a:endParaRPr lang="en-US"/>
        </a:p>
      </dgm:t>
    </dgm:pt>
    <dgm:pt modelId="{C4AD4E5D-9A3A-4EA0-9E73-33EC9DBFF434}">
      <dgm:prSet/>
      <dgm:spPr/>
      <dgm:t>
        <a:bodyPr/>
        <a:lstStyle/>
        <a:p>
          <a:r>
            <a:rPr lang="en-US"/>
            <a:t>Stable Coin payout wallet (top 50 daily)</a:t>
          </a:r>
        </a:p>
      </dgm:t>
    </dgm:pt>
    <dgm:pt modelId="{4EA89F53-417A-4BBC-A655-2CDE653F62CD}" type="parTrans" cxnId="{AE6BAC0C-5F01-4181-868C-F9F0664E5630}">
      <dgm:prSet/>
      <dgm:spPr/>
      <dgm:t>
        <a:bodyPr/>
        <a:lstStyle/>
        <a:p>
          <a:endParaRPr lang="en-US"/>
        </a:p>
      </dgm:t>
    </dgm:pt>
    <dgm:pt modelId="{42E413F9-3B21-43CC-BACF-AC354BAB9FC0}" type="sibTrans" cxnId="{AE6BAC0C-5F01-4181-868C-F9F0664E5630}">
      <dgm:prSet/>
      <dgm:spPr/>
      <dgm:t>
        <a:bodyPr/>
        <a:lstStyle/>
        <a:p>
          <a:endParaRPr lang="en-US"/>
        </a:p>
      </dgm:t>
    </dgm:pt>
    <dgm:pt modelId="{C18758AF-8F78-4C4E-BF6D-7AF431E739E4}">
      <dgm:prSet/>
      <dgm:spPr/>
      <dgm:t>
        <a:bodyPr/>
        <a:lstStyle/>
        <a:p>
          <a:r>
            <a:rPr lang="en-US"/>
            <a:t>$ARENA Token Fund</a:t>
          </a:r>
        </a:p>
      </dgm:t>
    </dgm:pt>
    <dgm:pt modelId="{BC537C37-60C8-48CC-A3D9-BD379115F27B}" type="parTrans" cxnId="{8A7C3852-3D2C-4F15-A025-1086BCA58A36}">
      <dgm:prSet/>
      <dgm:spPr/>
      <dgm:t>
        <a:bodyPr/>
        <a:lstStyle/>
        <a:p>
          <a:endParaRPr lang="en-US"/>
        </a:p>
      </dgm:t>
    </dgm:pt>
    <dgm:pt modelId="{9D681DB8-0AE4-4A13-939C-B86D8E27B88B}" type="sibTrans" cxnId="{8A7C3852-3D2C-4F15-A025-1086BCA58A36}">
      <dgm:prSet/>
      <dgm:spPr/>
      <dgm:t>
        <a:bodyPr/>
        <a:lstStyle/>
        <a:p>
          <a:endParaRPr lang="en-US"/>
        </a:p>
      </dgm:t>
    </dgm:pt>
    <dgm:pt modelId="{35750B1E-429C-4909-B3F8-23B8E192EBDC}" type="pres">
      <dgm:prSet presAssocID="{D2C294DF-ADD1-43B0-BBE2-308C278B7BD2}" presName="linear" presStyleCnt="0">
        <dgm:presLayoutVars>
          <dgm:animLvl val="lvl"/>
          <dgm:resizeHandles val="exact"/>
        </dgm:presLayoutVars>
      </dgm:prSet>
      <dgm:spPr/>
    </dgm:pt>
    <dgm:pt modelId="{21AEC3C8-8FAC-4AE8-B782-ABC55FFF87BC}" type="pres">
      <dgm:prSet presAssocID="{CD4EE39F-A617-48B6-B059-62521949E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63E068-3965-4B48-8DAB-AA3741810DDF}" type="pres">
      <dgm:prSet presAssocID="{C4C901AC-F275-4B5E-897F-D52E9921394F}" presName="spacer" presStyleCnt="0"/>
      <dgm:spPr/>
    </dgm:pt>
    <dgm:pt modelId="{D169735D-E314-4CF0-AD89-8EABE7D3740A}" type="pres">
      <dgm:prSet presAssocID="{913E0B40-D596-491D-865C-573727A8A7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B8125A-8044-4FE8-9C8D-61AAD546DCF6}" type="pres">
      <dgm:prSet presAssocID="{86BEEB67-0388-475C-AD19-C04F6944420D}" presName="spacer" presStyleCnt="0"/>
      <dgm:spPr/>
    </dgm:pt>
    <dgm:pt modelId="{F462FC8C-CF27-4E94-A24A-1DBA94C4B825}" type="pres">
      <dgm:prSet presAssocID="{4E29E72D-7CD5-45B6-A3EA-52DB2735362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E87793-A338-47C8-8496-5AA29A8DCD25}" type="pres">
      <dgm:prSet presAssocID="{50308733-1C19-42F8-A0D3-5337F51CED97}" presName="spacer" presStyleCnt="0"/>
      <dgm:spPr/>
    </dgm:pt>
    <dgm:pt modelId="{72878913-C031-4DC6-B6F1-E37320C33E5F}" type="pres">
      <dgm:prSet presAssocID="{6856F1D1-3878-4F93-B589-9CB50D4DF17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3CB4D24-958A-4DAE-B092-09C56C6B93E2}" type="pres">
      <dgm:prSet presAssocID="{6856F1D1-3878-4F93-B589-9CB50D4DF17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1EA302-C90D-46F1-9643-910F42F95EAF}" srcId="{6856F1D1-3878-4F93-B589-9CB50D4DF17C}" destId="{106EEB65-95F4-4CD5-82CC-4DA51EFC1FD8}" srcOrd="2" destOrd="0" parTransId="{70448CF7-0B47-4E2D-95AB-194993AD5AA2}" sibTransId="{4DE23C6D-8732-4CCA-A761-ABDE30F3BA36}"/>
    <dgm:cxn modelId="{AE6BAC0C-5F01-4181-868C-F9F0664E5630}" srcId="{6856F1D1-3878-4F93-B589-9CB50D4DF17C}" destId="{C4AD4E5D-9A3A-4EA0-9E73-33EC9DBFF434}" srcOrd="4" destOrd="0" parTransId="{4EA89F53-417A-4BBC-A655-2CDE653F62CD}" sibTransId="{42E413F9-3B21-43CC-BACF-AC354BAB9FC0}"/>
    <dgm:cxn modelId="{53642F15-E777-4967-A8D3-4328294A19E2}" srcId="{D2C294DF-ADD1-43B0-BBE2-308C278B7BD2}" destId="{CD4EE39F-A617-48B6-B059-62521949ED26}" srcOrd="0" destOrd="0" parTransId="{57F297D1-CD25-4694-8FC7-C8E5C7DB5A98}" sibTransId="{C4C901AC-F275-4B5E-897F-D52E9921394F}"/>
    <dgm:cxn modelId="{85463928-15E6-42E3-BF26-BD27305B5569}" type="presOf" srcId="{38F34AF9-140A-4047-98A9-59A646771419}" destId="{83CB4D24-958A-4DAE-B092-09C56C6B93E2}" srcOrd="0" destOrd="1" presId="urn:microsoft.com/office/officeart/2005/8/layout/vList2"/>
    <dgm:cxn modelId="{D7ACA028-4D9E-4B10-9DB7-78660DB9D66A}" type="presOf" srcId="{52B802F5-A803-4632-B73E-4A3412D1D7A6}" destId="{83CB4D24-958A-4DAE-B092-09C56C6B93E2}" srcOrd="0" destOrd="0" presId="urn:microsoft.com/office/officeart/2005/8/layout/vList2"/>
    <dgm:cxn modelId="{18D95D30-D5F3-4B83-A683-1E9B165FB303}" srcId="{D2C294DF-ADD1-43B0-BBE2-308C278B7BD2}" destId="{4E29E72D-7CD5-45B6-A3EA-52DB27353629}" srcOrd="2" destOrd="0" parTransId="{0D27454A-677A-494A-9E81-FDFD85056FF4}" sibTransId="{50308733-1C19-42F8-A0D3-5337F51CED97}"/>
    <dgm:cxn modelId="{81DFE333-FC06-4A53-891F-408EE7B82A09}" srcId="{6856F1D1-3878-4F93-B589-9CB50D4DF17C}" destId="{52B802F5-A803-4632-B73E-4A3412D1D7A6}" srcOrd="0" destOrd="0" parTransId="{3DB19661-0567-4C07-AD3B-5B8BDAC82E99}" sibTransId="{A689DEED-FF91-48AE-8AF1-7DD4BEB1E3DE}"/>
    <dgm:cxn modelId="{8A7C3852-3D2C-4F15-A025-1086BCA58A36}" srcId="{6856F1D1-3878-4F93-B589-9CB50D4DF17C}" destId="{C18758AF-8F78-4C4E-BF6D-7AF431E739E4}" srcOrd="5" destOrd="0" parTransId="{BC537C37-60C8-48CC-A3D9-BD379115F27B}" sibTransId="{9D681DB8-0AE4-4A13-939C-B86D8E27B88B}"/>
    <dgm:cxn modelId="{CDFF8F57-2FC5-4347-ABFA-A8F26099850E}" type="presOf" srcId="{106EEB65-95F4-4CD5-82CC-4DA51EFC1FD8}" destId="{83CB4D24-958A-4DAE-B092-09C56C6B93E2}" srcOrd="0" destOrd="2" presId="urn:microsoft.com/office/officeart/2005/8/layout/vList2"/>
    <dgm:cxn modelId="{CC98507D-F68E-4F7B-A23F-DFAAE00CC2D5}" type="presOf" srcId="{CD4EE39F-A617-48B6-B059-62521949ED26}" destId="{21AEC3C8-8FAC-4AE8-B782-ABC55FFF87BC}" srcOrd="0" destOrd="0" presId="urn:microsoft.com/office/officeart/2005/8/layout/vList2"/>
    <dgm:cxn modelId="{555F4F82-519C-4D41-8EB1-BC94688E8616}" type="presOf" srcId="{4E29E72D-7CD5-45B6-A3EA-52DB27353629}" destId="{F462FC8C-CF27-4E94-A24A-1DBA94C4B825}" srcOrd="0" destOrd="0" presId="urn:microsoft.com/office/officeart/2005/8/layout/vList2"/>
    <dgm:cxn modelId="{29CD6391-325C-4537-BFF2-8CE746C378C9}" type="presOf" srcId="{C18758AF-8F78-4C4E-BF6D-7AF431E739E4}" destId="{83CB4D24-958A-4DAE-B092-09C56C6B93E2}" srcOrd="0" destOrd="5" presId="urn:microsoft.com/office/officeart/2005/8/layout/vList2"/>
    <dgm:cxn modelId="{7CE5D19C-8976-4B90-BE41-5EE143292CD4}" srcId="{D2C294DF-ADD1-43B0-BBE2-308C278B7BD2}" destId="{6856F1D1-3878-4F93-B589-9CB50D4DF17C}" srcOrd="3" destOrd="0" parTransId="{CBECAEF1-83AE-45AF-B6F0-45BD1D9FACD2}" sibTransId="{1BE605FA-A477-4464-8FD5-BB4F4E021D21}"/>
    <dgm:cxn modelId="{F04D99A6-78BC-46B4-8E33-D9B4AA108131}" type="presOf" srcId="{913E0B40-D596-491D-865C-573727A8A771}" destId="{D169735D-E314-4CF0-AD89-8EABE7D3740A}" srcOrd="0" destOrd="0" presId="urn:microsoft.com/office/officeart/2005/8/layout/vList2"/>
    <dgm:cxn modelId="{FBE4E1AF-EE49-4517-8D79-F293B4F971F6}" type="presOf" srcId="{6856F1D1-3878-4F93-B589-9CB50D4DF17C}" destId="{72878913-C031-4DC6-B6F1-E37320C33E5F}" srcOrd="0" destOrd="0" presId="urn:microsoft.com/office/officeart/2005/8/layout/vList2"/>
    <dgm:cxn modelId="{A5B1A9BD-AB79-45D4-A787-BAA35BDCAB41}" type="presOf" srcId="{D2C294DF-ADD1-43B0-BBE2-308C278B7BD2}" destId="{35750B1E-429C-4909-B3F8-23B8E192EBDC}" srcOrd="0" destOrd="0" presId="urn:microsoft.com/office/officeart/2005/8/layout/vList2"/>
    <dgm:cxn modelId="{6E42D5C7-C285-4580-A46E-B125B09997BA}" srcId="{D2C294DF-ADD1-43B0-BBE2-308C278B7BD2}" destId="{913E0B40-D596-491D-865C-573727A8A771}" srcOrd="1" destOrd="0" parTransId="{B605F69E-3B62-4E70-9605-B8CEFCCFC893}" sibTransId="{86BEEB67-0388-475C-AD19-C04F6944420D}"/>
    <dgm:cxn modelId="{F6F6DDCC-183E-4B5C-9911-4CB7DC91ECC1}" srcId="{6856F1D1-3878-4F93-B589-9CB50D4DF17C}" destId="{0310B331-C3AB-4F83-92BE-4FAA25CB87B4}" srcOrd="3" destOrd="0" parTransId="{84D38668-AD48-4852-BD65-35B95C58F216}" sibTransId="{326D92C0-CBE0-42CF-A0D5-7345FECB683B}"/>
    <dgm:cxn modelId="{3F63ADDB-0AA9-4F4E-B3AC-332BE5534D08}" type="presOf" srcId="{C4AD4E5D-9A3A-4EA0-9E73-33EC9DBFF434}" destId="{83CB4D24-958A-4DAE-B092-09C56C6B93E2}" srcOrd="0" destOrd="4" presId="urn:microsoft.com/office/officeart/2005/8/layout/vList2"/>
    <dgm:cxn modelId="{C35E79DC-5DCD-453A-80CB-034F77082F6F}" srcId="{6856F1D1-3878-4F93-B589-9CB50D4DF17C}" destId="{38F34AF9-140A-4047-98A9-59A646771419}" srcOrd="1" destOrd="0" parTransId="{8E250BAD-19E0-447B-9BA7-BBBD793C9160}" sibTransId="{91AAE96E-B6BF-4691-A562-2B24EBB7B413}"/>
    <dgm:cxn modelId="{2CB3C9F8-4E0B-4FD2-AB84-ADD70AD849CA}" type="presOf" srcId="{0310B331-C3AB-4F83-92BE-4FAA25CB87B4}" destId="{83CB4D24-958A-4DAE-B092-09C56C6B93E2}" srcOrd="0" destOrd="3" presId="urn:microsoft.com/office/officeart/2005/8/layout/vList2"/>
    <dgm:cxn modelId="{C64B8736-03E2-47ED-94E2-39098434D85C}" type="presParOf" srcId="{35750B1E-429C-4909-B3F8-23B8E192EBDC}" destId="{21AEC3C8-8FAC-4AE8-B782-ABC55FFF87BC}" srcOrd="0" destOrd="0" presId="urn:microsoft.com/office/officeart/2005/8/layout/vList2"/>
    <dgm:cxn modelId="{4EABF83C-9097-4F58-9B57-A28A8B1B3F4D}" type="presParOf" srcId="{35750B1E-429C-4909-B3F8-23B8E192EBDC}" destId="{FF63E068-3965-4B48-8DAB-AA3741810DDF}" srcOrd="1" destOrd="0" presId="urn:microsoft.com/office/officeart/2005/8/layout/vList2"/>
    <dgm:cxn modelId="{51D6D12C-F459-4C3C-9B57-E6C8A6676734}" type="presParOf" srcId="{35750B1E-429C-4909-B3F8-23B8E192EBDC}" destId="{D169735D-E314-4CF0-AD89-8EABE7D3740A}" srcOrd="2" destOrd="0" presId="urn:microsoft.com/office/officeart/2005/8/layout/vList2"/>
    <dgm:cxn modelId="{1B8B3F9C-2C14-4201-A10E-86BF9457F747}" type="presParOf" srcId="{35750B1E-429C-4909-B3F8-23B8E192EBDC}" destId="{79B8125A-8044-4FE8-9C8D-61AAD546DCF6}" srcOrd="3" destOrd="0" presId="urn:microsoft.com/office/officeart/2005/8/layout/vList2"/>
    <dgm:cxn modelId="{0D5182B9-F9F3-4CBD-87DA-F9063AB55900}" type="presParOf" srcId="{35750B1E-429C-4909-B3F8-23B8E192EBDC}" destId="{F462FC8C-CF27-4E94-A24A-1DBA94C4B825}" srcOrd="4" destOrd="0" presId="urn:microsoft.com/office/officeart/2005/8/layout/vList2"/>
    <dgm:cxn modelId="{9F6C69D9-0CCA-4C73-8589-459BBC617F1A}" type="presParOf" srcId="{35750B1E-429C-4909-B3F8-23B8E192EBDC}" destId="{49E87793-A338-47C8-8496-5AA29A8DCD25}" srcOrd="5" destOrd="0" presId="urn:microsoft.com/office/officeart/2005/8/layout/vList2"/>
    <dgm:cxn modelId="{2B2216CA-3160-4B33-9E6E-393F6A02547F}" type="presParOf" srcId="{35750B1E-429C-4909-B3F8-23B8E192EBDC}" destId="{72878913-C031-4DC6-B6F1-E37320C33E5F}" srcOrd="6" destOrd="0" presId="urn:microsoft.com/office/officeart/2005/8/layout/vList2"/>
    <dgm:cxn modelId="{C6B197EC-E30C-4C38-A946-9757245F8267}" type="presParOf" srcId="{35750B1E-429C-4909-B3F8-23B8E192EBDC}" destId="{83CB4D24-958A-4DAE-B092-09C56C6B93E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1D4F46-4D9B-4641-B1F7-42D9E14CBFF6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2202FF-CEC5-4784-A413-EAE52CCD34ED}">
      <dgm:prSet/>
      <dgm:spPr/>
      <dgm:t>
        <a:bodyPr/>
        <a:lstStyle/>
        <a:p>
          <a:r>
            <a:rPr lang="en-US" b="1" u="sng" dirty="0"/>
            <a:t>Liquidity Pool</a:t>
          </a:r>
        </a:p>
        <a:p>
          <a:r>
            <a:rPr lang="en-US" dirty="0"/>
            <a:t> Standard liquidity pool 1 / 1 of $GEN and BNB</a:t>
          </a:r>
        </a:p>
      </dgm:t>
    </dgm:pt>
    <dgm:pt modelId="{DE11DCE9-C278-42B8-BDCB-59DCED74E1F0}" type="parTrans" cxnId="{73876812-FEF0-4480-92EA-582ECFAC062E}">
      <dgm:prSet/>
      <dgm:spPr/>
      <dgm:t>
        <a:bodyPr/>
        <a:lstStyle/>
        <a:p>
          <a:endParaRPr lang="en-US"/>
        </a:p>
      </dgm:t>
    </dgm:pt>
    <dgm:pt modelId="{C4AA4969-2A4B-4E8F-8B72-3BDE7FC8E060}" type="sibTrans" cxnId="{73876812-FEF0-4480-92EA-582ECFAC062E}">
      <dgm:prSet/>
      <dgm:spPr/>
      <dgm:t>
        <a:bodyPr/>
        <a:lstStyle/>
        <a:p>
          <a:endParaRPr lang="en-US"/>
        </a:p>
      </dgm:t>
    </dgm:pt>
    <dgm:pt modelId="{62E1DAD6-F50E-4DFB-9F83-BBBDB79A6BE1}">
      <dgm:prSet/>
      <dgm:spPr/>
      <dgm:t>
        <a:bodyPr/>
        <a:lstStyle/>
        <a:p>
          <a:r>
            <a:rPr lang="en-US" b="1" u="sng" dirty="0"/>
            <a:t>Insurance Fund </a:t>
          </a:r>
        </a:p>
        <a:p>
          <a:r>
            <a:rPr lang="en-US" b="0" u="none" dirty="0"/>
            <a:t>Pr</a:t>
          </a:r>
          <a:r>
            <a:rPr lang="en-US" dirty="0"/>
            <a:t>ovide stability to price. Will have a mechanism like Safuu’s auto liquidity engine but with different time intervals of injection</a:t>
          </a:r>
        </a:p>
      </dgm:t>
    </dgm:pt>
    <dgm:pt modelId="{46DDE9A5-B4D6-4B33-AC8E-7ADBB62C2112}" type="parTrans" cxnId="{7092DBB0-1A27-4DC3-BE16-4B0A19433865}">
      <dgm:prSet/>
      <dgm:spPr/>
      <dgm:t>
        <a:bodyPr/>
        <a:lstStyle/>
        <a:p>
          <a:endParaRPr lang="en-US"/>
        </a:p>
      </dgm:t>
    </dgm:pt>
    <dgm:pt modelId="{598A5069-0D94-437D-9EC2-9558D2C5A02A}" type="sibTrans" cxnId="{7092DBB0-1A27-4DC3-BE16-4B0A19433865}">
      <dgm:prSet/>
      <dgm:spPr/>
      <dgm:t>
        <a:bodyPr/>
        <a:lstStyle/>
        <a:p>
          <a:endParaRPr lang="en-US"/>
        </a:p>
      </dgm:t>
    </dgm:pt>
    <dgm:pt modelId="{419E2E5A-50D6-4E2D-A82F-A4940E189A93}">
      <dgm:prSet/>
      <dgm:spPr/>
      <dgm:t>
        <a:bodyPr/>
        <a:lstStyle/>
        <a:p>
          <a:r>
            <a:rPr lang="en-US" b="1" u="sng" dirty="0"/>
            <a:t>Blackhole / Fire Pit </a:t>
          </a:r>
        </a:p>
        <a:p>
          <a:r>
            <a:rPr lang="en-US" dirty="0"/>
            <a:t>This is our burn mechanism. 5% of any $GEN being staked will be sent to be burned at start of battle</a:t>
          </a:r>
        </a:p>
      </dgm:t>
    </dgm:pt>
    <dgm:pt modelId="{CF5DB5B1-7C60-445C-9F24-72F6B4E42C8E}" type="parTrans" cxnId="{8DAACAA6-C30B-4903-A605-956B3B250F0E}">
      <dgm:prSet/>
      <dgm:spPr/>
      <dgm:t>
        <a:bodyPr/>
        <a:lstStyle/>
        <a:p>
          <a:endParaRPr lang="en-US"/>
        </a:p>
      </dgm:t>
    </dgm:pt>
    <dgm:pt modelId="{EE4CDADC-E8CF-45A2-9F94-31062004A9E6}" type="sibTrans" cxnId="{8DAACAA6-C30B-4903-A605-956B3B250F0E}">
      <dgm:prSet/>
      <dgm:spPr/>
      <dgm:t>
        <a:bodyPr/>
        <a:lstStyle/>
        <a:p>
          <a:endParaRPr lang="en-US"/>
        </a:p>
      </dgm:t>
    </dgm:pt>
    <dgm:pt modelId="{E9CEBBFD-76FD-410A-A9AB-4A77A9380610}">
      <dgm:prSet/>
      <dgm:spPr/>
      <dgm:t>
        <a:bodyPr/>
        <a:lstStyle/>
        <a:p>
          <a:r>
            <a:rPr lang="en-US" b="1" u="sng" dirty="0"/>
            <a:t>Stable Coin Fund  </a:t>
          </a:r>
        </a:p>
        <a:p>
          <a:r>
            <a:rPr lang="en-US" dirty="0"/>
            <a:t>$1,000 in stable coin will be paid out daily to the top 50 leaderboard of wallets (see: Battle Stakes game for more info)</a:t>
          </a:r>
        </a:p>
      </dgm:t>
    </dgm:pt>
    <dgm:pt modelId="{B6DB1D74-F4E1-426B-8C24-05FC1360E384}" type="parTrans" cxnId="{85C0F930-498F-411F-BD14-DEAC141E9116}">
      <dgm:prSet/>
      <dgm:spPr/>
      <dgm:t>
        <a:bodyPr/>
        <a:lstStyle/>
        <a:p>
          <a:endParaRPr lang="en-US"/>
        </a:p>
      </dgm:t>
    </dgm:pt>
    <dgm:pt modelId="{4C99FCA0-92DA-4E61-9BAB-02A5F7246ED0}" type="sibTrans" cxnId="{85C0F930-498F-411F-BD14-DEAC141E9116}">
      <dgm:prSet/>
      <dgm:spPr/>
      <dgm:t>
        <a:bodyPr/>
        <a:lstStyle/>
        <a:p>
          <a:endParaRPr lang="en-US"/>
        </a:p>
      </dgm:t>
    </dgm:pt>
    <dgm:pt modelId="{56B806CB-B1C9-46D6-9442-D86B41D562DA}">
      <dgm:prSet/>
      <dgm:spPr/>
      <dgm:t>
        <a:bodyPr/>
        <a:lstStyle/>
        <a:p>
          <a:r>
            <a:rPr lang="en-US" b="1" u="sng" dirty="0"/>
            <a:t>Arena Token Fund   </a:t>
          </a:r>
        </a:p>
        <a:p>
          <a:r>
            <a:rPr lang="en-US" dirty="0"/>
            <a:t>This is the backing for the original 10,000 Arena Tokens that we will introduce in-to the marketplace as rewards for victorious battles</a:t>
          </a:r>
        </a:p>
      </dgm:t>
    </dgm:pt>
    <dgm:pt modelId="{FCE2AA80-2B51-42BE-8BDA-1FD9315516E3}" type="parTrans" cxnId="{092E4D6C-BE30-4B36-BFC9-6139005DE8EF}">
      <dgm:prSet/>
      <dgm:spPr/>
      <dgm:t>
        <a:bodyPr/>
        <a:lstStyle/>
        <a:p>
          <a:endParaRPr lang="en-US"/>
        </a:p>
      </dgm:t>
    </dgm:pt>
    <dgm:pt modelId="{7AB2E4C3-0C6D-460F-A22E-EB955B84902B}" type="sibTrans" cxnId="{092E4D6C-BE30-4B36-BFC9-6139005DE8EF}">
      <dgm:prSet/>
      <dgm:spPr/>
      <dgm:t>
        <a:bodyPr/>
        <a:lstStyle/>
        <a:p>
          <a:endParaRPr lang="en-US"/>
        </a:p>
      </dgm:t>
    </dgm:pt>
    <dgm:pt modelId="{C150BA91-D878-4923-9239-6EB5E802C10E}">
      <dgm:prSet/>
      <dgm:spPr/>
      <dgm:t>
        <a:bodyPr/>
        <a:lstStyle/>
        <a:p>
          <a:r>
            <a:rPr lang="en-US" b="1" u="sng" dirty="0"/>
            <a:t>Marketing &amp; Development</a:t>
          </a:r>
        </a:p>
        <a:p>
          <a:r>
            <a:rPr lang="en-US" dirty="0"/>
            <a:t>Funding for maintenance of protocol, future development of games and additions / utility, and marketing for new users</a:t>
          </a:r>
        </a:p>
      </dgm:t>
    </dgm:pt>
    <dgm:pt modelId="{B8A612CF-A9CE-46CC-B9BE-D76ACFBB2AB9}" type="parTrans" cxnId="{9E729D3F-D565-4E76-B5AE-D76AB6E07448}">
      <dgm:prSet/>
      <dgm:spPr/>
      <dgm:t>
        <a:bodyPr/>
        <a:lstStyle/>
        <a:p>
          <a:endParaRPr lang="en-US"/>
        </a:p>
      </dgm:t>
    </dgm:pt>
    <dgm:pt modelId="{9E22E9FB-9DF9-42BA-8753-F47B9AF06FC7}" type="sibTrans" cxnId="{9E729D3F-D565-4E76-B5AE-D76AB6E07448}">
      <dgm:prSet/>
      <dgm:spPr/>
      <dgm:t>
        <a:bodyPr/>
        <a:lstStyle/>
        <a:p>
          <a:endParaRPr lang="en-US"/>
        </a:p>
      </dgm:t>
    </dgm:pt>
    <dgm:pt modelId="{BF00B335-8DD8-4838-B04C-BDC601ED53ED}">
      <dgm:prSet/>
      <dgm:spPr/>
      <dgm:t>
        <a:bodyPr/>
        <a:lstStyle/>
        <a:p>
          <a:pPr algn="ctr"/>
          <a:r>
            <a:rPr lang="en-US" b="1" u="sng" dirty="0"/>
            <a:t>Treasury</a:t>
          </a:r>
        </a:p>
        <a:p>
          <a:pPr algn="ctr"/>
          <a:r>
            <a:rPr lang="en-US" b="0" u="none" dirty="0"/>
            <a:t>Buybacks, investment into other protocols / business ventures, and price stabilization</a:t>
          </a:r>
        </a:p>
      </dgm:t>
    </dgm:pt>
    <dgm:pt modelId="{A4F19152-1DFC-4ACC-B038-ED3251AA5C5D}" type="parTrans" cxnId="{622C7EAF-4149-4E8B-A47C-4366313714D2}">
      <dgm:prSet/>
      <dgm:spPr/>
      <dgm:t>
        <a:bodyPr/>
        <a:lstStyle/>
        <a:p>
          <a:endParaRPr lang="en-US"/>
        </a:p>
      </dgm:t>
    </dgm:pt>
    <dgm:pt modelId="{6A84717A-0978-48FF-BBBD-A7B7B0D4872B}" type="sibTrans" cxnId="{622C7EAF-4149-4E8B-A47C-4366313714D2}">
      <dgm:prSet/>
      <dgm:spPr/>
      <dgm:t>
        <a:bodyPr/>
        <a:lstStyle/>
        <a:p>
          <a:endParaRPr lang="en-US"/>
        </a:p>
      </dgm:t>
    </dgm:pt>
    <dgm:pt modelId="{79973721-B66A-44C3-BB17-8C9079A9DED3}" type="pres">
      <dgm:prSet presAssocID="{161D4F46-4D9B-4641-B1F7-42D9E14CBFF6}" presName="diagram" presStyleCnt="0">
        <dgm:presLayoutVars>
          <dgm:dir/>
          <dgm:resizeHandles val="exact"/>
        </dgm:presLayoutVars>
      </dgm:prSet>
      <dgm:spPr/>
    </dgm:pt>
    <dgm:pt modelId="{162362FA-BC51-417C-8F20-1FF8E0860832}" type="pres">
      <dgm:prSet presAssocID="{D32202FF-CEC5-4784-A413-EAE52CCD34ED}" presName="node" presStyleLbl="node1" presStyleIdx="0" presStyleCnt="7">
        <dgm:presLayoutVars>
          <dgm:bulletEnabled val="1"/>
        </dgm:presLayoutVars>
      </dgm:prSet>
      <dgm:spPr/>
    </dgm:pt>
    <dgm:pt modelId="{F28A7609-C22B-419F-85F6-2E7452AC07BC}" type="pres">
      <dgm:prSet presAssocID="{C4AA4969-2A4B-4E8F-8B72-3BDE7FC8E060}" presName="sibTrans" presStyleCnt="0"/>
      <dgm:spPr/>
    </dgm:pt>
    <dgm:pt modelId="{1E890A24-BCDC-488E-A0C5-9ECED1AAD41E}" type="pres">
      <dgm:prSet presAssocID="{62E1DAD6-F50E-4DFB-9F83-BBBDB79A6BE1}" presName="node" presStyleLbl="node1" presStyleIdx="1" presStyleCnt="7">
        <dgm:presLayoutVars>
          <dgm:bulletEnabled val="1"/>
        </dgm:presLayoutVars>
      </dgm:prSet>
      <dgm:spPr/>
    </dgm:pt>
    <dgm:pt modelId="{5520ADF1-F037-497E-B76E-D02347ABB7DA}" type="pres">
      <dgm:prSet presAssocID="{598A5069-0D94-437D-9EC2-9558D2C5A02A}" presName="sibTrans" presStyleCnt="0"/>
      <dgm:spPr/>
    </dgm:pt>
    <dgm:pt modelId="{2152B675-3E79-4E1C-834C-FA1EB997E062}" type="pres">
      <dgm:prSet presAssocID="{419E2E5A-50D6-4E2D-A82F-A4940E189A93}" presName="node" presStyleLbl="node1" presStyleIdx="2" presStyleCnt="7">
        <dgm:presLayoutVars>
          <dgm:bulletEnabled val="1"/>
        </dgm:presLayoutVars>
      </dgm:prSet>
      <dgm:spPr/>
    </dgm:pt>
    <dgm:pt modelId="{B9450F6A-8189-447F-8C6C-E66D9B223BA8}" type="pres">
      <dgm:prSet presAssocID="{EE4CDADC-E8CF-45A2-9F94-31062004A9E6}" presName="sibTrans" presStyleCnt="0"/>
      <dgm:spPr/>
    </dgm:pt>
    <dgm:pt modelId="{B988FFAD-4FBF-4824-845C-65C76EB4A334}" type="pres">
      <dgm:prSet presAssocID="{E9CEBBFD-76FD-410A-A9AB-4A77A9380610}" presName="node" presStyleLbl="node1" presStyleIdx="3" presStyleCnt="7">
        <dgm:presLayoutVars>
          <dgm:bulletEnabled val="1"/>
        </dgm:presLayoutVars>
      </dgm:prSet>
      <dgm:spPr/>
    </dgm:pt>
    <dgm:pt modelId="{46090AD6-2545-438C-8EDA-00C7BE5528E7}" type="pres">
      <dgm:prSet presAssocID="{4C99FCA0-92DA-4E61-9BAB-02A5F7246ED0}" presName="sibTrans" presStyleCnt="0"/>
      <dgm:spPr/>
    </dgm:pt>
    <dgm:pt modelId="{A71D6815-BDE5-403C-88BE-01D73785D51F}" type="pres">
      <dgm:prSet presAssocID="{56B806CB-B1C9-46D6-9442-D86B41D562DA}" presName="node" presStyleLbl="node1" presStyleIdx="4" presStyleCnt="7">
        <dgm:presLayoutVars>
          <dgm:bulletEnabled val="1"/>
        </dgm:presLayoutVars>
      </dgm:prSet>
      <dgm:spPr/>
    </dgm:pt>
    <dgm:pt modelId="{365F375F-3D27-4823-BA6B-4CD2CE948636}" type="pres">
      <dgm:prSet presAssocID="{7AB2E4C3-0C6D-460F-A22E-EB955B84902B}" presName="sibTrans" presStyleCnt="0"/>
      <dgm:spPr/>
    </dgm:pt>
    <dgm:pt modelId="{588523AC-9DC0-4058-8820-331A96898E9E}" type="pres">
      <dgm:prSet presAssocID="{C150BA91-D878-4923-9239-6EB5E802C10E}" presName="node" presStyleLbl="node1" presStyleIdx="5" presStyleCnt="7">
        <dgm:presLayoutVars>
          <dgm:bulletEnabled val="1"/>
        </dgm:presLayoutVars>
      </dgm:prSet>
      <dgm:spPr/>
    </dgm:pt>
    <dgm:pt modelId="{855AA726-85DA-4FA4-9095-918C91E6C517}" type="pres">
      <dgm:prSet presAssocID="{9E22E9FB-9DF9-42BA-8753-F47B9AF06FC7}" presName="sibTrans" presStyleCnt="0"/>
      <dgm:spPr/>
    </dgm:pt>
    <dgm:pt modelId="{68CCD31A-6DEB-418D-A27C-B8604E4EA624}" type="pres">
      <dgm:prSet presAssocID="{BF00B335-8DD8-4838-B04C-BDC601ED53ED}" presName="node" presStyleLbl="node1" presStyleIdx="6" presStyleCnt="7">
        <dgm:presLayoutVars>
          <dgm:bulletEnabled val="1"/>
        </dgm:presLayoutVars>
      </dgm:prSet>
      <dgm:spPr/>
    </dgm:pt>
  </dgm:ptLst>
  <dgm:cxnLst>
    <dgm:cxn modelId="{73876812-FEF0-4480-92EA-582ECFAC062E}" srcId="{161D4F46-4D9B-4641-B1F7-42D9E14CBFF6}" destId="{D32202FF-CEC5-4784-A413-EAE52CCD34ED}" srcOrd="0" destOrd="0" parTransId="{DE11DCE9-C278-42B8-BDCB-59DCED74E1F0}" sibTransId="{C4AA4969-2A4B-4E8F-8B72-3BDE7FC8E060}"/>
    <dgm:cxn modelId="{85C0F930-498F-411F-BD14-DEAC141E9116}" srcId="{161D4F46-4D9B-4641-B1F7-42D9E14CBFF6}" destId="{E9CEBBFD-76FD-410A-A9AB-4A77A9380610}" srcOrd="3" destOrd="0" parTransId="{B6DB1D74-F4E1-426B-8C24-05FC1360E384}" sibTransId="{4C99FCA0-92DA-4E61-9BAB-02A5F7246ED0}"/>
    <dgm:cxn modelId="{F8643733-C637-49DD-BFDE-0FDA33FD58CF}" type="presOf" srcId="{419E2E5A-50D6-4E2D-A82F-A4940E189A93}" destId="{2152B675-3E79-4E1C-834C-FA1EB997E062}" srcOrd="0" destOrd="0" presId="urn:microsoft.com/office/officeart/2005/8/layout/default"/>
    <dgm:cxn modelId="{E90E0A3B-3714-4D15-AE4A-D5C1D4CB768E}" type="presOf" srcId="{E9CEBBFD-76FD-410A-A9AB-4A77A9380610}" destId="{B988FFAD-4FBF-4824-845C-65C76EB4A334}" srcOrd="0" destOrd="0" presId="urn:microsoft.com/office/officeart/2005/8/layout/default"/>
    <dgm:cxn modelId="{9E729D3F-D565-4E76-B5AE-D76AB6E07448}" srcId="{161D4F46-4D9B-4641-B1F7-42D9E14CBFF6}" destId="{C150BA91-D878-4923-9239-6EB5E802C10E}" srcOrd="5" destOrd="0" parTransId="{B8A612CF-A9CE-46CC-B9BE-D76ACFBB2AB9}" sibTransId="{9E22E9FB-9DF9-42BA-8753-F47B9AF06FC7}"/>
    <dgm:cxn modelId="{15ED1F5B-6655-43CF-801B-151E29D622C9}" type="presOf" srcId="{161D4F46-4D9B-4641-B1F7-42D9E14CBFF6}" destId="{79973721-B66A-44C3-BB17-8C9079A9DED3}" srcOrd="0" destOrd="0" presId="urn:microsoft.com/office/officeart/2005/8/layout/default"/>
    <dgm:cxn modelId="{A68CE767-53BD-4BA3-9DCB-E807142C823E}" type="presOf" srcId="{BF00B335-8DD8-4838-B04C-BDC601ED53ED}" destId="{68CCD31A-6DEB-418D-A27C-B8604E4EA624}" srcOrd="0" destOrd="0" presId="urn:microsoft.com/office/officeart/2005/8/layout/default"/>
    <dgm:cxn modelId="{092E4D6C-BE30-4B36-BFC9-6139005DE8EF}" srcId="{161D4F46-4D9B-4641-B1F7-42D9E14CBFF6}" destId="{56B806CB-B1C9-46D6-9442-D86B41D562DA}" srcOrd="4" destOrd="0" parTransId="{FCE2AA80-2B51-42BE-8BDA-1FD9315516E3}" sibTransId="{7AB2E4C3-0C6D-460F-A22E-EB955B84902B}"/>
    <dgm:cxn modelId="{63DBEB50-E427-48DB-86F8-1B6BF5B58E8A}" type="presOf" srcId="{D32202FF-CEC5-4784-A413-EAE52CCD34ED}" destId="{162362FA-BC51-417C-8F20-1FF8E0860832}" srcOrd="0" destOrd="0" presId="urn:microsoft.com/office/officeart/2005/8/layout/default"/>
    <dgm:cxn modelId="{3C407C80-1217-4702-9625-425F71195AEC}" type="presOf" srcId="{62E1DAD6-F50E-4DFB-9F83-BBBDB79A6BE1}" destId="{1E890A24-BCDC-488E-A0C5-9ECED1AAD41E}" srcOrd="0" destOrd="0" presId="urn:microsoft.com/office/officeart/2005/8/layout/default"/>
    <dgm:cxn modelId="{8DAACAA6-C30B-4903-A605-956B3B250F0E}" srcId="{161D4F46-4D9B-4641-B1F7-42D9E14CBFF6}" destId="{419E2E5A-50D6-4E2D-A82F-A4940E189A93}" srcOrd="2" destOrd="0" parTransId="{CF5DB5B1-7C60-445C-9F24-72F6B4E42C8E}" sibTransId="{EE4CDADC-E8CF-45A2-9F94-31062004A9E6}"/>
    <dgm:cxn modelId="{622C7EAF-4149-4E8B-A47C-4366313714D2}" srcId="{161D4F46-4D9B-4641-B1F7-42D9E14CBFF6}" destId="{BF00B335-8DD8-4838-B04C-BDC601ED53ED}" srcOrd="6" destOrd="0" parTransId="{A4F19152-1DFC-4ACC-B038-ED3251AA5C5D}" sibTransId="{6A84717A-0978-48FF-BBBD-A7B7B0D4872B}"/>
    <dgm:cxn modelId="{7092DBB0-1A27-4DC3-BE16-4B0A19433865}" srcId="{161D4F46-4D9B-4641-B1F7-42D9E14CBFF6}" destId="{62E1DAD6-F50E-4DFB-9F83-BBBDB79A6BE1}" srcOrd="1" destOrd="0" parTransId="{46DDE9A5-B4D6-4B33-AC8E-7ADBB62C2112}" sibTransId="{598A5069-0D94-437D-9EC2-9558D2C5A02A}"/>
    <dgm:cxn modelId="{7C81CBB4-37C6-4386-A814-682207DEC2C2}" type="presOf" srcId="{56B806CB-B1C9-46D6-9442-D86B41D562DA}" destId="{A71D6815-BDE5-403C-88BE-01D73785D51F}" srcOrd="0" destOrd="0" presId="urn:microsoft.com/office/officeart/2005/8/layout/default"/>
    <dgm:cxn modelId="{488135CE-99C6-4F6B-B73B-08518FB619C6}" type="presOf" srcId="{C150BA91-D878-4923-9239-6EB5E802C10E}" destId="{588523AC-9DC0-4058-8820-331A96898E9E}" srcOrd="0" destOrd="0" presId="urn:microsoft.com/office/officeart/2005/8/layout/default"/>
    <dgm:cxn modelId="{13C7956A-2A6A-402D-9735-FB1D73FA57DC}" type="presParOf" srcId="{79973721-B66A-44C3-BB17-8C9079A9DED3}" destId="{162362FA-BC51-417C-8F20-1FF8E0860832}" srcOrd="0" destOrd="0" presId="urn:microsoft.com/office/officeart/2005/8/layout/default"/>
    <dgm:cxn modelId="{0A6BBF6B-0EF3-41F0-B67C-3B374B824EB9}" type="presParOf" srcId="{79973721-B66A-44C3-BB17-8C9079A9DED3}" destId="{F28A7609-C22B-419F-85F6-2E7452AC07BC}" srcOrd="1" destOrd="0" presId="urn:microsoft.com/office/officeart/2005/8/layout/default"/>
    <dgm:cxn modelId="{7EAF2A02-CD74-44DE-A921-FD3C05442A92}" type="presParOf" srcId="{79973721-B66A-44C3-BB17-8C9079A9DED3}" destId="{1E890A24-BCDC-488E-A0C5-9ECED1AAD41E}" srcOrd="2" destOrd="0" presId="urn:microsoft.com/office/officeart/2005/8/layout/default"/>
    <dgm:cxn modelId="{0AF35107-1791-4406-9D19-816074F57EDE}" type="presParOf" srcId="{79973721-B66A-44C3-BB17-8C9079A9DED3}" destId="{5520ADF1-F037-497E-B76E-D02347ABB7DA}" srcOrd="3" destOrd="0" presId="urn:microsoft.com/office/officeart/2005/8/layout/default"/>
    <dgm:cxn modelId="{CD5CFB32-2D69-49B5-BD42-91C0F588D88C}" type="presParOf" srcId="{79973721-B66A-44C3-BB17-8C9079A9DED3}" destId="{2152B675-3E79-4E1C-834C-FA1EB997E062}" srcOrd="4" destOrd="0" presId="urn:microsoft.com/office/officeart/2005/8/layout/default"/>
    <dgm:cxn modelId="{788BE4D4-88D7-47D4-8029-511787555755}" type="presParOf" srcId="{79973721-B66A-44C3-BB17-8C9079A9DED3}" destId="{B9450F6A-8189-447F-8C6C-E66D9B223BA8}" srcOrd="5" destOrd="0" presId="urn:microsoft.com/office/officeart/2005/8/layout/default"/>
    <dgm:cxn modelId="{D61F685A-9CCD-4BC0-A39C-29664FADB274}" type="presParOf" srcId="{79973721-B66A-44C3-BB17-8C9079A9DED3}" destId="{B988FFAD-4FBF-4824-845C-65C76EB4A334}" srcOrd="6" destOrd="0" presId="urn:microsoft.com/office/officeart/2005/8/layout/default"/>
    <dgm:cxn modelId="{C7D721B7-10E8-43A6-988A-9AF411640200}" type="presParOf" srcId="{79973721-B66A-44C3-BB17-8C9079A9DED3}" destId="{46090AD6-2545-438C-8EDA-00C7BE5528E7}" srcOrd="7" destOrd="0" presId="urn:microsoft.com/office/officeart/2005/8/layout/default"/>
    <dgm:cxn modelId="{644A3336-373E-4551-A182-2FDFA328ACB7}" type="presParOf" srcId="{79973721-B66A-44C3-BB17-8C9079A9DED3}" destId="{A71D6815-BDE5-403C-88BE-01D73785D51F}" srcOrd="8" destOrd="0" presId="urn:microsoft.com/office/officeart/2005/8/layout/default"/>
    <dgm:cxn modelId="{CF84537E-943F-49A6-8878-A0D41CF15229}" type="presParOf" srcId="{79973721-B66A-44C3-BB17-8C9079A9DED3}" destId="{365F375F-3D27-4823-BA6B-4CD2CE948636}" srcOrd="9" destOrd="0" presId="urn:microsoft.com/office/officeart/2005/8/layout/default"/>
    <dgm:cxn modelId="{C1FD4679-4354-40F5-8EAF-C94290EDD2CC}" type="presParOf" srcId="{79973721-B66A-44C3-BB17-8C9079A9DED3}" destId="{588523AC-9DC0-4058-8820-331A96898E9E}" srcOrd="10" destOrd="0" presId="urn:microsoft.com/office/officeart/2005/8/layout/default"/>
    <dgm:cxn modelId="{067BE8DA-C84E-4F1A-9297-F5A184F18350}" type="presParOf" srcId="{79973721-B66A-44C3-BB17-8C9079A9DED3}" destId="{855AA726-85DA-4FA4-9095-918C91E6C517}" srcOrd="11" destOrd="0" presId="urn:microsoft.com/office/officeart/2005/8/layout/default"/>
    <dgm:cxn modelId="{528C4E56-C771-41F8-A96E-078AB706F246}" type="presParOf" srcId="{79973721-B66A-44C3-BB17-8C9079A9DED3}" destId="{68CCD31A-6DEB-418D-A27C-B8604E4EA62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0B266-E795-4959-9B2E-5F86FEDAC89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F5D7EF-F858-493B-8D5A-F900E37857E5}">
      <dgm:prSet/>
      <dgm:spPr/>
      <dgm:t>
        <a:bodyPr/>
        <a:lstStyle/>
        <a:p>
          <a:r>
            <a:rPr lang="en-US"/>
            <a:t>1% - Winner Circles</a:t>
          </a:r>
        </a:p>
      </dgm:t>
    </dgm:pt>
    <dgm:pt modelId="{5603B58C-54B8-4E8C-8BEC-25F0675AC445}" type="parTrans" cxnId="{2FD93074-D902-4306-AC3D-4607A8B886D0}">
      <dgm:prSet/>
      <dgm:spPr/>
      <dgm:t>
        <a:bodyPr/>
        <a:lstStyle/>
        <a:p>
          <a:endParaRPr lang="en-US"/>
        </a:p>
      </dgm:t>
    </dgm:pt>
    <dgm:pt modelId="{F1232DAB-A193-4CDF-8241-04C8F96186A8}" type="sibTrans" cxnId="{2FD93074-D902-4306-AC3D-4607A8B886D0}">
      <dgm:prSet/>
      <dgm:spPr/>
      <dgm:t>
        <a:bodyPr/>
        <a:lstStyle/>
        <a:p>
          <a:endParaRPr lang="en-US"/>
        </a:p>
      </dgm:t>
    </dgm:pt>
    <dgm:pt modelId="{306C7764-7C84-490D-8063-57668CE251B6}">
      <dgm:prSet/>
      <dgm:spPr/>
      <dgm:t>
        <a:bodyPr/>
        <a:lstStyle/>
        <a:p>
          <a:r>
            <a:rPr lang="en-US"/>
            <a:t>1% - Arena Token </a:t>
          </a:r>
        </a:p>
      </dgm:t>
    </dgm:pt>
    <dgm:pt modelId="{16D67174-6915-4F88-9822-3342A18E65F3}" type="parTrans" cxnId="{C35422FA-493A-4B33-8389-4FA173D7E59B}">
      <dgm:prSet/>
      <dgm:spPr/>
      <dgm:t>
        <a:bodyPr/>
        <a:lstStyle/>
        <a:p>
          <a:endParaRPr lang="en-US"/>
        </a:p>
      </dgm:t>
    </dgm:pt>
    <dgm:pt modelId="{8C7665A2-3404-48A4-88AC-1DF97032497A}" type="sibTrans" cxnId="{C35422FA-493A-4B33-8389-4FA173D7E59B}">
      <dgm:prSet/>
      <dgm:spPr/>
      <dgm:t>
        <a:bodyPr/>
        <a:lstStyle/>
        <a:p>
          <a:endParaRPr lang="en-US"/>
        </a:p>
      </dgm:t>
    </dgm:pt>
    <dgm:pt modelId="{DD0A74E7-C861-4EF0-83FC-3ABC695609F8}">
      <dgm:prSet/>
      <dgm:spPr/>
      <dgm:t>
        <a:bodyPr/>
        <a:lstStyle/>
        <a:p>
          <a:r>
            <a:rPr lang="en-US"/>
            <a:t>2 % - Burn</a:t>
          </a:r>
        </a:p>
      </dgm:t>
    </dgm:pt>
    <dgm:pt modelId="{16B3DB25-795F-4993-A2E9-E066D6681C4D}" type="parTrans" cxnId="{6F34895B-ADB0-4096-81E4-28A082222384}">
      <dgm:prSet/>
      <dgm:spPr/>
      <dgm:t>
        <a:bodyPr/>
        <a:lstStyle/>
        <a:p>
          <a:endParaRPr lang="en-US"/>
        </a:p>
      </dgm:t>
    </dgm:pt>
    <dgm:pt modelId="{3EB82FAE-1C89-46F7-95C7-A9F64F6B76A5}" type="sibTrans" cxnId="{6F34895B-ADB0-4096-81E4-28A082222384}">
      <dgm:prSet/>
      <dgm:spPr/>
      <dgm:t>
        <a:bodyPr/>
        <a:lstStyle/>
        <a:p>
          <a:endParaRPr lang="en-US"/>
        </a:p>
      </dgm:t>
    </dgm:pt>
    <dgm:pt modelId="{B1965D98-0AF5-49DF-BBB4-B7E39AA9BF84}">
      <dgm:prSet/>
      <dgm:spPr/>
      <dgm:t>
        <a:bodyPr/>
        <a:lstStyle/>
        <a:p>
          <a:r>
            <a:rPr lang="en-US"/>
            <a:t>4 % - LP</a:t>
          </a:r>
        </a:p>
      </dgm:t>
    </dgm:pt>
    <dgm:pt modelId="{10FFB987-3578-40A0-80B7-951AFACE1F94}" type="parTrans" cxnId="{C5E2D24F-E9B4-4C2B-9933-64E6F316EBA2}">
      <dgm:prSet/>
      <dgm:spPr/>
      <dgm:t>
        <a:bodyPr/>
        <a:lstStyle/>
        <a:p>
          <a:endParaRPr lang="en-US"/>
        </a:p>
      </dgm:t>
    </dgm:pt>
    <dgm:pt modelId="{E99C6A25-DCAD-4951-9871-28EA6373BB00}" type="sibTrans" cxnId="{C5E2D24F-E9B4-4C2B-9933-64E6F316EBA2}">
      <dgm:prSet/>
      <dgm:spPr/>
      <dgm:t>
        <a:bodyPr/>
        <a:lstStyle/>
        <a:p>
          <a:endParaRPr lang="en-US"/>
        </a:p>
      </dgm:t>
    </dgm:pt>
    <dgm:pt modelId="{8F0C3FEA-8C76-4AB1-92C6-5D2678448DF1}">
      <dgm:prSet/>
      <dgm:spPr/>
      <dgm:t>
        <a:bodyPr/>
        <a:lstStyle/>
        <a:p>
          <a:r>
            <a:rPr lang="en-US"/>
            <a:t>4 % Insurance Fund</a:t>
          </a:r>
        </a:p>
      </dgm:t>
    </dgm:pt>
    <dgm:pt modelId="{1E0EA652-D444-4922-874E-1B520C782643}" type="parTrans" cxnId="{F5E71B6B-D44E-4D26-AD38-FEBF9A256616}">
      <dgm:prSet/>
      <dgm:spPr/>
      <dgm:t>
        <a:bodyPr/>
        <a:lstStyle/>
        <a:p>
          <a:endParaRPr lang="en-US"/>
        </a:p>
      </dgm:t>
    </dgm:pt>
    <dgm:pt modelId="{608E57E2-2137-41E4-8A5B-60C4562DFD9A}" type="sibTrans" cxnId="{F5E71B6B-D44E-4D26-AD38-FEBF9A256616}">
      <dgm:prSet/>
      <dgm:spPr/>
      <dgm:t>
        <a:bodyPr/>
        <a:lstStyle/>
        <a:p>
          <a:endParaRPr lang="en-US"/>
        </a:p>
      </dgm:t>
    </dgm:pt>
    <dgm:pt modelId="{96B77890-227E-4823-A1E4-4AF85F0421E1}">
      <dgm:prSet/>
      <dgm:spPr/>
      <dgm:t>
        <a:bodyPr/>
        <a:lstStyle/>
        <a:p>
          <a:r>
            <a:rPr lang="en-US"/>
            <a:t>2 % - Treasury</a:t>
          </a:r>
        </a:p>
      </dgm:t>
    </dgm:pt>
    <dgm:pt modelId="{745F4E99-033E-439E-9543-EEFF09AE4B0E}" type="parTrans" cxnId="{898CDC15-9A9F-4BFF-99EE-D04B9C8CA7A3}">
      <dgm:prSet/>
      <dgm:spPr/>
      <dgm:t>
        <a:bodyPr/>
        <a:lstStyle/>
        <a:p>
          <a:endParaRPr lang="en-US"/>
        </a:p>
      </dgm:t>
    </dgm:pt>
    <dgm:pt modelId="{70FEEF56-5A80-4BE3-868C-752CEA81AD09}" type="sibTrans" cxnId="{898CDC15-9A9F-4BFF-99EE-D04B9C8CA7A3}">
      <dgm:prSet/>
      <dgm:spPr/>
      <dgm:t>
        <a:bodyPr/>
        <a:lstStyle/>
        <a:p>
          <a:endParaRPr lang="en-US"/>
        </a:p>
      </dgm:t>
    </dgm:pt>
    <dgm:pt modelId="{09FA7696-C6EE-4B0F-A79E-B7B8F1F545DE}" type="pres">
      <dgm:prSet presAssocID="{7B60B266-E795-4959-9B2E-5F86FEDAC890}" presName="diagram" presStyleCnt="0">
        <dgm:presLayoutVars>
          <dgm:dir/>
          <dgm:resizeHandles val="exact"/>
        </dgm:presLayoutVars>
      </dgm:prSet>
      <dgm:spPr/>
    </dgm:pt>
    <dgm:pt modelId="{91D14FAA-5B2D-44F4-9E34-D446608919B4}" type="pres">
      <dgm:prSet presAssocID="{E7F5D7EF-F858-493B-8D5A-F900E37857E5}" presName="node" presStyleLbl="node1" presStyleIdx="0" presStyleCnt="6">
        <dgm:presLayoutVars>
          <dgm:bulletEnabled val="1"/>
        </dgm:presLayoutVars>
      </dgm:prSet>
      <dgm:spPr/>
    </dgm:pt>
    <dgm:pt modelId="{66334E01-C5C4-4465-8595-AB51994BF9B5}" type="pres">
      <dgm:prSet presAssocID="{F1232DAB-A193-4CDF-8241-04C8F96186A8}" presName="sibTrans" presStyleCnt="0"/>
      <dgm:spPr/>
    </dgm:pt>
    <dgm:pt modelId="{0A7F41AF-7AD1-457F-83C6-CDF944343CA4}" type="pres">
      <dgm:prSet presAssocID="{306C7764-7C84-490D-8063-57668CE251B6}" presName="node" presStyleLbl="node1" presStyleIdx="1" presStyleCnt="6">
        <dgm:presLayoutVars>
          <dgm:bulletEnabled val="1"/>
        </dgm:presLayoutVars>
      </dgm:prSet>
      <dgm:spPr/>
    </dgm:pt>
    <dgm:pt modelId="{13F47624-5ABA-4842-9E61-E9E71C66B925}" type="pres">
      <dgm:prSet presAssocID="{8C7665A2-3404-48A4-88AC-1DF97032497A}" presName="sibTrans" presStyleCnt="0"/>
      <dgm:spPr/>
    </dgm:pt>
    <dgm:pt modelId="{6C03B1A1-D1E7-4461-9EE2-A94E072ED766}" type="pres">
      <dgm:prSet presAssocID="{DD0A74E7-C861-4EF0-83FC-3ABC695609F8}" presName="node" presStyleLbl="node1" presStyleIdx="2" presStyleCnt="6">
        <dgm:presLayoutVars>
          <dgm:bulletEnabled val="1"/>
        </dgm:presLayoutVars>
      </dgm:prSet>
      <dgm:spPr/>
    </dgm:pt>
    <dgm:pt modelId="{F46E1DD4-318F-4AA6-BF46-51AF6E61C1C9}" type="pres">
      <dgm:prSet presAssocID="{3EB82FAE-1C89-46F7-95C7-A9F64F6B76A5}" presName="sibTrans" presStyleCnt="0"/>
      <dgm:spPr/>
    </dgm:pt>
    <dgm:pt modelId="{09664AF2-C784-4A59-AA01-7C3DF6EC65D1}" type="pres">
      <dgm:prSet presAssocID="{B1965D98-0AF5-49DF-BBB4-B7E39AA9BF84}" presName="node" presStyleLbl="node1" presStyleIdx="3" presStyleCnt="6">
        <dgm:presLayoutVars>
          <dgm:bulletEnabled val="1"/>
        </dgm:presLayoutVars>
      </dgm:prSet>
      <dgm:spPr/>
    </dgm:pt>
    <dgm:pt modelId="{CB51ED7A-D3CB-42FB-9CE3-5C0C20C80DAF}" type="pres">
      <dgm:prSet presAssocID="{E99C6A25-DCAD-4951-9871-28EA6373BB00}" presName="sibTrans" presStyleCnt="0"/>
      <dgm:spPr/>
    </dgm:pt>
    <dgm:pt modelId="{B659FC55-6361-4A80-919C-9A732F64464D}" type="pres">
      <dgm:prSet presAssocID="{8F0C3FEA-8C76-4AB1-92C6-5D2678448DF1}" presName="node" presStyleLbl="node1" presStyleIdx="4" presStyleCnt="6">
        <dgm:presLayoutVars>
          <dgm:bulletEnabled val="1"/>
        </dgm:presLayoutVars>
      </dgm:prSet>
      <dgm:spPr/>
    </dgm:pt>
    <dgm:pt modelId="{1E3E55EA-B50D-434D-B484-69E25CDC08FA}" type="pres">
      <dgm:prSet presAssocID="{608E57E2-2137-41E4-8A5B-60C4562DFD9A}" presName="sibTrans" presStyleCnt="0"/>
      <dgm:spPr/>
    </dgm:pt>
    <dgm:pt modelId="{6D1ADD97-60E5-4839-91C9-FEC5F72C73F8}" type="pres">
      <dgm:prSet presAssocID="{96B77890-227E-4823-A1E4-4AF85F0421E1}" presName="node" presStyleLbl="node1" presStyleIdx="5" presStyleCnt="6">
        <dgm:presLayoutVars>
          <dgm:bulletEnabled val="1"/>
        </dgm:presLayoutVars>
      </dgm:prSet>
      <dgm:spPr/>
    </dgm:pt>
  </dgm:ptLst>
  <dgm:cxnLst>
    <dgm:cxn modelId="{898CDC15-9A9F-4BFF-99EE-D04B9C8CA7A3}" srcId="{7B60B266-E795-4959-9B2E-5F86FEDAC890}" destId="{96B77890-227E-4823-A1E4-4AF85F0421E1}" srcOrd="5" destOrd="0" parTransId="{745F4E99-033E-439E-9543-EEFF09AE4B0E}" sibTransId="{70FEEF56-5A80-4BE3-868C-752CEA81AD09}"/>
    <dgm:cxn modelId="{472ED03C-8090-4B99-A82E-EBAFB799C959}" type="presOf" srcId="{7B60B266-E795-4959-9B2E-5F86FEDAC890}" destId="{09FA7696-C6EE-4B0F-A79E-B7B8F1F545DE}" srcOrd="0" destOrd="0" presId="urn:microsoft.com/office/officeart/2005/8/layout/default"/>
    <dgm:cxn modelId="{6F34895B-ADB0-4096-81E4-28A082222384}" srcId="{7B60B266-E795-4959-9B2E-5F86FEDAC890}" destId="{DD0A74E7-C861-4EF0-83FC-3ABC695609F8}" srcOrd="2" destOrd="0" parTransId="{16B3DB25-795F-4993-A2E9-E066D6681C4D}" sibTransId="{3EB82FAE-1C89-46F7-95C7-A9F64F6B76A5}"/>
    <dgm:cxn modelId="{45228F68-08DE-4DC9-930D-15C7AAD406E4}" type="presOf" srcId="{B1965D98-0AF5-49DF-BBB4-B7E39AA9BF84}" destId="{09664AF2-C784-4A59-AA01-7C3DF6EC65D1}" srcOrd="0" destOrd="0" presId="urn:microsoft.com/office/officeart/2005/8/layout/default"/>
    <dgm:cxn modelId="{F5E71B6B-D44E-4D26-AD38-FEBF9A256616}" srcId="{7B60B266-E795-4959-9B2E-5F86FEDAC890}" destId="{8F0C3FEA-8C76-4AB1-92C6-5D2678448DF1}" srcOrd="4" destOrd="0" parTransId="{1E0EA652-D444-4922-874E-1B520C782643}" sibTransId="{608E57E2-2137-41E4-8A5B-60C4562DFD9A}"/>
    <dgm:cxn modelId="{C5E2D24F-E9B4-4C2B-9933-64E6F316EBA2}" srcId="{7B60B266-E795-4959-9B2E-5F86FEDAC890}" destId="{B1965D98-0AF5-49DF-BBB4-B7E39AA9BF84}" srcOrd="3" destOrd="0" parTransId="{10FFB987-3578-40A0-80B7-951AFACE1F94}" sibTransId="{E99C6A25-DCAD-4951-9871-28EA6373BB00}"/>
    <dgm:cxn modelId="{87FCC872-2DEA-4BB5-B7DB-592A71889214}" type="presOf" srcId="{8F0C3FEA-8C76-4AB1-92C6-5D2678448DF1}" destId="{B659FC55-6361-4A80-919C-9A732F64464D}" srcOrd="0" destOrd="0" presId="urn:microsoft.com/office/officeart/2005/8/layout/default"/>
    <dgm:cxn modelId="{2FD93074-D902-4306-AC3D-4607A8B886D0}" srcId="{7B60B266-E795-4959-9B2E-5F86FEDAC890}" destId="{E7F5D7EF-F858-493B-8D5A-F900E37857E5}" srcOrd="0" destOrd="0" parTransId="{5603B58C-54B8-4E8C-8BEC-25F0675AC445}" sibTransId="{F1232DAB-A193-4CDF-8241-04C8F96186A8}"/>
    <dgm:cxn modelId="{F8C233AB-FE32-4D34-8D82-6B08F993808B}" type="presOf" srcId="{96B77890-227E-4823-A1E4-4AF85F0421E1}" destId="{6D1ADD97-60E5-4839-91C9-FEC5F72C73F8}" srcOrd="0" destOrd="0" presId="urn:microsoft.com/office/officeart/2005/8/layout/default"/>
    <dgm:cxn modelId="{89945EB6-EC49-48A4-A4ED-08BD5E4D9799}" type="presOf" srcId="{E7F5D7EF-F858-493B-8D5A-F900E37857E5}" destId="{91D14FAA-5B2D-44F4-9E34-D446608919B4}" srcOrd="0" destOrd="0" presId="urn:microsoft.com/office/officeart/2005/8/layout/default"/>
    <dgm:cxn modelId="{0C7164C3-8637-4690-989F-19913704E3E2}" type="presOf" srcId="{306C7764-7C84-490D-8063-57668CE251B6}" destId="{0A7F41AF-7AD1-457F-83C6-CDF944343CA4}" srcOrd="0" destOrd="0" presId="urn:microsoft.com/office/officeart/2005/8/layout/default"/>
    <dgm:cxn modelId="{6871B1D5-5962-4CBC-B9A0-378CF9A257DE}" type="presOf" srcId="{DD0A74E7-C861-4EF0-83FC-3ABC695609F8}" destId="{6C03B1A1-D1E7-4461-9EE2-A94E072ED766}" srcOrd="0" destOrd="0" presId="urn:microsoft.com/office/officeart/2005/8/layout/default"/>
    <dgm:cxn modelId="{C35422FA-493A-4B33-8389-4FA173D7E59B}" srcId="{7B60B266-E795-4959-9B2E-5F86FEDAC890}" destId="{306C7764-7C84-490D-8063-57668CE251B6}" srcOrd="1" destOrd="0" parTransId="{16D67174-6915-4F88-9822-3342A18E65F3}" sibTransId="{8C7665A2-3404-48A4-88AC-1DF97032497A}"/>
    <dgm:cxn modelId="{1092DE7A-93B5-467F-A4E0-28602BD9419F}" type="presParOf" srcId="{09FA7696-C6EE-4B0F-A79E-B7B8F1F545DE}" destId="{91D14FAA-5B2D-44F4-9E34-D446608919B4}" srcOrd="0" destOrd="0" presId="urn:microsoft.com/office/officeart/2005/8/layout/default"/>
    <dgm:cxn modelId="{458B3A9F-DAC6-46E9-BF1A-D848F51039FC}" type="presParOf" srcId="{09FA7696-C6EE-4B0F-A79E-B7B8F1F545DE}" destId="{66334E01-C5C4-4465-8595-AB51994BF9B5}" srcOrd="1" destOrd="0" presId="urn:microsoft.com/office/officeart/2005/8/layout/default"/>
    <dgm:cxn modelId="{069FC343-4C49-461C-9887-BEC78BCFAC5E}" type="presParOf" srcId="{09FA7696-C6EE-4B0F-A79E-B7B8F1F545DE}" destId="{0A7F41AF-7AD1-457F-83C6-CDF944343CA4}" srcOrd="2" destOrd="0" presId="urn:microsoft.com/office/officeart/2005/8/layout/default"/>
    <dgm:cxn modelId="{AA2BA6CF-FA17-46B7-B5FB-57A448877775}" type="presParOf" srcId="{09FA7696-C6EE-4B0F-A79E-B7B8F1F545DE}" destId="{13F47624-5ABA-4842-9E61-E9E71C66B925}" srcOrd="3" destOrd="0" presId="urn:microsoft.com/office/officeart/2005/8/layout/default"/>
    <dgm:cxn modelId="{08468D17-E19C-4218-BB94-AB2658BA7D78}" type="presParOf" srcId="{09FA7696-C6EE-4B0F-A79E-B7B8F1F545DE}" destId="{6C03B1A1-D1E7-4461-9EE2-A94E072ED766}" srcOrd="4" destOrd="0" presId="urn:microsoft.com/office/officeart/2005/8/layout/default"/>
    <dgm:cxn modelId="{D770C4CD-231E-40C7-A252-6BA189A3349F}" type="presParOf" srcId="{09FA7696-C6EE-4B0F-A79E-B7B8F1F545DE}" destId="{F46E1DD4-318F-4AA6-BF46-51AF6E61C1C9}" srcOrd="5" destOrd="0" presId="urn:microsoft.com/office/officeart/2005/8/layout/default"/>
    <dgm:cxn modelId="{7C049F9B-EB4A-45CF-A948-86FE01F0BA3C}" type="presParOf" srcId="{09FA7696-C6EE-4B0F-A79E-B7B8F1F545DE}" destId="{09664AF2-C784-4A59-AA01-7C3DF6EC65D1}" srcOrd="6" destOrd="0" presId="urn:microsoft.com/office/officeart/2005/8/layout/default"/>
    <dgm:cxn modelId="{0DCD3395-0916-407C-8505-BFF4EF04E746}" type="presParOf" srcId="{09FA7696-C6EE-4B0F-A79E-B7B8F1F545DE}" destId="{CB51ED7A-D3CB-42FB-9CE3-5C0C20C80DAF}" srcOrd="7" destOrd="0" presId="urn:microsoft.com/office/officeart/2005/8/layout/default"/>
    <dgm:cxn modelId="{359D69DD-D62F-4D84-BF26-02B7E2DF6443}" type="presParOf" srcId="{09FA7696-C6EE-4B0F-A79E-B7B8F1F545DE}" destId="{B659FC55-6361-4A80-919C-9A732F64464D}" srcOrd="8" destOrd="0" presId="urn:microsoft.com/office/officeart/2005/8/layout/default"/>
    <dgm:cxn modelId="{AACDEBCA-EA12-4C36-8998-F176D5E59455}" type="presParOf" srcId="{09FA7696-C6EE-4B0F-A79E-B7B8F1F545DE}" destId="{1E3E55EA-B50D-434D-B484-69E25CDC08FA}" srcOrd="9" destOrd="0" presId="urn:microsoft.com/office/officeart/2005/8/layout/default"/>
    <dgm:cxn modelId="{AEE10A91-205B-42DC-BE0D-B70EE33401CE}" type="presParOf" srcId="{09FA7696-C6EE-4B0F-A79E-B7B8F1F545DE}" destId="{6D1ADD97-60E5-4839-91C9-FEC5F72C73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0B266-E795-4959-9B2E-5F86FEDAC890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F5D7EF-F858-493B-8D5A-F900E37857E5}">
      <dgm:prSet/>
      <dgm:spPr/>
      <dgm:t>
        <a:bodyPr/>
        <a:lstStyle/>
        <a:p>
          <a:r>
            <a:rPr lang="en-US"/>
            <a:t>1% - Winner Circles</a:t>
          </a:r>
        </a:p>
      </dgm:t>
    </dgm:pt>
    <dgm:pt modelId="{5603B58C-54B8-4E8C-8BEC-25F0675AC445}" type="parTrans" cxnId="{2FD93074-D902-4306-AC3D-4607A8B886D0}">
      <dgm:prSet/>
      <dgm:spPr/>
      <dgm:t>
        <a:bodyPr/>
        <a:lstStyle/>
        <a:p>
          <a:endParaRPr lang="en-US"/>
        </a:p>
      </dgm:t>
    </dgm:pt>
    <dgm:pt modelId="{F1232DAB-A193-4CDF-8241-04C8F96186A8}" type="sibTrans" cxnId="{2FD93074-D902-4306-AC3D-4607A8B886D0}">
      <dgm:prSet/>
      <dgm:spPr/>
      <dgm:t>
        <a:bodyPr/>
        <a:lstStyle/>
        <a:p>
          <a:endParaRPr lang="en-US"/>
        </a:p>
      </dgm:t>
    </dgm:pt>
    <dgm:pt modelId="{306C7764-7C84-490D-8063-57668CE251B6}">
      <dgm:prSet/>
      <dgm:spPr/>
      <dgm:t>
        <a:bodyPr/>
        <a:lstStyle/>
        <a:p>
          <a:r>
            <a:rPr lang="en-US"/>
            <a:t>1% - Arena Token </a:t>
          </a:r>
        </a:p>
      </dgm:t>
    </dgm:pt>
    <dgm:pt modelId="{16D67174-6915-4F88-9822-3342A18E65F3}" type="parTrans" cxnId="{C35422FA-493A-4B33-8389-4FA173D7E59B}">
      <dgm:prSet/>
      <dgm:spPr/>
      <dgm:t>
        <a:bodyPr/>
        <a:lstStyle/>
        <a:p>
          <a:endParaRPr lang="en-US"/>
        </a:p>
      </dgm:t>
    </dgm:pt>
    <dgm:pt modelId="{8C7665A2-3404-48A4-88AC-1DF97032497A}" type="sibTrans" cxnId="{C35422FA-493A-4B33-8389-4FA173D7E59B}">
      <dgm:prSet/>
      <dgm:spPr/>
      <dgm:t>
        <a:bodyPr/>
        <a:lstStyle/>
        <a:p>
          <a:endParaRPr lang="en-US"/>
        </a:p>
      </dgm:t>
    </dgm:pt>
    <dgm:pt modelId="{DD0A74E7-C861-4EF0-83FC-3ABC695609F8}">
      <dgm:prSet/>
      <dgm:spPr/>
      <dgm:t>
        <a:bodyPr/>
        <a:lstStyle/>
        <a:p>
          <a:r>
            <a:rPr lang="en-US"/>
            <a:t>2 % - Burn</a:t>
          </a:r>
        </a:p>
      </dgm:t>
    </dgm:pt>
    <dgm:pt modelId="{16B3DB25-795F-4993-A2E9-E066D6681C4D}" type="parTrans" cxnId="{6F34895B-ADB0-4096-81E4-28A082222384}">
      <dgm:prSet/>
      <dgm:spPr/>
      <dgm:t>
        <a:bodyPr/>
        <a:lstStyle/>
        <a:p>
          <a:endParaRPr lang="en-US"/>
        </a:p>
      </dgm:t>
    </dgm:pt>
    <dgm:pt modelId="{3EB82FAE-1C89-46F7-95C7-A9F64F6B76A5}" type="sibTrans" cxnId="{6F34895B-ADB0-4096-81E4-28A082222384}">
      <dgm:prSet/>
      <dgm:spPr/>
      <dgm:t>
        <a:bodyPr/>
        <a:lstStyle/>
        <a:p>
          <a:endParaRPr lang="en-US"/>
        </a:p>
      </dgm:t>
    </dgm:pt>
    <dgm:pt modelId="{B1965D98-0AF5-49DF-BBB4-B7E39AA9BF84}">
      <dgm:prSet/>
      <dgm:spPr/>
      <dgm:t>
        <a:bodyPr/>
        <a:lstStyle/>
        <a:p>
          <a:r>
            <a:rPr lang="en-US"/>
            <a:t>4 % - LP</a:t>
          </a:r>
        </a:p>
      </dgm:t>
    </dgm:pt>
    <dgm:pt modelId="{10FFB987-3578-40A0-80B7-951AFACE1F94}" type="parTrans" cxnId="{C5E2D24F-E9B4-4C2B-9933-64E6F316EBA2}">
      <dgm:prSet/>
      <dgm:spPr/>
      <dgm:t>
        <a:bodyPr/>
        <a:lstStyle/>
        <a:p>
          <a:endParaRPr lang="en-US"/>
        </a:p>
      </dgm:t>
    </dgm:pt>
    <dgm:pt modelId="{E99C6A25-DCAD-4951-9871-28EA6373BB00}" type="sibTrans" cxnId="{C5E2D24F-E9B4-4C2B-9933-64E6F316EBA2}">
      <dgm:prSet/>
      <dgm:spPr/>
      <dgm:t>
        <a:bodyPr/>
        <a:lstStyle/>
        <a:p>
          <a:endParaRPr lang="en-US"/>
        </a:p>
      </dgm:t>
    </dgm:pt>
    <dgm:pt modelId="{8F0C3FEA-8C76-4AB1-92C6-5D2678448DF1}">
      <dgm:prSet/>
      <dgm:spPr/>
      <dgm:t>
        <a:bodyPr/>
        <a:lstStyle/>
        <a:p>
          <a:r>
            <a:rPr lang="en-US" dirty="0"/>
            <a:t>5 % Insurance Fund</a:t>
          </a:r>
        </a:p>
      </dgm:t>
    </dgm:pt>
    <dgm:pt modelId="{1E0EA652-D444-4922-874E-1B520C782643}" type="parTrans" cxnId="{F5E71B6B-D44E-4D26-AD38-FEBF9A256616}">
      <dgm:prSet/>
      <dgm:spPr/>
      <dgm:t>
        <a:bodyPr/>
        <a:lstStyle/>
        <a:p>
          <a:endParaRPr lang="en-US"/>
        </a:p>
      </dgm:t>
    </dgm:pt>
    <dgm:pt modelId="{608E57E2-2137-41E4-8A5B-60C4562DFD9A}" type="sibTrans" cxnId="{F5E71B6B-D44E-4D26-AD38-FEBF9A256616}">
      <dgm:prSet/>
      <dgm:spPr/>
      <dgm:t>
        <a:bodyPr/>
        <a:lstStyle/>
        <a:p>
          <a:endParaRPr lang="en-US"/>
        </a:p>
      </dgm:t>
    </dgm:pt>
    <dgm:pt modelId="{96B77890-227E-4823-A1E4-4AF85F0421E1}">
      <dgm:prSet/>
      <dgm:spPr/>
      <dgm:t>
        <a:bodyPr/>
        <a:lstStyle/>
        <a:p>
          <a:r>
            <a:rPr lang="en-US" dirty="0"/>
            <a:t>3 % - Treasury</a:t>
          </a:r>
        </a:p>
      </dgm:t>
    </dgm:pt>
    <dgm:pt modelId="{745F4E99-033E-439E-9543-EEFF09AE4B0E}" type="parTrans" cxnId="{898CDC15-9A9F-4BFF-99EE-D04B9C8CA7A3}">
      <dgm:prSet/>
      <dgm:spPr/>
      <dgm:t>
        <a:bodyPr/>
        <a:lstStyle/>
        <a:p>
          <a:endParaRPr lang="en-US"/>
        </a:p>
      </dgm:t>
    </dgm:pt>
    <dgm:pt modelId="{70FEEF56-5A80-4BE3-868C-752CEA81AD09}" type="sibTrans" cxnId="{898CDC15-9A9F-4BFF-99EE-D04B9C8CA7A3}">
      <dgm:prSet/>
      <dgm:spPr/>
      <dgm:t>
        <a:bodyPr/>
        <a:lstStyle/>
        <a:p>
          <a:endParaRPr lang="en-US"/>
        </a:p>
      </dgm:t>
    </dgm:pt>
    <dgm:pt modelId="{09FA7696-C6EE-4B0F-A79E-B7B8F1F545DE}" type="pres">
      <dgm:prSet presAssocID="{7B60B266-E795-4959-9B2E-5F86FEDAC890}" presName="diagram" presStyleCnt="0">
        <dgm:presLayoutVars>
          <dgm:dir/>
          <dgm:resizeHandles val="exact"/>
        </dgm:presLayoutVars>
      </dgm:prSet>
      <dgm:spPr/>
    </dgm:pt>
    <dgm:pt modelId="{91D14FAA-5B2D-44F4-9E34-D446608919B4}" type="pres">
      <dgm:prSet presAssocID="{E7F5D7EF-F858-493B-8D5A-F900E37857E5}" presName="node" presStyleLbl="node1" presStyleIdx="0" presStyleCnt="6">
        <dgm:presLayoutVars>
          <dgm:bulletEnabled val="1"/>
        </dgm:presLayoutVars>
      </dgm:prSet>
      <dgm:spPr/>
    </dgm:pt>
    <dgm:pt modelId="{66334E01-C5C4-4465-8595-AB51994BF9B5}" type="pres">
      <dgm:prSet presAssocID="{F1232DAB-A193-4CDF-8241-04C8F96186A8}" presName="sibTrans" presStyleCnt="0"/>
      <dgm:spPr/>
    </dgm:pt>
    <dgm:pt modelId="{0A7F41AF-7AD1-457F-83C6-CDF944343CA4}" type="pres">
      <dgm:prSet presAssocID="{306C7764-7C84-490D-8063-57668CE251B6}" presName="node" presStyleLbl="node1" presStyleIdx="1" presStyleCnt="6">
        <dgm:presLayoutVars>
          <dgm:bulletEnabled val="1"/>
        </dgm:presLayoutVars>
      </dgm:prSet>
      <dgm:spPr/>
    </dgm:pt>
    <dgm:pt modelId="{13F47624-5ABA-4842-9E61-E9E71C66B925}" type="pres">
      <dgm:prSet presAssocID="{8C7665A2-3404-48A4-88AC-1DF97032497A}" presName="sibTrans" presStyleCnt="0"/>
      <dgm:spPr/>
    </dgm:pt>
    <dgm:pt modelId="{6C03B1A1-D1E7-4461-9EE2-A94E072ED766}" type="pres">
      <dgm:prSet presAssocID="{DD0A74E7-C861-4EF0-83FC-3ABC695609F8}" presName="node" presStyleLbl="node1" presStyleIdx="2" presStyleCnt="6">
        <dgm:presLayoutVars>
          <dgm:bulletEnabled val="1"/>
        </dgm:presLayoutVars>
      </dgm:prSet>
      <dgm:spPr/>
    </dgm:pt>
    <dgm:pt modelId="{F46E1DD4-318F-4AA6-BF46-51AF6E61C1C9}" type="pres">
      <dgm:prSet presAssocID="{3EB82FAE-1C89-46F7-95C7-A9F64F6B76A5}" presName="sibTrans" presStyleCnt="0"/>
      <dgm:spPr/>
    </dgm:pt>
    <dgm:pt modelId="{09664AF2-C784-4A59-AA01-7C3DF6EC65D1}" type="pres">
      <dgm:prSet presAssocID="{B1965D98-0AF5-49DF-BBB4-B7E39AA9BF84}" presName="node" presStyleLbl="node1" presStyleIdx="3" presStyleCnt="6">
        <dgm:presLayoutVars>
          <dgm:bulletEnabled val="1"/>
        </dgm:presLayoutVars>
      </dgm:prSet>
      <dgm:spPr/>
    </dgm:pt>
    <dgm:pt modelId="{CB51ED7A-D3CB-42FB-9CE3-5C0C20C80DAF}" type="pres">
      <dgm:prSet presAssocID="{E99C6A25-DCAD-4951-9871-28EA6373BB00}" presName="sibTrans" presStyleCnt="0"/>
      <dgm:spPr/>
    </dgm:pt>
    <dgm:pt modelId="{B659FC55-6361-4A80-919C-9A732F64464D}" type="pres">
      <dgm:prSet presAssocID="{8F0C3FEA-8C76-4AB1-92C6-5D2678448DF1}" presName="node" presStyleLbl="node1" presStyleIdx="4" presStyleCnt="6">
        <dgm:presLayoutVars>
          <dgm:bulletEnabled val="1"/>
        </dgm:presLayoutVars>
      </dgm:prSet>
      <dgm:spPr/>
    </dgm:pt>
    <dgm:pt modelId="{1E3E55EA-B50D-434D-B484-69E25CDC08FA}" type="pres">
      <dgm:prSet presAssocID="{608E57E2-2137-41E4-8A5B-60C4562DFD9A}" presName="sibTrans" presStyleCnt="0"/>
      <dgm:spPr/>
    </dgm:pt>
    <dgm:pt modelId="{6D1ADD97-60E5-4839-91C9-FEC5F72C73F8}" type="pres">
      <dgm:prSet presAssocID="{96B77890-227E-4823-A1E4-4AF85F0421E1}" presName="node" presStyleLbl="node1" presStyleIdx="5" presStyleCnt="6">
        <dgm:presLayoutVars>
          <dgm:bulletEnabled val="1"/>
        </dgm:presLayoutVars>
      </dgm:prSet>
      <dgm:spPr/>
    </dgm:pt>
  </dgm:ptLst>
  <dgm:cxnLst>
    <dgm:cxn modelId="{898CDC15-9A9F-4BFF-99EE-D04B9C8CA7A3}" srcId="{7B60B266-E795-4959-9B2E-5F86FEDAC890}" destId="{96B77890-227E-4823-A1E4-4AF85F0421E1}" srcOrd="5" destOrd="0" parTransId="{745F4E99-033E-439E-9543-EEFF09AE4B0E}" sibTransId="{70FEEF56-5A80-4BE3-868C-752CEA81AD09}"/>
    <dgm:cxn modelId="{472ED03C-8090-4B99-A82E-EBAFB799C959}" type="presOf" srcId="{7B60B266-E795-4959-9B2E-5F86FEDAC890}" destId="{09FA7696-C6EE-4B0F-A79E-B7B8F1F545DE}" srcOrd="0" destOrd="0" presId="urn:microsoft.com/office/officeart/2005/8/layout/default"/>
    <dgm:cxn modelId="{6F34895B-ADB0-4096-81E4-28A082222384}" srcId="{7B60B266-E795-4959-9B2E-5F86FEDAC890}" destId="{DD0A74E7-C861-4EF0-83FC-3ABC695609F8}" srcOrd="2" destOrd="0" parTransId="{16B3DB25-795F-4993-A2E9-E066D6681C4D}" sibTransId="{3EB82FAE-1C89-46F7-95C7-A9F64F6B76A5}"/>
    <dgm:cxn modelId="{45228F68-08DE-4DC9-930D-15C7AAD406E4}" type="presOf" srcId="{B1965D98-0AF5-49DF-BBB4-B7E39AA9BF84}" destId="{09664AF2-C784-4A59-AA01-7C3DF6EC65D1}" srcOrd="0" destOrd="0" presId="urn:microsoft.com/office/officeart/2005/8/layout/default"/>
    <dgm:cxn modelId="{F5E71B6B-D44E-4D26-AD38-FEBF9A256616}" srcId="{7B60B266-E795-4959-9B2E-5F86FEDAC890}" destId="{8F0C3FEA-8C76-4AB1-92C6-5D2678448DF1}" srcOrd="4" destOrd="0" parTransId="{1E0EA652-D444-4922-874E-1B520C782643}" sibTransId="{608E57E2-2137-41E4-8A5B-60C4562DFD9A}"/>
    <dgm:cxn modelId="{C5E2D24F-E9B4-4C2B-9933-64E6F316EBA2}" srcId="{7B60B266-E795-4959-9B2E-5F86FEDAC890}" destId="{B1965D98-0AF5-49DF-BBB4-B7E39AA9BF84}" srcOrd="3" destOrd="0" parTransId="{10FFB987-3578-40A0-80B7-951AFACE1F94}" sibTransId="{E99C6A25-DCAD-4951-9871-28EA6373BB00}"/>
    <dgm:cxn modelId="{87FCC872-2DEA-4BB5-B7DB-592A71889214}" type="presOf" srcId="{8F0C3FEA-8C76-4AB1-92C6-5D2678448DF1}" destId="{B659FC55-6361-4A80-919C-9A732F64464D}" srcOrd="0" destOrd="0" presId="urn:microsoft.com/office/officeart/2005/8/layout/default"/>
    <dgm:cxn modelId="{2FD93074-D902-4306-AC3D-4607A8B886D0}" srcId="{7B60B266-E795-4959-9B2E-5F86FEDAC890}" destId="{E7F5D7EF-F858-493B-8D5A-F900E37857E5}" srcOrd="0" destOrd="0" parTransId="{5603B58C-54B8-4E8C-8BEC-25F0675AC445}" sibTransId="{F1232DAB-A193-4CDF-8241-04C8F96186A8}"/>
    <dgm:cxn modelId="{F8C233AB-FE32-4D34-8D82-6B08F993808B}" type="presOf" srcId="{96B77890-227E-4823-A1E4-4AF85F0421E1}" destId="{6D1ADD97-60E5-4839-91C9-FEC5F72C73F8}" srcOrd="0" destOrd="0" presId="urn:microsoft.com/office/officeart/2005/8/layout/default"/>
    <dgm:cxn modelId="{89945EB6-EC49-48A4-A4ED-08BD5E4D9799}" type="presOf" srcId="{E7F5D7EF-F858-493B-8D5A-F900E37857E5}" destId="{91D14FAA-5B2D-44F4-9E34-D446608919B4}" srcOrd="0" destOrd="0" presId="urn:microsoft.com/office/officeart/2005/8/layout/default"/>
    <dgm:cxn modelId="{0C7164C3-8637-4690-989F-19913704E3E2}" type="presOf" srcId="{306C7764-7C84-490D-8063-57668CE251B6}" destId="{0A7F41AF-7AD1-457F-83C6-CDF944343CA4}" srcOrd="0" destOrd="0" presId="urn:microsoft.com/office/officeart/2005/8/layout/default"/>
    <dgm:cxn modelId="{6871B1D5-5962-4CBC-B9A0-378CF9A257DE}" type="presOf" srcId="{DD0A74E7-C861-4EF0-83FC-3ABC695609F8}" destId="{6C03B1A1-D1E7-4461-9EE2-A94E072ED766}" srcOrd="0" destOrd="0" presId="urn:microsoft.com/office/officeart/2005/8/layout/default"/>
    <dgm:cxn modelId="{C35422FA-493A-4B33-8389-4FA173D7E59B}" srcId="{7B60B266-E795-4959-9B2E-5F86FEDAC890}" destId="{306C7764-7C84-490D-8063-57668CE251B6}" srcOrd="1" destOrd="0" parTransId="{16D67174-6915-4F88-9822-3342A18E65F3}" sibTransId="{8C7665A2-3404-48A4-88AC-1DF97032497A}"/>
    <dgm:cxn modelId="{1092DE7A-93B5-467F-A4E0-28602BD9419F}" type="presParOf" srcId="{09FA7696-C6EE-4B0F-A79E-B7B8F1F545DE}" destId="{91D14FAA-5B2D-44F4-9E34-D446608919B4}" srcOrd="0" destOrd="0" presId="urn:microsoft.com/office/officeart/2005/8/layout/default"/>
    <dgm:cxn modelId="{458B3A9F-DAC6-46E9-BF1A-D848F51039FC}" type="presParOf" srcId="{09FA7696-C6EE-4B0F-A79E-B7B8F1F545DE}" destId="{66334E01-C5C4-4465-8595-AB51994BF9B5}" srcOrd="1" destOrd="0" presId="urn:microsoft.com/office/officeart/2005/8/layout/default"/>
    <dgm:cxn modelId="{069FC343-4C49-461C-9887-BEC78BCFAC5E}" type="presParOf" srcId="{09FA7696-C6EE-4B0F-A79E-B7B8F1F545DE}" destId="{0A7F41AF-7AD1-457F-83C6-CDF944343CA4}" srcOrd="2" destOrd="0" presId="urn:microsoft.com/office/officeart/2005/8/layout/default"/>
    <dgm:cxn modelId="{AA2BA6CF-FA17-46B7-B5FB-57A448877775}" type="presParOf" srcId="{09FA7696-C6EE-4B0F-A79E-B7B8F1F545DE}" destId="{13F47624-5ABA-4842-9E61-E9E71C66B925}" srcOrd="3" destOrd="0" presId="urn:microsoft.com/office/officeart/2005/8/layout/default"/>
    <dgm:cxn modelId="{08468D17-E19C-4218-BB94-AB2658BA7D78}" type="presParOf" srcId="{09FA7696-C6EE-4B0F-A79E-B7B8F1F545DE}" destId="{6C03B1A1-D1E7-4461-9EE2-A94E072ED766}" srcOrd="4" destOrd="0" presId="urn:microsoft.com/office/officeart/2005/8/layout/default"/>
    <dgm:cxn modelId="{D770C4CD-231E-40C7-A252-6BA189A3349F}" type="presParOf" srcId="{09FA7696-C6EE-4B0F-A79E-B7B8F1F545DE}" destId="{F46E1DD4-318F-4AA6-BF46-51AF6E61C1C9}" srcOrd="5" destOrd="0" presId="urn:microsoft.com/office/officeart/2005/8/layout/default"/>
    <dgm:cxn modelId="{7C049F9B-EB4A-45CF-A948-86FE01F0BA3C}" type="presParOf" srcId="{09FA7696-C6EE-4B0F-A79E-B7B8F1F545DE}" destId="{09664AF2-C784-4A59-AA01-7C3DF6EC65D1}" srcOrd="6" destOrd="0" presId="urn:microsoft.com/office/officeart/2005/8/layout/default"/>
    <dgm:cxn modelId="{0DCD3395-0916-407C-8505-BFF4EF04E746}" type="presParOf" srcId="{09FA7696-C6EE-4B0F-A79E-B7B8F1F545DE}" destId="{CB51ED7A-D3CB-42FB-9CE3-5C0C20C80DAF}" srcOrd="7" destOrd="0" presId="urn:microsoft.com/office/officeart/2005/8/layout/default"/>
    <dgm:cxn modelId="{359D69DD-D62F-4D84-BF26-02B7E2DF6443}" type="presParOf" srcId="{09FA7696-C6EE-4B0F-A79E-B7B8F1F545DE}" destId="{B659FC55-6361-4A80-919C-9A732F64464D}" srcOrd="8" destOrd="0" presId="urn:microsoft.com/office/officeart/2005/8/layout/default"/>
    <dgm:cxn modelId="{AACDEBCA-EA12-4C36-8998-F176D5E59455}" type="presParOf" srcId="{09FA7696-C6EE-4B0F-A79E-B7B8F1F545DE}" destId="{1E3E55EA-B50D-434D-B484-69E25CDC08FA}" srcOrd="9" destOrd="0" presId="urn:microsoft.com/office/officeart/2005/8/layout/default"/>
    <dgm:cxn modelId="{AEE10A91-205B-42DC-BE0D-B70EE33401CE}" type="presParOf" srcId="{09FA7696-C6EE-4B0F-A79E-B7B8F1F545DE}" destId="{6D1ADD97-60E5-4839-91C9-FEC5F72C73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C3C8-8FAC-4AE8-B782-ABC55FFF87BC}">
      <dsp:nvSpPr>
        <dsp:cNvPr id="0" name=""/>
        <dsp:cNvSpPr/>
      </dsp:nvSpPr>
      <dsp:spPr>
        <a:xfrm>
          <a:off x="0" y="347885"/>
          <a:ext cx="6364224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Initial supply : 200,000 $GEN</a:t>
          </a:r>
        </a:p>
      </dsp:txBody>
      <dsp:txXfrm>
        <a:off x="30442" y="378327"/>
        <a:ext cx="6303340" cy="562726"/>
      </dsp:txXfrm>
    </dsp:sp>
    <dsp:sp modelId="{D169735D-E314-4CF0-AD89-8EABE7D3740A}">
      <dsp:nvSpPr>
        <dsp:cNvPr id="0" name=""/>
        <dsp:cNvSpPr/>
      </dsp:nvSpPr>
      <dsp:spPr>
        <a:xfrm>
          <a:off x="0" y="1046375"/>
          <a:ext cx="6364224" cy="62361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$GEN sold in prelaunch : 100,000</a:t>
          </a:r>
        </a:p>
      </dsp:txBody>
      <dsp:txXfrm>
        <a:off x="30442" y="1076817"/>
        <a:ext cx="6303340" cy="562726"/>
      </dsp:txXfrm>
    </dsp:sp>
    <dsp:sp modelId="{F462FC8C-CF27-4E94-A24A-1DBA94C4B825}">
      <dsp:nvSpPr>
        <dsp:cNvPr id="0" name=""/>
        <dsp:cNvSpPr/>
      </dsp:nvSpPr>
      <dsp:spPr>
        <a:xfrm>
          <a:off x="0" y="1744865"/>
          <a:ext cx="6364224" cy="62361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Price at prelaunch : $10 USD</a:t>
          </a:r>
        </a:p>
      </dsp:txBody>
      <dsp:txXfrm>
        <a:off x="30442" y="1775307"/>
        <a:ext cx="6303340" cy="562726"/>
      </dsp:txXfrm>
    </dsp:sp>
    <dsp:sp modelId="{72878913-C031-4DC6-B6F1-E37320C33E5F}">
      <dsp:nvSpPr>
        <dsp:cNvPr id="0" name=""/>
        <dsp:cNvSpPr/>
      </dsp:nvSpPr>
      <dsp:spPr>
        <a:xfrm>
          <a:off x="0" y="2443356"/>
          <a:ext cx="6364224" cy="6236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Wallets that will interact either BNB or $GEN</a:t>
          </a:r>
        </a:p>
      </dsp:txBody>
      <dsp:txXfrm>
        <a:off x="30442" y="2473798"/>
        <a:ext cx="6303340" cy="562726"/>
      </dsp:txXfrm>
    </dsp:sp>
    <dsp:sp modelId="{83CB4D24-958A-4DAE-B092-09C56C6B93E2}">
      <dsp:nvSpPr>
        <dsp:cNvPr id="0" name=""/>
        <dsp:cNvSpPr/>
      </dsp:nvSpPr>
      <dsp:spPr>
        <a:xfrm>
          <a:off x="0" y="3066966"/>
          <a:ext cx="6364224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Liquidity pool on pancake swap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Treasury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Insurance Fund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Marketing &amp; Development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Stable Coin payout wallet (top 50 daily)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$ARENA Token Fund</a:t>
          </a:r>
        </a:p>
      </dsp:txBody>
      <dsp:txXfrm>
        <a:off x="0" y="3066966"/>
        <a:ext cx="6364224" cy="2098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362FA-BC51-417C-8F20-1FF8E0860832}">
      <dsp:nvSpPr>
        <dsp:cNvPr id="0" name=""/>
        <dsp:cNvSpPr/>
      </dsp:nvSpPr>
      <dsp:spPr>
        <a:xfrm>
          <a:off x="3364" y="902487"/>
          <a:ext cx="2669318" cy="16015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Liquidity Pool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Standard liquidity pool 1 / 1 of $GEN and BNB</a:t>
          </a:r>
        </a:p>
      </dsp:txBody>
      <dsp:txXfrm>
        <a:off x="3364" y="902487"/>
        <a:ext cx="2669318" cy="1601591"/>
      </dsp:txXfrm>
    </dsp:sp>
    <dsp:sp modelId="{1E890A24-BCDC-488E-A0C5-9ECED1AAD41E}">
      <dsp:nvSpPr>
        <dsp:cNvPr id="0" name=""/>
        <dsp:cNvSpPr/>
      </dsp:nvSpPr>
      <dsp:spPr>
        <a:xfrm>
          <a:off x="2939615" y="902487"/>
          <a:ext cx="2669318" cy="16015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Insurance Fund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/>
            <a:t>Pr</a:t>
          </a:r>
          <a:r>
            <a:rPr lang="en-US" sz="1600" kern="1200" dirty="0"/>
            <a:t>ovide stability to price. Will have a mechanism like Safuu’s auto liquidity engine but with different time intervals of injection</a:t>
          </a:r>
        </a:p>
      </dsp:txBody>
      <dsp:txXfrm>
        <a:off x="2939615" y="902487"/>
        <a:ext cx="2669318" cy="1601591"/>
      </dsp:txXfrm>
    </dsp:sp>
    <dsp:sp modelId="{2152B675-3E79-4E1C-834C-FA1EB997E062}">
      <dsp:nvSpPr>
        <dsp:cNvPr id="0" name=""/>
        <dsp:cNvSpPr/>
      </dsp:nvSpPr>
      <dsp:spPr>
        <a:xfrm>
          <a:off x="5875866" y="902487"/>
          <a:ext cx="2669318" cy="160159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Blackhole / Fire Pit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is our burn mechanism. 5% of any $GEN being staked will be sent to be burned at start of battle</a:t>
          </a:r>
        </a:p>
      </dsp:txBody>
      <dsp:txXfrm>
        <a:off x="5875866" y="902487"/>
        <a:ext cx="2669318" cy="1601591"/>
      </dsp:txXfrm>
    </dsp:sp>
    <dsp:sp modelId="{B988FFAD-4FBF-4824-845C-65C76EB4A334}">
      <dsp:nvSpPr>
        <dsp:cNvPr id="0" name=""/>
        <dsp:cNvSpPr/>
      </dsp:nvSpPr>
      <dsp:spPr>
        <a:xfrm>
          <a:off x="8812117" y="902487"/>
          <a:ext cx="2669318" cy="160159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Stable Coin Fund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$1,000 in stable coin will be paid out daily to the top 50 leaderboard of wallets (see: Battle Stakes game for more info)</a:t>
          </a:r>
        </a:p>
      </dsp:txBody>
      <dsp:txXfrm>
        <a:off x="8812117" y="902487"/>
        <a:ext cx="2669318" cy="1601591"/>
      </dsp:txXfrm>
    </dsp:sp>
    <dsp:sp modelId="{A71D6815-BDE5-403C-88BE-01D73785D51F}">
      <dsp:nvSpPr>
        <dsp:cNvPr id="0" name=""/>
        <dsp:cNvSpPr/>
      </dsp:nvSpPr>
      <dsp:spPr>
        <a:xfrm>
          <a:off x="1471490" y="2771010"/>
          <a:ext cx="2669318" cy="160159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Arena Token Fund 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This is the backing for the original 10,000 Arena Tokens that we will introduce in-to the marketplace as rewards for victorious battles</a:t>
          </a:r>
        </a:p>
      </dsp:txBody>
      <dsp:txXfrm>
        <a:off x="1471490" y="2771010"/>
        <a:ext cx="2669318" cy="1601591"/>
      </dsp:txXfrm>
    </dsp:sp>
    <dsp:sp modelId="{588523AC-9DC0-4058-8820-331A96898E9E}">
      <dsp:nvSpPr>
        <dsp:cNvPr id="0" name=""/>
        <dsp:cNvSpPr/>
      </dsp:nvSpPr>
      <dsp:spPr>
        <a:xfrm>
          <a:off x="4407741" y="2771010"/>
          <a:ext cx="2669318" cy="160159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Marketing &amp; Development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Funding for maintenance of protocol, future development of games and additions / utility, and marketing for new users</a:t>
          </a:r>
        </a:p>
      </dsp:txBody>
      <dsp:txXfrm>
        <a:off x="4407741" y="2771010"/>
        <a:ext cx="2669318" cy="1601591"/>
      </dsp:txXfrm>
    </dsp:sp>
    <dsp:sp modelId="{68CCD31A-6DEB-418D-A27C-B8604E4EA624}">
      <dsp:nvSpPr>
        <dsp:cNvPr id="0" name=""/>
        <dsp:cNvSpPr/>
      </dsp:nvSpPr>
      <dsp:spPr>
        <a:xfrm>
          <a:off x="7343991" y="2771010"/>
          <a:ext cx="2669318" cy="160159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Treasury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/>
            <a:t>Buybacks, investment into other protocols / business ventures, and price stabilization</a:t>
          </a:r>
        </a:p>
      </dsp:txBody>
      <dsp:txXfrm>
        <a:off x="7343991" y="2771010"/>
        <a:ext cx="2669318" cy="1601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4FAA-5B2D-44F4-9E34-D446608919B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1% - Winner Circles</a:t>
          </a:r>
        </a:p>
      </dsp:txBody>
      <dsp:txXfrm>
        <a:off x="0" y="39687"/>
        <a:ext cx="3286125" cy="1971675"/>
      </dsp:txXfrm>
    </dsp:sp>
    <dsp:sp modelId="{0A7F41AF-7AD1-457F-83C6-CDF944343CA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1% - Arena Token </a:t>
          </a:r>
        </a:p>
      </dsp:txBody>
      <dsp:txXfrm>
        <a:off x="3614737" y="39687"/>
        <a:ext cx="3286125" cy="1971675"/>
      </dsp:txXfrm>
    </dsp:sp>
    <dsp:sp modelId="{6C03B1A1-D1E7-4461-9EE2-A94E072ED76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2 % - Burn</a:t>
          </a:r>
        </a:p>
      </dsp:txBody>
      <dsp:txXfrm>
        <a:off x="7229475" y="39687"/>
        <a:ext cx="3286125" cy="1971675"/>
      </dsp:txXfrm>
    </dsp:sp>
    <dsp:sp modelId="{09664AF2-C784-4A59-AA01-7C3DF6EC65D1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4 % - LP</a:t>
          </a:r>
        </a:p>
      </dsp:txBody>
      <dsp:txXfrm>
        <a:off x="0" y="2339975"/>
        <a:ext cx="3286125" cy="1971675"/>
      </dsp:txXfrm>
    </dsp:sp>
    <dsp:sp modelId="{B659FC55-6361-4A80-919C-9A732F64464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4 % Insurance Fund</a:t>
          </a:r>
        </a:p>
      </dsp:txBody>
      <dsp:txXfrm>
        <a:off x="3614737" y="2339975"/>
        <a:ext cx="3286125" cy="1971675"/>
      </dsp:txXfrm>
    </dsp:sp>
    <dsp:sp modelId="{6D1ADD97-60E5-4839-91C9-FEC5F72C73F8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2 % - Treasury</a:t>
          </a:r>
        </a:p>
      </dsp:txBody>
      <dsp:txXfrm>
        <a:off x="7229475" y="2339975"/>
        <a:ext cx="3286125" cy="1971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14FAA-5B2D-44F4-9E34-D446608919B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1% - Winner Circles</a:t>
          </a:r>
        </a:p>
      </dsp:txBody>
      <dsp:txXfrm>
        <a:off x="0" y="39687"/>
        <a:ext cx="3286125" cy="1971675"/>
      </dsp:txXfrm>
    </dsp:sp>
    <dsp:sp modelId="{0A7F41AF-7AD1-457F-83C6-CDF944343CA4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1% - Arena Token </a:t>
          </a:r>
        </a:p>
      </dsp:txBody>
      <dsp:txXfrm>
        <a:off x="3614737" y="39687"/>
        <a:ext cx="3286125" cy="1971675"/>
      </dsp:txXfrm>
    </dsp:sp>
    <dsp:sp modelId="{6C03B1A1-D1E7-4461-9EE2-A94E072ED766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2 % - Burn</a:t>
          </a:r>
        </a:p>
      </dsp:txBody>
      <dsp:txXfrm>
        <a:off x="7229475" y="39687"/>
        <a:ext cx="3286125" cy="1971675"/>
      </dsp:txXfrm>
    </dsp:sp>
    <dsp:sp modelId="{09664AF2-C784-4A59-AA01-7C3DF6EC65D1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4 % - LP</a:t>
          </a:r>
        </a:p>
      </dsp:txBody>
      <dsp:txXfrm>
        <a:off x="0" y="2339975"/>
        <a:ext cx="3286125" cy="1971675"/>
      </dsp:txXfrm>
    </dsp:sp>
    <dsp:sp modelId="{B659FC55-6361-4A80-919C-9A732F64464D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5 % Insurance Fund</a:t>
          </a:r>
        </a:p>
      </dsp:txBody>
      <dsp:txXfrm>
        <a:off x="3614737" y="2339975"/>
        <a:ext cx="3286125" cy="1971675"/>
      </dsp:txXfrm>
    </dsp:sp>
    <dsp:sp modelId="{6D1ADD97-60E5-4839-91C9-FEC5F72C73F8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3 % - Treasury</a:t>
          </a:r>
        </a:p>
      </dsp:txBody>
      <dsp:txXfrm>
        <a:off x="7229475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D0D0-0E50-4766-BA78-C92B5D4F9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C595D-650C-4D06-9AAE-73523948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E608-3BBB-442B-B10C-45964657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2B60-523A-46DF-8E8C-F9D35978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7C8C-5E07-497D-9682-6A1E2765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6AB1-7AA9-4BA2-A6B6-59B04699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D14C8-A22B-41B4-8D4B-B18B5724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FB768-978D-4ECC-AC1A-AFC44688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FEBC-70FF-40AC-979D-0045A196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1947-C15E-4289-BC85-519891DF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1BDAC-40DB-4E4F-BFAC-1E9B7E1AB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14665-15CF-4B94-A074-1B157B7BF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FB9F-CE3A-4AA0-B198-8CF2242B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C489-91A2-4E99-8F92-389FC7E6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F1CF5-06E4-496B-8A36-A58F3777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5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64A3-E30E-412D-834E-81C4B7B0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BC85-BFDF-48D7-BE51-BAAC7CB0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C5BF-933D-4BE1-9CCF-C2D0DDCC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D439-A76C-4429-9740-C089ABE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B566-3592-4C31-91D9-0C6DC40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13CF-E813-4EB2-8511-83962D1B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07C01-EB6E-45F1-8B18-EDCC53C92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6164-2414-41A6-95DB-86E1E511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DA3A-EDBF-4C09-9FE3-F6734E74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CFE4-ADA3-48D5-9DB9-84555644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D808-606C-45C9-8736-D77E1C86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65000-DD28-48BC-A1E6-E1995563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5549F-C5C4-4FA1-8806-66A74AF5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E6DF5-9BBA-4715-8CA7-A71DE2EE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3CE5-DEA0-42A9-B396-6035C9A0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AA708-6BC1-4F41-A4EC-CC572AF8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8763-2A7D-484E-956C-CD2256CD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4EF29-71EB-41C7-8653-59CC27F9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44834-ACDB-4CC1-8976-57FEADC8F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47588-3806-4452-B726-16AA6502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B744-48C6-4D5C-B160-3E05CF3E7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975BA-D2C5-46B4-92C8-B1392DD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F203B-C244-4896-86B4-F25F3996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64322-EBA9-4E57-B5A7-32E2F1E4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8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56CF-43DD-4AB8-ABF4-08645695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E46FA7-8EC3-45CD-8B9B-4D3E0685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26012-E5DA-42B1-B8FD-0F8AA2BE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A422E-94F9-402B-AE17-8850FF0B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6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04184-13A6-4995-8A9E-74D2CE1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AEEF4-4C06-4269-A01F-6FD242AF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73E6F-D3E3-4112-B287-B350B04E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CE2-61B4-475D-BE78-A1E866A7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362A-CB36-40C9-9F81-47379B50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743ED-E4DE-4B03-B296-E73C0EE90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ADD0-9AA4-4968-B10B-CF5E44B6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BC3CD-7019-4417-A92E-DBBF5FA1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428E8-9B21-44CC-A5C1-FD59B708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AF1-21BB-4BF5-A629-9CCBAA05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CEA9A-F8B1-4E2F-808F-EA848F423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F1A40-E1E4-4AF2-965A-1BEDE456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DEE6-38FD-4139-AD18-72309241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A3A26-1E71-4089-8F21-AB7FFBE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CBF2C-83F1-4C42-827F-45CFF807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7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13FA6-2B02-4AC2-99B5-50E799A3C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BE5B6-EB1A-48F7-BA5B-CBC5D905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F670-5ECB-40C9-B1D6-F2D701AD4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AFB8A-1B89-4E40-B27E-33A64D485BF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963E-46E9-4EAF-B5A2-6F1A33DF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45F88-55CE-4CDA-BB1C-3C2CA4E6B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23AF-ABA2-40FA-8923-F70F15896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CAD2-8B5A-436E-83A5-C5DD4DD6A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Battle Stakes Tokenomics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81EDB90-9D86-4EBF-A1AC-2DFC3BF367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68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5DA39-3FFF-44F2-9531-2827287F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Supply and Distribution of $GEN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418B735-7EE2-A583-36FF-F24D92F46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38529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54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CB48-47F5-45D0-9143-1B47E1EE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$GEN Allocation of 100,000 (not in circulation)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44B4E8-FDD2-4FAB-94E7-9F4912BA7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005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17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CB48-47F5-45D0-9143-1B47E1EE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Stable Coin disbursement from presale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844B4E8-FDD2-4FAB-94E7-9F4912BA7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85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710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BFE02-6F82-FC69-D52A-6FFF09E17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C4F682-71A3-49D5-AB98-DA935E4B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Wallets &amp; Functionality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C7EE84-4909-F732-4F2D-B31EE0CFE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08826"/>
              </p:ext>
            </p:extLst>
          </p:nvPr>
        </p:nvGraphicFramePr>
        <p:xfrm>
          <a:off x="353599" y="1114817"/>
          <a:ext cx="11484801" cy="527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885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green surface&#10;&#10;Description automatically generated with low confidence">
            <a:extLst>
              <a:ext uri="{FF2B5EF4-FFF2-40B4-BE49-F238E27FC236}">
                <a16:creationId xmlns:a16="http://schemas.microsoft.com/office/drawing/2014/main" id="{31CE814C-E472-EC60-1F10-7BE0F2DAD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F967F-E922-4FC0-D397-D64DC6C8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Buy Fees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093A9-FA7A-4AC2-BB44-558BCC01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9615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2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green surface&#10;&#10;Description automatically generated with low confidence">
            <a:extLst>
              <a:ext uri="{FF2B5EF4-FFF2-40B4-BE49-F238E27FC236}">
                <a16:creationId xmlns:a16="http://schemas.microsoft.com/office/drawing/2014/main" id="{31CE814C-E472-EC60-1F10-7BE0F2DAD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278" b="12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F967F-E922-4FC0-D397-D64DC6C8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Sell Fees (16%)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D093A9-FA7A-4AC2-BB44-558BCC018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308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6349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4" descr="White calculator">
            <a:extLst>
              <a:ext uri="{FF2B5EF4-FFF2-40B4-BE49-F238E27FC236}">
                <a16:creationId xmlns:a16="http://schemas.microsoft.com/office/drawing/2014/main" id="{E1C71B14-8170-0BB0-AD88-5A316869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0" r="9091" b="167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AF381-6309-EE18-7426-6326B52E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Sell Tax (Additional)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3654539-48CF-A06C-273D-EED9D34F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r>
              <a:rPr lang="en-US" sz="1700"/>
              <a:t>Initially sell tax will be 30%</a:t>
            </a:r>
          </a:p>
          <a:p>
            <a:r>
              <a:rPr lang="en-US" sz="1700"/>
              <a:t>Every day the tax will drop by 1% until it reaches 16% (in two weeks time)</a:t>
            </a:r>
          </a:p>
          <a:p>
            <a:r>
              <a:rPr lang="en-US" sz="1700"/>
              <a:t>The </a:t>
            </a:r>
            <a:r>
              <a:rPr lang="en-US" sz="1700" i="1"/>
              <a:t>additional</a:t>
            </a:r>
            <a:r>
              <a:rPr lang="en-US" sz="1700"/>
              <a:t> sell tax </a:t>
            </a:r>
            <a:r>
              <a:rPr lang="en-US" sz="1700" b="1" u="sng"/>
              <a:t>surplus</a:t>
            </a:r>
            <a:r>
              <a:rPr lang="en-US" sz="1700"/>
              <a:t> is the sell tax minus the standard 16%</a:t>
            </a:r>
          </a:p>
          <a:p>
            <a:pPr lvl="1"/>
            <a:r>
              <a:rPr lang="en-US" sz="1700"/>
              <a:t>(i.e. if it’s day 3 and tax is 28% then the </a:t>
            </a:r>
            <a:r>
              <a:rPr lang="en-US" sz="1700" b="1" u="sng"/>
              <a:t>surplus</a:t>
            </a:r>
            <a:r>
              <a:rPr lang="en-US" sz="1700"/>
              <a:t> would be 12%: 28-16 =12%)</a:t>
            </a:r>
          </a:p>
          <a:p>
            <a:pPr lvl="1"/>
            <a:endParaRPr lang="en-US" sz="1700"/>
          </a:p>
          <a:p>
            <a:r>
              <a:rPr lang="en-US" sz="1700"/>
              <a:t>Surplus will be used towards:</a:t>
            </a:r>
          </a:p>
          <a:p>
            <a:pPr lvl="1"/>
            <a:r>
              <a:rPr lang="en-US" sz="1700"/>
              <a:t>¼ to winners circle fund</a:t>
            </a:r>
          </a:p>
          <a:p>
            <a:pPr lvl="1"/>
            <a:r>
              <a:rPr lang="en-US" sz="1700"/>
              <a:t>¼ to arena token backing value</a:t>
            </a:r>
          </a:p>
          <a:p>
            <a:pPr lvl="1"/>
            <a:r>
              <a:rPr lang="en-US" sz="1700"/>
              <a:t>¼ to liquidity</a:t>
            </a:r>
          </a:p>
          <a:p>
            <a:pPr lvl="1"/>
            <a:r>
              <a:rPr lang="en-US" sz="1700"/>
              <a:t>¼ to dev &amp; marketing</a:t>
            </a:r>
          </a:p>
          <a:p>
            <a:pPr lvl="1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050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404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Battle Stakes Tokenomics</vt:lpstr>
      <vt:lpstr>Supply and Distribution of $GEN</vt:lpstr>
      <vt:lpstr>Initial $GEN Allocation of 100,000 (not in circulation) </vt:lpstr>
      <vt:lpstr>Initial Stable Coin disbursement from presale </vt:lpstr>
      <vt:lpstr>Wallets &amp; Functionality</vt:lpstr>
      <vt:lpstr>Buy Fees</vt:lpstr>
      <vt:lpstr>Sell Fees (16%)</vt:lpstr>
      <vt:lpstr>Sell Tax (Additional)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Niederberger, Edwin Peter</dc:creator>
  <cp:lastModifiedBy>Niederberger, Edwin Peter</cp:lastModifiedBy>
  <cp:revision>5</cp:revision>
  <dcterms:created xsi:type="dcterms:W3CDTF">2022-05-08T13:38:56Z</dcterms:created>
  <dcterms:modified xsi:type="dcterms:W3CDTF">2022-05-16T11:26:19Z</dcterms:modified>
</cp:coreProperties>
</file>