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E0F9-B0CC-45E8-9A5E-8EC1D472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2533-0C9B-6E89-025B-20CF9847B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789A-3FC8-FF04-CA54-6FC53336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1C60-4E22-C7D1-B469-C17029D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73F-88BE-C87F-A054-E9D3467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DA85-225C-A66F-A4BD-9ABB8481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936D0-2381-7824-E92D-CCA24DC8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0E67-E8C4-09A4-7B24-7BE20518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C38D-0E99-7EEC-FDAD-568DC4E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30D4-10D3-CB49-F11E-B3131DDD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9A157-ED07-AD9E-5264-703BB1F0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EFB4F-2685-8D81-7808-55D84C809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6A57-78BE-2843-841F-A306DB75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DEE2-2CD2-B4C5-9604-9DB4B38B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5463-4EE7-2C89-A63E-51DCA0D9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19DA-2A3D-A11E-064E-5D31B453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0FAD-A6C9-1C53-129D-D7FC6D5E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D695-617B-6629-0FDD-EAB3C9AB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7704-048E-4BCA-0A25-8874C90B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F95C6-29FF-B4B2-4C05-78E7BBAE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127-9494-C164-ED52-0D08B9D5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D5A2-F923-7161-D301-63BD281F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ED07-93D1-1C83-48A5-D41E8A4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B09A-07C4-D677-82AC-298B6C3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68EF-9BD4-C504-B17F-346CBBDA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6BF9-39D1-2D47-2F90-E6F5E929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A3C9-9B30-5E1D-241E-434B36E2D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C8ABF-FFF4-BD80-6DED-B5D3F0E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0CAA2-375C-3361-2FEB-A40F7257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0F8CF-A587-91BB-211F-13BEF150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1BBA-7F74-4A3B-20C1-EC76F90E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863D-718B-8A48-F90B-EF11DEE8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15046-138D-0759-EAD4-6359ABD5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BD5A-775A-52A4-C433-5C4F19A0F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5386-24F1-75EF-4EA5-A15A79F7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C517A-0432-90A8-9B59-128388F17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053F5-3633-4983-4CA6-8B662F07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A964-7584-93F8-CF5E-58674167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432D-AF92-93D9-4CB4-95905792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95D8-3F6F-E506-78F3-D82585BE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E8658-D84E-3C3C-32E4-A09C6923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CA7EF-00C2-71EB-8D44-ED359A0B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A2F73-4BB5-1757-5AFD-DE361F2B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56403-8EA1-0DF4-3A71-FABBD3A2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FBC46-78D9-BA5A-BFE1-B5328BED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2828-B3D9-8189-AA47-D7CF8ED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730C-C51C-1DB5-1530-D9799DC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587B-1270-0E6B-0476-7EEFDD4E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7E3C-FFE3-CAEB-3490-9019FCDF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3D47-9230-FCF5-274E-9F2AB283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3DAB-C5A6-6F9F-1EB6-0F1D1569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9F36-54A9-03B0-E521-7E1D53F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3958-1609-15F2-2AFA-BB7FF3BA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95D35-CC31-7B94-34B6-472546469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70F9-CBD7-3F22-E09C-AE58A1EA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530C-CF24-CB2C-9863-5AF5E2D7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44EE-A78C-7C9F-3EF7-7005318E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C49E-EDEE-859B-5E17-8227A070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BC6A-4498-933D-4BF7-D1D968A0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9306-BB43-0D6B-DAA7-8E26B324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DEF3-5F3C-1BA7-88CB-FA1925E20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C771-B34B-43C2-80A7-CC586813E39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A5EF-EA21-2E91-2B7E-F932BF97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A030-58F3-91EB-05F0-940AD5660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B526-A768-4EB0-A574-EC5D0A9BB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34FBD-24BD-6505-C85D-0007267E5247}"/>
              </a:ext>
            </a:extLst>
          </p:cNvPr>
          <p:cNvSpPr/>
          <p:nvPr/>
        </p:nvSpPr>
        <p:spPr>
          <a:xfrm>
            <a:off x="699831" y="3847006"/>
            <a:ext cx="3338945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$GEN Coin through battling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746F3-0DA9-8E43-EE0F-AA8ABE18D7EB}"/>
              </a:ext>
            </a:extLst>
          </p:cNvPr>
          <p:cNvSpPr/>
          <p:nvPr/>
        </p:nvSpPr>
        <p:spPr>
          <a:xfrm>
            <a:off x="8292121" y="3847006"/>
            <a:ext cx="3338945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Stable Coin through top 50 leaderboard (daily)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16106-9FC7-B7FE-2E81-D7E6011D3106}"/>
              </a:ext>
            </a:extLst>
          </p:cNvPr>
          <p:cNvSpPr/>
          <p:nvPr/>
        </p:nvSpPr>
        <p:spPr>
          <a:xfrm>
            <a:off x="4495976" y="3847006"/>
            <a:ext cx="3338945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$ARENA Token through winning battles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55538-6C7C-27C3-C91F-CEAA62339438}"/>
              </a:ext>
            </a:extLst>
          </p:cNvPr>
          <p:cNvSpPr/>
          <p:nvPr/>
        </p:nvSpPr>
        <p:spPr>
          <a:xfrm>
            <a:off x="4426527" y="894757"/>
            <a:ext cx="3338945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Ways to Earn Rewards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E382F-4A34-633E-468C-C9E73CD6364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2369304" y="2266357"/>
            <a:ext cx="3726696" cy="158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9316A-F72F-7F76-D002-893C100D3DB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165449" y="2266357"/>
            <a:ext cx="30865" cy="158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81B370-CACB-6F7A-09A6-0D8E89F67FE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196314" y="2238033"/>
            <a:ext cx="3765280" cy="160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05E55-6017-C33F-9216-1257C5A7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$ARENA Payout Mechanism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E29D0E64-2B12-BFD5-FB42-B77ED604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$ARENA token has fixed supply – 10,000</a:t>
            </a:r>
          </a:p>
          <a:p>
            <a:pPr marL="0" indent="0">
              <a:buNone/>
            </a:pPr>
            <a:r>
              <a:rPr lang="en-US" sz="2000"/>
              <a:t>$ARENA token has a backing /treasury – Initial $100,000</a:t>
            </a:r>
          </a:p>
          <a:p>
            <a:pPr marL="0" indent="0">
              <a:buNone/>
            </a:pPr>
            <a:r>
              <a:rPr lang="en-US" sz="2000"/>
              <a:t>1% of $GEN buy, sell, transfer goes to $ARENA treasury</a:t>
            </a:r>
          </a:p>
          <a:p>
            <a:pPr marL="0" indent="0">
              <a:buNone/>
            </a:pPr>
            <a:r>
              <a:rPr lang="en-US" sz="2000"/>
              <a:t>We will always buy back $ARENA at $10 / token</a:t>
            </a:r>
          </a:p>
          <a:p>
            <a:pPr marL="0" indent="0">
              <a:buNone/>
            </a:pPr>
            <a:r>
              <a:rPr lang="en-US" sz="2000"/>
              <a:t>Once treasury holdings reach 200,000 we will buy back at $15 / token. As holdings increase so does the buy back rate per coin</a:t>
            </a:r>
          </a:p>
          <a:p>
            <a:pPr marL="0" indent="0">
              <a:buNone/>
            </a:pPr>
            <a:r>
              <a:rPr lang="en-US" sz="2000"/>
              <a:t>Payout for $ARENA token based upon (</a:t>
            </a:r>
            <a:r>
              <a:rPr lang="en-US" sz="2000" i="1"/>
              <a:t>Length of battle * $Amount Staked)</a:t>
            </a:r>
          </a:p>
          <a:p>
            <a:pPr marL="0" indent="0">
              <a:buNone/>
            </a:pPr>
            <a:r>
              <a:rPr lang="en-US" sz="2000"/>
              <a:t>However, as the % of $ARENA being held outside of treasury increase -&gt; payout of $ARENA token decreases</a:t>
            </a:r>
          </a:p>
        </p:txBody>
      </p:sp>
    </p:spTree>
    <p:extLst>
      <p:ext uri="{BB962C8B-B14F-4D97-AF65-F5344CB8AC3E}">
        <p14:creationId xmlns:p14="http://schemas.microsoft.com/office/powerpoint/2010/main" val="42220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B9F6-D443-F8D0-6DDE-1DADDE9F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 of variable $ARENA payout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688D-5830-5B46-FA7E-104FA96B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119"/>
            <a:ext cx="10515600" cy="4351338"/>
          </a:xfrm>
        </p:spPr>
        <p:txBody>
          <a:bodyPr/>
          <a:lstStyle/>
          <a:p>
            <a:r>
              <a:rPr lang="en-US" dirty="0"/>
              <a:t>If at first 0 people hold $ARENA then the payout for winning a $GEN battle would be ($GEN staked * Risk % * Length of Battle = $ARENA rewarded). 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70 %</a:t>
            </a:r>
            <a:r>
              <a:rPr lang="en-US" dirty="0"/>
              <a:t> of ARENA token is held by users then ($GEN staked * Risk % * Length of Battle </a:t>
            </a:r>
            <a:r>
              <a:rPr lang="en-US" dirty="0">
                <a:solidFill>
                  <a:srgbClr val="FF0000"/>
                </a:solidFill>
              </a:rPr>
              <a:t>* (1 – 0.7)).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63139-F4D5-C285-AB35-21C45E8C63D0}"/>
              </a:ext>
            </a:extLst>
          </p:cNvPr>
          <p:cNvSpPr txBox="1"/>
          <p:nvPr/>
        </p:nvSpPr>
        <p:spPr>
          <a:xfrm>
            <a:off x="1025323" y="4687747"/>
            <a:ext cx="1032847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means that as more people hold $ARENA then the payout for battle victors are reduced. The less people hold on to $ARENA then more $ARENA is paid out for battle victories</a:t>
            </a:r>
          </a:p>
        </p:txBody>
      </p:sp>
    </p:spTree>
    <p:extLst>
      <p:ext uri="{BB962C8B-B14F-4D97-AF65-F5344CB8AC3E}">
        <p14:creationId xmlns:p14="http://schemas.microsoft.com/office/powerpoint/2010/main" val="126307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$ARENA Payout Mechanism</vt:lpstr>
      <vt:lpstr>Further explanation of variable $ARENA payout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Niederberger, Edwin Peter</dc:creator>
  <cp:lastModifiedBy>Niederberger, Edwin Peter</cp:lastModifiedBy>
  <cp:revision>2</cp:revision>
  <dcterms:created xsi:type="dcterms:W3CDTF">2022-05-12T12:15:54Z</dcterms:created>
  <dcterms:modified xsi:type="dcterms:W3CDTF">2022-05-12T12:41:41Z</dcterms:modified>
</cp:coreProperties>
</file>