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768bcdc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768bcdc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768bcdc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768bcdc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e768bcdc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768bcdc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e768bcdc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768bcdc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e768bcdc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e768bcdc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e768bcdc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e768bcdc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e768bcdc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e768bcdc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e768bcdc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768bcdc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96900" y="1578400"/>
            <a:ext cx="52578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Migration to the US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Muhammad Tallal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Person moving to or extending his business to  a different country </a:t>
            </a:r>
            <a:endParaRPr sz="1800"/>
          </a:p>
          <a:p>
            <a:pPr indent="-342900" lvl="0" marL="457200" rtl="0" algn="l">
              <a:spcBef>
                <a:spcPts val="0"/>
              </a:spcBef>
              <a:spcAft>
                <a:spcPts val="0"/>
              </a:spcAft>
              <a:buSzPts val="1800"/>
              <a:buChar char="●"/>
            </a:pPr>
            <a:r>
              <a:rPr lang="en-GB" sz="1800"/>
              <a:t>He wants to make an informed decision to decide which city to move to</a:t>
            </a:r>
            <a:endParaRPr sz="1800"/>
          </a:p>
          <a:p>
            <a:pPr indent="-342900" lvl="0" marL="457200" rtl="0" algn="l">
              <a:spcBef>
                <a:spcPts val="0"/>
              </a:spcBef>
              <a:spcAft>
                <a:spcPts val="0"/>
              </a:spcAft>
              <a:buSzPts val="1800"/>
              <a:buChar char="●"/>
            </a:pPr>
            <a:r>
              <a:rPr lang="en-GB" sz="1800"/>
              <a:t>He will move to a city which is closest to his current city based on venues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Person is moving to the US from Toronto</a:t>
            </a:r>
            <a:endParaRPr sz="1800"/>
          </a:p>
          <a:p>
            <a:pPr indent="-342900" lvl="0" marL="457200" rtl="0" algn="l">
              <a:spcBef>
                <a:spcPts val="0"/>
              </a:spcBef>
              <a:spcAft>
                <a:spcPts val="0"/>
              </a:spcAft>
              <a:buSzPts val="1800"/>
              <a:buChar char="●"/>
            </a:pPr>
            <a:r>
              <a:rPr lang="en-GB" sz="1800"/>
              <a:t>He is confused between New York and Chicago</a:t>
            </a:r>
            <a:endParaRPr sz="1800"/>
          </a:p>
          <a:p>
            <a:pPr indent="-342900" lvl="0" marL="457200" rtl="0" algn="l">
              <a:spcBef>
                <a:spcPts val="0"/>
              </a:spcBef>
              <a:spcAft>
                <a:spcPts val="0"/>
              </a:spcAft>
              <a:buSzPts val="1800"/>
              <a:buChar char="●"/>
            </a:pPr>
            <a:r>
              <a:rPr lang="en-GB" sz="1800"/>
              <a:t>He needs to make an informed decision based on venues which city is closest to his current city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Neighbourhood data of the three cities is used to get venues of the neighbourhoods using Foursquare api</a:t>
            </a:r>
            <a:endParaRPr sz="1800"/>
          </a:p>
          <a:p>
            <a:pPr indent="-342900" lvl="0" marL="457200" rtl="0" algn="l">
              <a:spcBef>
                <a:spcPts val="0"/>
              </a:spcBef>
              <a:spcAft>
                <a:spcPts val="0"/>
              </a:spcAft>
              <a:buSzPts val="1800"/>
              <a:buChar char="●"/>
            </a:pPr>
            <a:r>
              <a:rPr lang="en-GB" sz="1800"/>
              <a:t>Neighbourhoods are classified into clusters based on the similar venues in different neighbourhoods of the different cities</a:t>
            </a:r>
            <a:endParaRPr sz="1800"/>
          </a:p>
          <a:p>
            <a:pPr indent="-342900" lvl="0" marL="457200" rtl="0" algn="l">
              <a:spcBef>
                <a:spcPts val="0"/>
              </a:spcBef>
              <a:spcAft>
                <a:spcPts val="0"/>
              </a:spcAft>
              <a:buSzPts val="1800"/>
              <a:buChar char="●"/>
            </a:pPr>
            <a:r>
              <a:rPr lang="en-GB" sz="1800"/>
              <a:t>Two different analysis are performed, one with Toronto and New York and other with Toronto and Chicago</a:t>
            </a:r>
            <a:endParaRPr sz="1800"/>
          </a:p>
          <a:p>
            <a:pPr indent="-342900" lvl="0" marL="457200" rtl="0" algn="l">
              <a:spcBef>
                <a:spcPts val="0"/>
              </a:spcBef>
              <a:spcAft>
                <a:spcPts val="0"/>
              </a:spcAft>
              <a:buSzPts val="1800"/>
              <a:buChar char="●"/>
            </a:pPr>
            <a:r>
              <a:rPr lang="en-GB" sz="1800"/>
              <a:t>Results are displayed as coloured clusters of map</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159" name="Google Shape;159;p17"/>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Toronto in NY-Toronto comparison:</a:t>
            </a:r>
            <a:endParaRPr sz="1800"/>
          </a:p>
          <a:p>
            <a:pPr indent="0" lvl="0" marL="0" rtl="0" algn="l">
              <a:spcBef>
                <a:spcPts val="1600"/>
              </a:spcBef>
              <a:spcAft>
                <a:spcPts val="1600"/>
              </a:spcAft>
              <a:buNone/>
            </a:pPr>
            <a:r>
              <a:t/>
            </a:r>
            <a:endParaRPr sz="1800"/>
          </a:p>
        </p:txBody>
      </p:sp>
      <p:pic>
        <p:nvPicPr>
          <p:cNvPr id="160" name="Google Shape;160;p17"/>
          <p:cNvPicPr preferRelativeResize="0"/>
          <p:nvPr/>
        </p:nvPicPr>
        <p:blipFill>
          <a:blip r:embed="rId3">
            <a:alphaModFix/>
          </a:blip>
          <a:stretch>
            <a:fillRect/>
          </a:stretch>
        </p:blipFill>
        <p:spPr>
          <a:xfrm>
            <a:off x="2265463" y="1857475"/>
            <a:ext cx="4486275"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166" name="Google Shape;166;p18"/>
          <p:cNvSpPr txBox="1"/>
          <p:nvPr>
            <p:ph idx="1" type="body"/>
          </p:nvPr>
        </p:nvSpPr>
        <p:spPr>
          <a:xfrm>
            <a:off x="1297500" y="1308800"/>
            <a:ext cx="7038900" cy="317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New York in NY-Toronto comparison:</a:t>
            </a:r>
            <a:endParaRPr sz="1800"/>
          </a:p>
        </p:txBody>
      </p:sp>
      <p:pic>
        <p:nvPicPr>
          <p:cNvPr id="167" name="Google Shape;167;p18"/>
          <p:cNvPicPr preferRelativeResize="0"/>
          <p:nvPr/>
        </p:nvPicPr>
        <p:blipFill>
          <a:blip r:embed="rId3">
            <a:alphaModFix/>
          </a:blip>
          <a:stretch>
            <a:fillRect/>
          </a:stretch>
        </p:blipFill>
        <p:spPr>
          <a:xfrm>
            <a:off x="3004813" y="1775250"/>
            <a:ext cx="3134375" cy="317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173" name="Google Shape;173;p19"/>
          <p:cNvSpPr txBox="1"/>
          <p:nvPr>
            <p:ph idx="1" type="body"/>
          </p:nvPr>
        </p:nvSpPr>
        <p:spPr>
          <a:xfrm>
            <a:off x="1297500" y="1197600"/>
            <a:ext cx="7038900" cy="328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Toronto in Chicago-Toronto comparion:</a:t>
            </a:r>
            <a:endParaRPr sz="1800"/>
          </a:p>
        </p:txBody>
      </p:sp>
      <p:pic>
        <p:nvPicPr>
          <p:cNvPr id="174" name="Google Shape;174;p19"/>
          <p:cNvPicPr preferRelativeResize="0"/>
          <p:nvPr/>
        </p:nvPicPr>
        <p:blipFill>
          <a:blip r:embed="rId3">
            <a:alphaModFix/>
          </a:blip>
          <a:stretch>
            <a:fillRect/>
          </a:stretch>
        </p:blipFill>
        <p:spPr>
          <a:xfrm>
            <a:off x="1970222" y="1747075"/>
            <a:ext cx="5436150" cy="316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180" name="Google Shape;180;p20"/>
          <p:cNvSpPr txBox="1"/>
          <p:nvPr>
            <p:ph idx="1" type="body"/>
          </p:nvPr>
        </p:nvSpPr>
        <p:spPr>
          <a:xfrm>
            <a:off x="1297500" y="1225775"/>
            <a:ext cx="7038900" cy="325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Chicago in Chicago-Toronto comparison:</a:t>
            </a:r>
            <a:endParaRPr sz="1800"/>
          </a:p>
        </p:txBody>
      </p:sp>
      <p:pic>
        <p:nvPicPr>
          <p:cNvPr id="181" name="Google Shape;181;p20"/>
          <p:cNvPicPr preferRelativeResize="0"/>
          <p:nvPr/>
        </p:nvPicPr>
        <p:blipFill>
          <a:blip r:embed="rId3">
            <a:alphaModFix/>
          </a:blip>
          <a:stretch>
            <a:fillRect/>
          </a:stretch>
        </p:blipFill>
        <p:spPr>
          <a:xfrm>
            <a:off x="2070375" y="1790588"/>
            <a:ext cx="5295900" cy="320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87" name="Google Shape;187;p21"/>
          <p:cNvSpPr txBox="1"/>
          <p:nvPr>
            <p:ph idx="1" type="body"/>
          </p:nvPr>
        </p:nvSpPr>
        <p:spPr>
          <a:xfrm>
            <a:off x="1297500" y="1567550"/>
            <a:ext cx="7038900" cy="372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Results show that Chicago is more closer to Toronto rather than New York</a:t>
            </a:r>
            <a:endParaRPr sz="1800"/>
          </a:p>
          <a:p>
            <a:pPr indent="-342900" lvl="0" marL="457200" rtl="0" algn="l">
              <a:spcBef>
                <a:spcPts val="0"/>
              </a:spcBef>
              <a:spcAft>
                <a:spcPts val="0"/>
              </a:spcAft>
              <a:buSzPts val="1800"/>
              <a:buChar char="●"/>
            </a:pPr>
            <a:r>
              <a:rPr lang="en-GB" sz="1800"/>
              <a:t>Person moving to the US or extending his business to the US from Toronto should move to Chicago rather than New York if he is to base his decision on the venues in the city</a:t>
            </a:r>
            <a:endParaRPr sz="1800"/>
          </a:p>
          <a:p>
            <a:pPr indent="-342900" lvl="0" marL="457200" rtl="0" algn="l">
              <a:spcBef>
                <a:spcPts val="0"/>
              </a:spcBef>
              <a:spcAft>
                <a:spcPts val="0"/>
              </a:spcAft>
              <a:buSzPts val="1800"/>
              <a:buChar char="●"/>
            </a:pPr>
            <a:r>
              <a:rPr lang="en-GB" sz="1800"/>
              <a:t>This project can be extended or modified for similar use cases where comparison of different cities or countries are required and displayed visually</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