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4:27:21.70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0 526 0,'35'0'110,"0"0"-63,-35 37-47,36 2 15,-36-2 32,0 1 16,0-1-32,0 1 0,0-1 16,0 1 203,36-38-156,0 0 0,-36 75-79,0-38 32,0 2 31,0-2-47,71-37 16,-36-37 219,-35-2-235,0 2-31,36 37 16,-36-38-1,0 1 1,35 37-16,-35-38 16,37 38-16,-37-37 15,0-1 1,0 1-16,0-1 16,71 1-1,-71-2-15,0 2 31,0-1-15,35 1 0,-35-1 15,0 1-15,36 37-1,-36-75 1,0 37-1,0 1 32,35-1 0,1 38 31,0-38-31,0 38 0,-1-75-16,-35 37 110,0 1-47,0 74 124,0 1-202,0-1 0,-35-37-16,35 38 15,0 0-15,-36-38 0,36 38 16,0-1 0,-36 1-1,0-38 1,36 37-1,0 1 1,-35-1 0,-1 1 15,1-38-15,-1 0-1,36 37 48,0 1 296,0-1-343,0 2 46,0-2-46,0 1 31,0-1 187,-35-37-234,35 38 47,0-1 0,0 1-47,-37-38 15,37 37 32,0 1 31,-71-38-31,71 37 94,-35-37-110,35 39-31,-36-39 422,1 0-391,35-39 47,-36 2-62,36-1 0,0 1-1,0-1 1,0 1 31,0-1-16,0-37 0,0 38 47,-36 37-46,0 0 46,36-39-63,-35 39 1,35-37 0,35 37 359,-35 37-375,36-37 47,-36 39-32,0-2 16,36 1 1,0-38-1,-1 37 0,1-37-31,-36 38 47,0-1 0,35 1 0,-35-1 47,0 1-48,0-1 95,0 2-94,0-78 281,0 2-328,36 37 16,-36-38-16,35 38 15,-35-37 1,0-1 0,72-37 15,-72 38-16,0-1 1,36 38 0,-36-37-1,0-2 1,35 39 31,-35-37-32,0-1 1,36 38 0,-36-37-1,0-1-15,35 1 32,-35-1 14,0 1-14,0-1-1,0 1-15,36 37-1,-36-38 1,0 0-1,36 38 110,0 0-93,-36-38 30,0 1 1</inkml:trace>
  <inkml:trace contextRef="#ctx0" brushRef="#br0" timeOffset="725255">698 747 0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4:49:47.52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0 538 0,'0'41'172,"0"1"-156,0-1 15,0 1 16,0 0-32,0-1 17,42-41 140,-42 42-110,41-42 1,-41 42-48,0-1 63,0 1-31,0 0-31,0-1 62,42-41 266,-42-41-329,0-1 1,42 42-16,-1-42 16,-41 1-1,42-1 16,-42 0-15,0 1 0,41 41-16,-41-42 15,0 0 17,42 42-17,0-41 16,-1 41-15,-41-42 0,0 1-1,42-1 1,0 42 0,-42-42-1,41 42 1,-41-41-16,42 41 15,0-42 17,-1 0-17,-41 1-15,0-1 32,42 42-1,-42-42-16,41 42 17,1-41 15,0-1 62,-1 1-78,1 41 32,-42-42-16,42 42-1,-84 0 345,0 0-375,42 42 93</inkml:trace>
  <inkml:trace contextRef="#ctx0" brushRef="#br0" timeOffset="9535">999 38 0,'-41'-42'265,"-1"42"-171,0 42 218,42 0-265,0-1-31,-41-41 0,41 42 15,0 41 156,-42-83-77,0 0-79,1 0 47,-1 42 16,1-1 296,-1 1-390,42 0 63,-42-42-63,42 41 203,-41-41-172,-1 42-15,42 0 78,-42-1-47,1 42 296,-1 1-311,0-43 14,42 1 267,-41 0-313,-1-1 31,1 1-15,41 0 15,-42-42-31,0 0 844,42-42-797,0 0-16,-41 42 16,-1-41-16,42-1 63,0 0 31,0 1 265,0-1-374,0 0 15,0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5:04:18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0 292 0,'0'41'94,"42"-41"-47,-42 42-47,0 0 47,42-42 15,-42 41-46,0 1 15,0 0-15,0-1 0,0 1-16,0-1 31,0 1-16,41-42 1,-41 42-16,0-1 31,0 1-15,0 0-16,42-42 0,-42 41 16,0 1 15,42-42 313,-42-42-313,41 42-31,-41-41 15,84-1 1,-43 0 0,-41 1 15,42-1-31,-1 42 16,-41-42-1,42 42 1,-42-41-16,42-1 15,-1 42 1,1-41-16,-42-1 47,42 42-31,-42-42 30,41 1-30,-41-1 15,42 42 1,0-83-32,-1 83 15,-41-42-15,42 42 16,-1-42-1,43 1 1,-1-1-16,0 1 16,-83-1-1,42 42 1,0 0 62,-42-42 391</inkml:trace>
  <inkml:trace contextRef="#ctx0" brushRef="#br0" timeOffset="86">1250 0 0</inkml:trace>
  <inkml:trace contextRef="#ctx0" brushRef="#br0" timeOffset="7019">1208 42 0,'42'0'172,"-84"0"-110,0 0-46,1 42 31,-43-1 0,43-41-1,41 42-46,-84-42 32,43 41 108,-1 1-62,1 0-62,-1-1 62,0-41 78,-41 42-109,83 0-31,-42-42 0,1 41 15,-1 1-31,0 0 31,42-1-15,-41 1-16,41-1 31,-42 1-31,1 0 437,-1-1-437,42 1 47,0 0 0,-42-42-16,42 41 32,-41 1-16,41 0 0,-42-1-16,42-82 485,0-43-438,0 43-31,0-1-32,-42 0 1,42 1-1,0-1-15,0 0 32,0 1-17,-41-1 220,41 1-220,-42 41 1,42-84 0,-42 43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5:38:14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0 308 0,'0'39'141,"0"-1"-79,38 1-15,-38-1-16,0 0-15,0 1 0,39-39 31,-39 38 15,0 1-15,0-1 109,0 1 0,0-1-140,0 1 15,38-39 16,-38 38-31,39-38 15,-39 39 94,38-39 125,-38-77-250,39 77 0,-39-39 16,0 1-1,77 38 17,-77-39-32,0 1 15,38 38 16,-38-39-31,0 1 32,39-1-1,-1 1 47,-38 0-15,39 38-17,-39-39-14,77 1 15,-77-1-16,0 1 31,38 38-46,-38-39 15,0 1-15,39 38 15,-39-39-31,0 1 78,0-1 0,0 1 32,38 38-48,-38-39 1</inkml:trace>
  <inkml:trace contextRef="#ctx0" brushRef="#br0" timeOffset="1226">654 0 0</inkml:trace>
  <inkml:trace contextRef="#ctx0" brushRef="#br0" timeOffset="7442">731 39 0,'0'38'235,"0"1"-235,-38-39 15,38 38 126,-77 1-79,38-1-46,1 1 0,38-1 30,-39-38-46,39 39 16,-77-1 15,77 1-15,-38-1 15,-1 0 63,39 1 15,0 38-77,-38-39-17,38 1 16,-39-39-15,39 38 281,0 1-266,-38-1-15,38 1-16,-39-39 31,39 38-31,0-76 422,0-1-391,0 1-15,0-1-1,0 1 1,0-1 0,-38 1-1,38-1 32,-39 1-47,1-1 16,38 1 31,0 0 15,-39-1-31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4FCA9-AFC9-4152-85C7-640370BCBB92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C4C1D-D642-473E-9ACA-5644D6798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r>
              <a:rPr lang="en-US" baseline="0" dirty="0" smtClean="0"/>
              <a:t>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DFD level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6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Physical DFD level</a:t>
            </a:r>
            <a:r>
              <a:rPr lang="en-US" baseline="0" dirty="0" smtClean="0"/>
              <a:t>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5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0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9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6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DFD level</a:t>
            </a:r>
            <a:r>
              <a:rPr lang="en-US" baseline="0" dirty="0" smtClean="0"/>
              <a:t> 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DFD level</a:t>
            </a:r>
            <a:r>
              <a:rPr lang="en-US" baseline="0" dirty="0" smtClean="0"/>
              <a:t>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0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4C1D-D642-473E-9ACA-5644D67980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539" y="534534"/>
            <a:ext cx="8791575" cy="902380"/>
          </a:xfrm>
        </p:spPr>
        <p:txBody>
          <a:bodyPr/>
          <a:lstStyle/>
          <a:p>
            <a:r>
              <a:rPr lang="en-US" dirty="0" smtClean="0"/>
              <a:t>Online auction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540" y="1436913"/>
            <a:ext cx="9183460" cy="53035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By :                                      </a:t>
            </a:r>
          </a:p>
          <a:p>
            <a:r>
              <a:rPr lang="en-US" sz="4000" dirty="0" smtClean="0"/>
              <a:t>Muhammad tarek </a:t>
            </a:r>
            <a:r>
              <a:rPr lang="en-GB" sz="4000" dirty="0" smtClean="0"/>
              <a:t>refaat</a:t>
            </a:r>
            <a:r>
              <a:rPr lang="en-US" sz="4000" dirty="0" smtClean="0"/>
              <a:t> </a:t>
            </a:r>
            <a:r>
              <a:rPr lang="en-US" sz="4000" dirty="0" smtClean="0"/>
              <a:t>sec:11</a:t>
            </a:r>
          </a:p>
          <a:p>
            <a:r>
              <a:rPr lang="en-US" sz="4000" dirty="0" smtClean="0"/>
              <a:t>Mohammed </a:t>
            </a:r>
            <a:r>
              <a:rPr lang="en-US" sz="4000" dirty="0" smtClean="0"/>
              <a:t>hamdy</a:t>
            </a:r>
            <a:r>
              <a:rPr lang="en-US" sz="4000" dirty="0" smtClean="0"/>
              <a:t> </a:t>
            </a:r>
            <a:r>
              <a:rPr lang="en-US" sz="4000" dirty="0" smtClean="0"/>
              <a:t>attia</a:t>
            </a:r>
            <a:r>
              <a:rPr lang="en-US" sz="4000" dirty="0" smtClean="0"/>
              <a:t> sec:11</a:t>
            </a:r>
          </a:p>
          <a:p>
            <a:r>
              <a:rPr lang="en-US" sz="4000" dirty="0" smtClean="0"/>
              <a:t>Ahmed </a:t>
            </a:r>
            <a:r>
              <a:rPr lang="en-US" sz="4000" dirty="0" smtClean="0"/>
              <a:t>kahled</a:t>
            </a:r>
            <a:r>
              <a:rPr lang="en-US" sz="4000" dirty="0" smtClean="0"/>
              <a:t> </a:t>
            </a:r>
            <a:r>
              <a:rPr lang="en-US" sz="4000" dirty="0" smtClean="0"/>
              <a:t>masoud</a:t>
            </a:r>
            <a:r>
              <a:rPr lang="en-US" sz="4000" dirty="0" smtClean="0"/>
              <a:t> sec:2</a:t>
            </a:r>
          </a:p>
          <a:p>
            <a:r>
              <a:rPr lang="en-US" sz="4000" dirty="0" smtClean="0"/>
              <a:t>Professor: </a:t>
            </a:r>
            <a:r>
              <a:rPr lang="en-US" sz="4000" dirty="0" smtClean="0"/>
              <a:t>Samah</a:t>
            </a:r>
            <a:r>
              <a:rPr lang="en-US" sz="4000" dirty="0" smtClean="0"/>
              <a:t> </a:t>
            </a:r>
            <a:r>
              <a:rPr lang="en-US" sz="4000" dirty="0" smtClean="0"/>
              <a:t>Ibrahim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453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0"/>
            <a:ext cx="804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7" y="0"/>
            <a:ext cx="976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52" y="0"/>
            <a:ext cx="8676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2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5D2316-47E7-4AE2-8450-1E03652B15F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4" y="0"/>
          <a:ext cx="12192004" cy="89115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47404164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4171249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87493831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068674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957271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9830840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0105638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5243874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6983313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896589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3960347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Wtd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ar-EG" sz="18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ar-EG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(1-5)*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 3: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Auction</a:t>
                      </a:r>
                      <a:endParaRPr lang="ar-EG" dirty="0" smtClean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Wtd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ar-EG" sz="18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(1-5)*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 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Auction</a:t>
                      </a:r>
                      <a:endParaRPr lang="ar-EG" dirty="0" smtClean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Wtd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ar-EG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(1-5)*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 1:</a:t>
                      </a:r>
                    </a:p>
                    <a:p>
                      <a:pPr rtl="1"/>
                      <a:r>
                        <a:rPr lang="en-US" dirty="0" smtClean="0"/>
                        <a:t>Auction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(Weight)</a:t>
                      </a:r>
                      <a:endParaRPr lang="ar-EG" sz="18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</a:p>
                    <a:p>
                      <a:pPr rtl="1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ar-EG" sz="18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94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in Java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 like to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in-house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skills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in C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Java; would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 to develop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in-house Java skills</a:t>
                      </a:r>
                      <a:endParaRPr lang="ar-E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in C;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little interest in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developing C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skills in-house</a:t>
                      </a:r>
                      <a:endParaRPr lang="ar-E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Issues: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Develops desirable in-house skills</a:t>
                      </a:r>
                      <a:endParaRPr lang="ar-EG" sz="12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088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Orders saved to a</a:t>
                      </a:r>
                    </a:p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file formats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Flexible export</a:t>
                      </a:r>
                    </a:p>
                    <a:p>
                      <a:pPr rtl="1"/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 for passing order information to other systems</a:t>
                      </a:r>
                      <a:endParaRPr lang="ar-E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Orders sent as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 files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 with existing systems</a:t>
                      </a:r>
                      <a:endParaRPr lang="ar-EG" sz="12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684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 in IS Support has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 limited, but positive experience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this program.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with product</a:t>
                      </a:r>
                      <a:endParaRPr lang="ar-EG" sz="12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008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$200 per year fee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$700 initial charge;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yearly fees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$150 initial</a:t>
                      </a:r>
                    </a:p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Economic Issues: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ar-E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702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Brand-new product; few companies</a:t>
                      </a:r>
                    </a:p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experience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used by other retail hotel</a:t>
                      </a:r>
                      <a:endParaRPr lang="ar-E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used by</a:t>
                      </a:r>
                    </a:p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retail</a:t>
                      </a:r>
                    </a:p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hotel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Issues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Demonstrated product in market</a:t>
                      </a:r>
                      <a:endParaRPr lang="ar-EG" sz="12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540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Yes, but not easy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Yes, easy to do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Customizable interface</a:t>
                      </a:r>
                      <a:endParaRPr lang="ar-EG" sz="1200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888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325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290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ar-E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7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3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28E9315-3283-45DC-A215-3C4072760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9137"/>
            <a:ext cx="11430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07682"/>
            <a:ext cx="9905998" cy="93319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60" y="2050473"/>
            <a:ext cx="9905999" cy="2730533"/>
          </a:xfrm>
        </p:spPr>
        <p:txBody>
          <a:bodyPr/>
          <a:lstStyle/>
          <a:p>
            <a:r>
              <a:rPr lang="en-US" dirty="0" smtClean="0"/>
              <a:t>Our idea is about auctions systems mainly make the most happened auctions</a:t>
            </a:r>
          </a:p>
          <a:p>
            <a:r>
              <a:rPr lang="en-US" dirty="0"/>
              <a:t>make it more </a:t>
            </a:r>
            <a:r>
              <a:rPr lang="en-US" dirty="0" smtClean="0"/>
              <a:t>easy , cheap , comfortable </a:t>
            </a:r>
            <a:r>
              <a:rPr lang="en-US" dirty="0"/>
              <a:t>for </a:t>
            </a:r>
            <a:r>
              <a:rPr lang="en-US" dirty="0" smtClean="0"/>
              <a:t>all customers join that auction</a:t>
            </a:r>
          </a:p>
          <a:p>
            <a:r>
              <a:rPr lang="en-US" dirty="0" smtClean="0"/>
              <a:t>That system is </a:t>
            </a:r>
            <a:r>
              <a:rPr lang="en-US" dirty="0" smtClean="0"/>
              <a:t>flexible </a:t>
            </a:r>
            <a:r>
              <a:rPr lang="en-US" dirty="0" smtClean="0"/>
              <a:t>for all types of auctions like auction made by charities , governments , normal people just wants to sell things have great values like painted pictures ,banks</a:t>
            </a:r>
          </a:p>
        </p:txBody>
      </p:sp>
    </p:spTree>
    <p:extLst>
      <p:ext uri="{BB962C8B-B14F-4D97-AF65-F5344CB8AC3E}">
        <p14:creationId xmlns:p14="http://schemas.microsoft.com/office/powerpoint/2010/main" val="27596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Our Idea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idea is based on make customer join the auction and see the details of the things that would be sold by two ways through a web site easily to be accessed from internet or from mobile application (android or IOS) all of them is online </a:t>
            </a:r>
          </a:p>
          <a:p>
            <a:r>
              <a:rPr lang="en-US" dirty="0" smtClean="0"/>
              <a:t>Our document will have all most details of that system </a:t>
            </a:r>
          </a:p>
        </p:txBody>
      </p:sp>
    </p:spTree>
    <p:extLst>
      <p:ext uri="{BB962C8B-B14F-4D97-AF65-F5344CB8AC3E}">
        <p14:creationId xmlns:p14="http://schemas.microsoft.com/office/powerpoint/2010/main" val="6677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55B36-EB12-43D6-847E-703B990A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9" y="0"/>
            <a:ext cx="1064534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5400A2-2BF6-4E33-AFF2-FDCCB3D98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2" y="0"/>
            <a:ext cx="12095018" cy="70242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2BA-52A3-40AA-A1F7-858F03EE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420131"/>
          </a:xfrm>
        </p:spPr>
        <p:txBody>
          <a:bodyPr>
            <a:normAutofit fontScale="25000" lnSpcReduction="20000"/>
          </a:bodyPr>
          <a:lstStyle/>
          <a:p>
            <a:r>
              <a:rPr lang="en-US" sz="6000" dirty="0"/>
              <a:t>Use case name: Monitor Auction      ID:1                             Priority: High</a:t>
            </a:r>
          </a:p>
          <a:p>
            <a:endParaRPr lang="en-US" sz="6000" dirty="0"/>
          </a:p>
          <a:p>
            <a:r>
              <a:rPr lang="en-US" sz="6000" dirty="0"/>
              <a:t>Actor:Administrator </a:t>
            </a:r>
          </a:p>
          <a:p>
            <a:endParaRPr lang="en-US" sz="6000" dirty="0"/>
          </a:p>
          <a:p>
            <a:r>
              <a:rPr lang="en-US" sz="6000" dirty="0"/>
              <a:t>Description: Administrator able to monitor users who enter the online Auction and operation of Selecting items.</a:t>
            </a:r>
          </a:p>
          <a:p>
            <a:endParaRPr lang="en-US" sz="6000" dirty="0"/>
          </a:p>
          <a:p>
            <a:r>
              <a:rPr lang="en-US" sz="6000" dirty="0"/>
              <a:t>Trigger: there is a certain number that enter over the Online Auction.</a:t>
            </a:r>
          </a:p>
          <a:p>
            <a:endParaRPr lang="en-US" sz="6000" dirty="0"/>
          </a:p>
          <a:p>
            <a:r>
              <a:rPr lang="en-US" sz="6000" dirty="0"/>
              <a:t>Type:       external                               Temporal</a:t>
            </a:r>
          </a:p>
          <a:p>
            <a:endParaRPr lang="en-US" sz="6000" dirty="0"/>
          </a:p>
          <a:p>
            <a:r>
              <a:rPr lang="en-US" sz="6000" dirty="0"/>
              <a:t>Major steps:</a:t>
            </a:r>
          </a:p>
          <a:p>
            <a:r>
              <a:rPr lang="en-US" sz="6000" dirty="0"/>
              <a:t>    1-Users  make Account .</a:t>
            </a:r>
          </a:p>
          <a:p>
            <a:r>
              <a:rPr lang="en-US" sz="6000" dirty="0"/>
              <a:t>    2-users enter the online Auction.</a:t>
            </a:r>
          </a:p>
          <a:p>
            <a:r>
              <a:rPr lang="en-US" sz="6000" dirty="0"/>
              <a:t>    3-some of users Heritage off the Online Auction because of           appropriating  number of users is complete.</a:t>
            </a:r>
          </a:p>
          <a:p>
            <a:r>
              <a:rPr lang="en-US" sz="6000" dirty="0"/>
              <a:t>    4-Monitor items that  users selected.</a:t>
            </a:r>
          </a:p>
          <a:p>
            <a:endParaRPr lang="en-US" sz="6000" dirty="0"/>
          </a:p>
          <a:p>
            <a:r>
              <a:rPr lang="en-US" sz="6000" dirty="0"/>
              <a:t>Summary:</a:t>
            </a:r>
          </a:p>
          <a:p>
            <a:r>
              <a:rPr lang="en-US" sz="6000" dirty="0"/>
              <a:t>Input :Monitor entered users &amp;items selected           output: Knowing users are entering&amp;items</a:t>
            </a:r>
          </a:p>
          <a:p>
            <a:r>
              <a:rPr lang="en-US" sz="6000" dirty="0"/>
              <a:t>Source: Administrator                                                      Destination: users&amp;items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CB4B-4A28-462F-B733-3CCDCD32C427}"/>
              </a:ext>
            </a:extLst>
          </p:cNvPr>
          <p:cNvSpPr/>
          <p:nvPr/>
        </p:nvSpPr>
        <p:spPr>
          <a:xfrm>
            <a:off x="2233949" y="2605818"/>
            <a:ext cx="401781" cy="37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FD077-09F4-4BA8-A580-DB6037B230CB}"/>
              </a:ext>
            </a:extLst>
          </p:cNvPr>
          <p:cNvSpPr/>
          <p:nvPr/>
        </p:nvSpPr>
        <p:spPr>
          <a:xfrm>
            <a:off x="4936479" y="2615795"/>
            <a:ext cx="401781" cy="37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ED4FA4-F880-46D9-93F6-B1A8D870A5F0}"/>
                  </a:ext>
                </a:extLst>
              </p14:cNvPr>
              <p14:cNvContentPartPr/>
              <p14:nvPr/>
            </p14:nvContentPartPr>
            <p14:xfrm>
              <a:off x="4968846" y="2601174"/>
              <a:ext cx="256585" cy="36563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ED4FA4-F880-46D9-93F6-B1A8D870A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2728" y="2595056"/>
                <a:ext cx="268820" cy="377874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929E61-93E9-47E9-B5C9-C2565D752922}"/>
              </a:ext>
            </a:extLst>
          </p:cNvPr>
          <p:cNvCxnSpPr/>
          <p:nvPr/>
        </p:nvCxnSpPr>
        <p:spPr>
          <a:xfrm>
            <a:off x="0" y="512618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9C3E1-E868-4426-9E18-168B3E81ED76}"/>
              </a:ext>
            </a:extLst>
          </p:cNvPr>
          <p:cNvCxnSpPr/>
          <p:nvPr/>
        </p:nvCxnSpPr>
        <p:spPr>
          <a:xfrm flipV="1">
            <a:off x="3906982" y="0"/>
            <a:ext cx="0" cy="498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C9241C-71A1-4777-B2A7-6694B0BFE1A6}"/>
              </a:ext>
            </a:extLst>
          </p:cNvPr>
          <p:cNvCxnSpPr/>
          <p:nvPr/>
        </p:nvCxnSpPr>
        <p:spPr>
          <a:xfrm flipV="1">
            <a:off x="5298030" y="0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246AF8-540D-4838-A716-34D8576B054E}"/>
              </a:ext>
            </a:extLst>
          </p:cNvPr>
          <p:cNvCxnSpPr/>
          <p:nvPr/>
        </p:nvCxnSpPr>
        <p:spPr>
          <a:xfrm>
            <a:off x="0" y="113607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C83BB5-E931-41A2-BC9E-E2B94F22CD31}"/>
              </a:ext>
            </a:extLst>
          </p:cNvPr>
          <p:cNvCxnSpPr/>
          <p:nvPr/>
        </p:nvCxnSpPr>
        <p:spPr>
          <a:xfrm>
            <a:off x="0" y="18565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8C42BB-7C55-4AC6-BFF3-8FDE295C2CBE}"/>
              </a:ext>
            </a:extLst>
          </p:cNvPr>
          <p:cNvCxnSpPr/>
          <p:nvPr/>
        </p:nvCxnSpPr>
        <p:spPr>
          <a:xfrm>
            <a:off x="0" y="254923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360C47-4F08-4FAC-BC9E-A69A9DB16423}"/>
              </a:ext>
            </a:extLst>
          </p:cNvPr>
          <p:cNvCxnSpPr/>
          <p:nvPr/>
        </p:nvCxnSpPr>
        <p:spPr>
          <a:xfrm>
            <a:off x="0" y="3200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AF80BC-80C8-46A5-9D2A-F06579AFE75D}"/>
              </a:ext>
            </a:extLst>
          </p:cNvPr>
          <p:cNvCxnSpPr/>
          <p:nvPr/>
        </p:nvCxnSpPr>
        <p:spPr>
          <a:xfrm>
            <a:off x="0" y="51816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87178-EF5A-45DA-9A60-4E714E6C2474}"/>
              </a:ext>
            </a:extLst>
          </p:cNvPr>
          <p:cNvCxnSpPr/>
          <p:nvPr/>
        </p:nvCxnSpPr>
        <p:spPr>
          <a:xfrm>
            <a:off x="5338260" y="5181600"/>
            <a:ext cx="0" cy="167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6663-E4B6-44E6-A069-8A9D19E1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Use case name: Get list items of Auction      ID:2                             Priority: High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Actor:User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Description: user wants to know and Recognize Existing items in Auction to Select and Withdraw a certain item.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Trigger: user wants to select a certain item and it’s necessary to know existing items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Type:       external                               Temporal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Major steps:</a:t>
            </a:r>
            <a:br>
              <a:rPr lang="en-US" sz="2400" dirty="0"/>
            </a:br>
            <a:r>
              <a:rPr lang="en-US" sz="2400" dirty="0"/>
              <a:t>    1-Create account to Register online Auction(Website)</a:t>
            </a:r>
            <a:br>
              <a:rPr lang="en-US" sz="2400" dirty="0"/>
            </a:br>
            <a:r>
              <a:rPr lang="en-US" sz="2400" dirty="0"/>
              <a:t>     2-knowing the Date of Online Auction and when finshed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Summary:</a:t>
            </a:r>
            <a:br>
              <a:rPr lang="en-US" sz="2400" dirty="0"/>
            </a:br>
            <a:r>
              <a:rPr lang="en-US" sz="2400" dirty="0"/>
              <a:t>Input : Regsiter the online Auction with account                        output:  Getting a certain of items</a:t>
            </a:r>
            <a:br>
              <a:rPr lang="en-US" sz="2400" dirty="0"/>
            </a:br>
            <a:r>
              <a:rPr lang="en-US" sz="2400" dirty="0"/>
              <a:t>Source: Online Auction(system or Administrator)                                                      Destination: users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4CE5F-A8AC-4736-8D8B-94EB9C56A076}"/>
              </a:ext>
            </a:extLst>
          </p:cNvPr>
          <p:cNvSpPr/>
          <p:nvPr/>
        </p:nvSpPr>
        <p:spPr>
          <a:xfrm>
            <a:off x="2593299" y="3226633"/>
            <a:ext cx="449704" cy="40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60921-FAE2-4038-A4CF-03141C3DFD9B}"/>
              </a:ext>
            </a:extLst>
          </p:cNvPr>
          <p:cNvSpPr/>
          <p:nvPr/>
        </p:nvSpPr>
        <p:spPr>
          <a:xfrm>
            <a:off x="5686641" y="3195579"/>
            <a:ext cx="449704" cy="40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0ACD1B-5648-4E14-81AE-5E936058FC27}"/>
                  </a:ext>
                </a:extLst>
              </p14:cNvPr>
              <p14:cNvContentPartPr/>
              <p14:nvPr/>
            </p14:nvContentPartPr>
            <p14:xfrm>
              <a:off x="5731493" y="3226633"/>
              <a:ext cx="360000" cy="37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0ACD1B-5648-4E14-81AE-5E936058FC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373" y="3220513"/>
                <a:ext cx="37224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DBBBC0-AF31-464F-B37C-BE8C05DBAE12}"/>
              </a:ext>
            </a:extLst>
          </p:cNvPr>
          <p:cNvCxnSpPr/>
          <p:nvPr/>
        </p:nvCxnSpPr>
        <p:spPr>
          <a:xfrm>
            <a:off x="0" y="74814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F4981-74B2-4B7F-956B-A0656CD06A96}"/>
              </a:ext>
            </a:extLst>
          </p:cNvPr>
          <p:cNvCxnSpPr/>
          <p:nvPr/>
        </p:nvCxnSpPr>
        <p:spPr>
          <a:xfrm>
            <a:off x="0" y="13993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8C1553-F06F-498C-BF6E-B5A6B9F74B00}"/>
              </a:ext>
            </a:extLst>
          </p:cNvPr>
          <p:cNvCxnSpPr/>
          <p:nvPr/>
        </p:nvCxnSpPr>
        <p:spPr>
          <a:xfrm>
            <a:off x="0" y="242454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2B25B3-1BC3-42CD-8535-FE663D68150B}"/>
              </a:ext>
            </a:extLst>
          </p:cNvPr>
          <p:cNvCxnSpPr/>
          <p:nvPr/>
        </p:nvCxnSpPr>
        <p:spPr>
          <a:xfrm>
            <a:off x="0" y="306185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180C21-0D55-43DF-82BD-D14E57FB2D26}"/>
              </a:ext>
            </a:extLst>
          </p:cNvPr>
          <p:cNvCxnSpPr/>
          <p:nvPr/>
        </p:nvCxnSpPr>
        <p:spPr>
          <a:xfrm flipV="1">
            <a:off x="0" y="3600313"/>
            <a:ext cx="12192000" cy="31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BE1EB8-DFAE-4EF8-AB8F-4315A530F351}"/>
              </a:ext>
            </a:extLst>
          </p:cNvPr>
          <p:cNvCxnSpPr>
            <a:cxnSpLocks/>
          </p:cNvCxnSpPr>
          <p:nvPr/>
        </p:nvCxnSpPr>
        <p:spPr>
          <a:xfrm>
            <a:off x="0" y="4959928"/>
            <a:ext cx="12204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65CBC5-3068-4644-BAEC-81D1A1BD080E}"/>
              </a:ext>
            </a:extLst>
          </p:cNvPr>
          <p:cNvCxnSpPr/>
          <p:nvPr/>
        </p:nvCxnSpPr>
        <p:spPr>
          <a:xfrm>
            <a:off x="6650182" y="4946073"/>
            <a:ext cx="0" cy="1801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E8C4D3-DE2F-4AAE-B899-7D5CC6B50686}"/>
              </a:ext>
            </a:extLst>
          </p:cNvPr>
          <p:cNvCxnSpPr/>
          <p:nvPr/>
        </p:nvCxnSpPr>
        <p:spPr>
          <a:xfrm>
            <a:off x="5209309" y="0"/>
            <a:ext cx="0" cy="7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F8FAE1-4F3C-4D62-97F2-A1B22FC522FE}"/>
              </a:ext>
            </a:extLst>
          </p:cNvPr>
          <p:cNvCxnSpPr/>
          <p:nvPr/>
        </p:nvCxnSpPr>
        <p:spPr>
          <a:xfrm>
            <a:off x="6954982" y="0"/>
            <a:ext cx="0" cy="7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BD50-BDC2-40C1-B63C-78E02628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case name: Select items     ID:3                             Priority: High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Actor:User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Description: user wants to select an item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Trigger: user wants to select a certain item like Royal car because it’s so nice 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Type:       external                               Temporal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Major steps:</a:t>
            </a:r>
            <a:br>
              <a:rPr lang="en-US" dirty="0"/>
            </a:br>
            <a:r>
              <a:rPr lang="en-US" dirty="0"/>
              <a:t>    1-Create account to Register online Auction(Website)</a:t>
            </a:r>
            <a:br>
              <a:rPr lang="en-US" dirty="0"/>
            </a:br>
            <a:r>
              <a:rPr lang="en-US" dirty="0"/>
              <a:t>    2- Getting a list of items </a:t>
            </a:r>
          </a:p>
          <a:p>
            <a:r>
              <a:rPr lang="en-US" dirty="0"/>
              <a:t>    3-Select&amp;withdraw a certain item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Input : Knowing &amp;Recognizing list of item to select item        output: Getting items</a:t>
            </a:r>
            <a:br>
              <a:rPr lang="en-US" dirty="0"/>
            </a:br>
            <a:r>
              <a:rPr lang="en-US" dirty="0"/>
              <a:t>Source: Online Auction( Administrator)                                         Destination: users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5DD4C-156C-442F-89CB-9ACF5A2EFFDC}"/>
              </a:ext>
            </a:extLst>
          </p:cNvPr>
          <p:cNvSpPr/>
          <p:nvPr/>
        </p:nvSpPr>
        <p:spPr>
          <a:xfrm>
            <a:off x="2833141" y="2458387"/>
            <a:ext cx="599607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A0DFC-630E-4DF7-B6D0-032BCA17A2E1}"/>
              </a:ext>
            </a:extLst>
          </p:cNvPr>
          <p:cNvSpPr/>
          <p:nvPr/>
        </p:nvSpPr>
        <p:spPr>
          <a:xfrm>
            <a:off x="6418290" y="2458386"/>
            <a:ext cx="599607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86F7E0-E5D9-47FA-893E-21FA46A1F59B}"/>
                  </a:ext>
                </a:extLst>
              </p14:cNvPr>
              <p14:cNvContentPartPr/>
              <p14:nvPr/>
            </p14:nvContentPartPr>
            <p14:xfrm>
              <a:off x="6490588" y="2563235"/>
              <a:ext cx="450360" cy="37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86F7E0-E5D9-47FA-893E-21FA46A1F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1588" y="2554235"/>
                <a:ext cx="468000" cy="39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28FE86-A173-4E10-A495-108BDA8E088A}"/>
              </a:ext>
            </a:extLst>
          </p:cNvPr>
          <p:cNvCxnSpPr/>
          <p:nvPr/>
        </p:nvCxnSpPr>
        <p:spPr>
          <a:xfrm>
            <a:off x="0" y="4849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37F54-0080-49F1-B32B-D4F08829E4F7}"/>
              </a:ext>
            </a:extLst>
          </p:cNvPr>
          <p:cNvCxnSpPr>
            <a:cxnSpLocks/>
          </p:cNvCxnSpPr>
          <p:nvPr/>
        </p:nvCxnSpPr>
        <p:spPr>
          <a:xfrm>
            <a:off x="0" y="10668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BDF56-6309-4285-A4FE-A3F9566B3FF8}"/>
              </a:ext>
            </a:extLst>
          </p:cNvPr>
          <p:cNvCxnSpPr/>
          <p:nvPr/>
        </p:nvCxnSpPr>
        <p:spPr>
          <a:xfrm>
            <a:off x="0" y="175952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27DB5C-DB69-48A9-B7AD-C115D05CF0A8}"/>
              </a:ext>
            </a:extLst>
          </p:cNvPr>
          <p:cNvCxnSpPr>
            <a:cxnSpLocks/>
          </p:cNvCxnSpPr>
          <p:nvPr/>
        </p:nvCxnSpPr>
        <p:spPr>
          <a:xfrm>
            <a:off x="0" y="311727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FE75B8-1DEC-409E-B170-BE07B5D6C546}"/>
              </a:ext>
            </a:extLst>
          </p:cNvPr>
          <p:cNvCxnSpPr/>
          <p:nvPr/>
        </p:nvCxnSpPr>
        <p:spPr>
          <a:xfrm>
            <a:off x="0" y="472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CA155-9079-4D96-9559-DC753DB74489}"/>
              </a:ext>
            </a:extLst>
          </p:cNvPr>
          <p:cNvCxnSpPr>
            <a:cxnSpLocks/>
          </p:cNvCxnSpPr>
          <p:nvPr/>
        </p:nvCxnSpPr>
        <p:spPr>
          <a:xfrm>
            <a:off x="7772400" y="4724400"/>
            <a:ext cx="0" cy="1648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EA1246-AD57-4CC6-96B5-7049ED7A158A}"/>
              </a:ext>
            </a:extLst>
          </p:cNvPr>
          <p:cNvCxnSpPr/>
          <p:nvPr/>
        </p:nvCxnSpPr>
        <p:spPr>
          <a:xfrm flipV="1">
            <a:off x="4253345" y="0"/>
            <a:ext cx="0" cy="484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829D1E-0AD1-4EB0-990C-A9F38F67BCB5}"/>
              </a:ext>
            </a:extLst>
          </p:cNvPr>
          <p:cNvCxnSpPr>
            <a:endCxn id="3" idx="0"/>
          </p:cNvCxnSpPr>
          <p:nvPr/>
        </p:nvCxnSpPr>
        <p:spPr>
          <a:xfrm flipV="1">
            <a:off x="6096000" y="0"/>
            <a:ext cx="1" cy="484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CA6684-31E2-41DA-B299-9F60EEC37F98}"/>
              </a:ext>
            </a:extLst>
          </p:cNvPr>
          <p:cNvCxnSpPr/>
          <p:nvPr/>
        </p:nvCxnSpPr>
        <p:spPr>
          <a:xfrm>
            <a:off x="0" y="2341418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B46-85E0-44D9-AD22-406DF164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case name: Modify bid items      ID:4                             Priority: High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Actor: User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Description: user wants to remove and add some of items.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Trigger: user wants to Remove  a certain item because this item not great&amp;Beauty and he wants to select another item.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Type:       external                               Temporal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Major steps:</a:t>
            </a:r>
            <a:br>
              <a:rPr lang="en-US" dirty="0"/>
            </a:br>
            <a:r>
              <a:rPr lang="en-US" dirty="0"/>
              <a:t>    1-Create account to Register online Auction(Website)</a:t>
            </a:r>
            <a:br>
              <a:rPr lang="en-US" dirty="0"/>
            </a:br>
            <a:r>
              <a:rPr lang="en-US" dirty="0"/>
              <a:t>    2- Getting a list of items </a:t>
            </a:r>
          </a:p>
          <a:p>
            <a:r>
              <a:rPr lang="en-US" dirty="0"/>
              <a:t>    3-Select&amp;withdraw a certain item</a:t>
            </a:r>
          </a:p>
          <a:p>
            <a:r>
              <a:rPr lang="en-US" dirty="0"/>
              <a:t>    4-user wants to remove a certain item and add another item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Input : Knowing &amp;Recognizing list of item to select item        output: Getting items</a:t>
            </a:r>
            <a:br>
              <a:rPr lang="en-US" dirty="0"/>
            </a:br>
            <a:r>
              <a:rPr lang="en-US" dirty="0"/>
              <a:t>Source: Online Auction( Administrator)                                         Destination: users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DA14F-9516-482F-9C25-E6722EBF29B7}"/>
              </a:ext>
            </a:extLst>
          </p:cNvPr>
          <p:cNvSpPr/>
          <p:nvPr/>
        </p:nvSpPr>
        <p:spPr>
          <a:xfrm>
            <a:off x="2687782" y="2410691"/>
            <a:ext cx="360218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0A759-E726-409F-8CC5-94FFA9DFE1F0}"/>
              </a:ext>
            </a:extLst>
          </p:cNvPr>
          <p:cNvSpPr/>
          <p:nvPr/>
        </p:nvSpPr>
        <p:spPr>
          <a:xfrm>
            <a:off x="6400800" y="2376054"/>
            <a:ext cx="360218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C31F1F-10EC-4384-ABBF-98A9F0926D46}"/>
                  </a:ext>
                </a:extLst>
              </p14:cNvPr>
              <p14:cNvContentPartPr/>
              <p14:nvPr/>
            </p14:nvContentPartPr>
            <p14:xfrm>
              <a:off x="6470084" y="2424480"/>
              <a:ext cx="263520" cy="31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C31F1F-10EC-4384-ABBF-98A9F0926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1084" y="2415480"/>
                <a:ext cx="281160" cy="33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609B4-D24D-4D81-9237-A5CD7B6936DB}"/>
              </a:ext>
            </a:extLst>
          </p:cNvPr>
          <p:cNvCxnSpPr/>
          <p:nvPr/>
        </p:nvCxnSpPr>
        <p:spPr>
          <a:xfrm>
            <a:off x="0" y="47105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B09A0-0DE1-4AB7-8F08-8DF9A1CFD081}"/>
              </a:ext>
            </a:extLst>
          </p:cNvPr>
          <p:cNvCxnSpPr/>
          <p:nvPr/>
        </p:nvCxnSpPr>
        <p:spPr>
          <a:xfrm>
            <a:off x="0" y="11222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6789F9-D004-4866-B52D-1DD8555E2788}"/>
              </a:ext>
            </a:extLst>
          </p:cNvPr>
          <p:cNvCxnSpPr/>
          <p:nvPr/>
        </p:nvCxnSpPr>
        <p:spPr>
          <a:xfrm>
            <a:off x="0" y="101138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68D2C4-1451-45D4-A17B-1708408B02AB}"/>
              </a:ext>
            </a:extLst>
          </p:cNvPr>
          <p:cNvCxnSpPr/>
          <p:nvPr/>
        </p:nvCxnSpPr>
        <p:spPr>
          <a:xfrm>
            <a:off x="0" y="1565564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F9175D-2B97-495D-99E9-7171DB0A2D17}"/>
              </a:ext>
            </a:extLst>
          </p:cNvPr>
          <p:cNvCxnSpPr/>
          <p:nvPr/>
        </p:nvCxnSpPr>
        <p:spPr>
          <a:xfrm flipV="1">
            <a:off x="0" y="2258291"/>
            <a:ext cx="12192000" cy="117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5B94FC-0F38-423C-9ADA-4C2158B20ED6}"/>
              </a:ext>
            </a:extLst>
          </p:cNvPr>
          <p:cNvCxnSpPr>
            <a:cxnSpLocks/>
          </p:cNvCxnSpPr>
          <p:nvPr/>
        </p:nvCxnSpPr>
        <p:spPr>
          <a:xfrm flipV="1">
            <a:off x="0" y="2867890"/>
            <a:ext cx="12192000" cy="55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C2E962-0C3C-4027-972E-10E197B9B4E2}"/>
              </a:ext>
            </a:extLst>
          </p:cNvPr>
          <p:cNvCxnSpPr/>
          <p:nvPr/>
        </p:nvCxnSpPr>
        <p:spPr>
          <a:xfrm flipV="1">
            <a:off x="0" y="4668982"/>
            <a:ext cx="121920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1FB39-4E01-4C93-A8F2-B5CF8A55D20B}"/>
              </a:ext>
            </a:extLst>
          </p:cNvPr>
          <p:cNvCxnSpPr>
            <a:cxnSpLocks/>
          </p:cNvCxnSpPr>
          <p:nvPr/>
        </p:nvCxnSpPr>
        <p:spPr>
          <a:xfrm>
            <a:off x="7924800" y="4745182"/>
            <a:ext cx="0" cy="1431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AFC008-33F0-4A6E-9540-0A48A8D62767}"/>
              </a:ext>
            </a:extLst>
          </p:cNvPr>
          <p:cNvCxnSpPr/>
          <p:nvPr/>
        </p:nvCxnSpPr>
        <p:spPr>
          <a:xfrm>
            <a:off x="4862945" y="0"/>
            <a:ext cx="0" cy="47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515763-B873-4A5A-8B7F-88C1F38C6141}"/>
              </a:ext>
            </a:extLst>
          </p:cNvPr>
          <p:cNvCxnSpPr/>
          <p:nvPr/>
        </p:nvCxnSpPr>
        <p:spPr>
          <a:xfrm>
            <a:off x="7024255" y="0"/>
            <a:ext cx="0" cy="47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01" y="104502"/>
            <a:ext cx="8158140" cy="6368829"/>
          </a:xfrm>
        </p:spPr>
      </p:pic>
    </p:spTree>
    <p:extLst>
      <p:ext uri="{BB962C8B-B14F-4D97-AF65-F5344CB8AC3E}">
        <p14:creationId xmlns:p14="http://schemas.microsoft.com/office/powerpoint/2010/main" val="96528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566</Words>
  <Application>Microsoft Office PowerPoint</Application>
  <PresentationFormat>Widescreen</PresentationFormat>
  <Paragraphs>182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Online auction system</vt:lpstr>
      <vt:lpstr>introduction</vt:lpstr>
      <vt:lpstr>Our Idea </vt:lpstr>
      <vt:lpstr>PowerPoint Presentation</vt:lpstr>
      <vt:lpstr>PowerPoint Presentation</vt:lpstr>
      <vt:lpstr>Use case name: Get list items of Auction      ID:2                             Priority: High  Actor:User  Description: user wants to know and Recognize Existing items in Auction to Select and Withdraw a certain item.  Trigger: user wants to select a certain item and it’s necessary to know existing items   Type:       external                               Temporal  Major steps:     1-Create account to Register online Auction(Website)      2-knowing the Date of Online Auction and when finshed  Summary: Input : Regsiter the online Auction with account                        output:  Getting a certain of items Source: Online Auction(system or Administrator)                                                      Destination: users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system</dc:title>
  <dc:creator>muhammmad tarek</dc:creator>
  <cp:lastModifiedBy>muhammmad tarek</cp:lastModifiedBy>
  <cp:revision>10</cp:revision>
  <dcterms:created xsi:type="dcterms:W3CDTF">2018-12-19T04:44:26Z</dcterms:created>
  <dcterms:modified xsi:type="dcterms:W3CDTF">2019-05-17T01:48:59Z</dcterms:modified>
</cp:coreProperties>
</file>