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55B36-EB12-43D6-847E-703B990A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29" y="0"/>
            <a:ext cx="1064534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5400A2-2BF6-4E33-AFF2-FDCCB3D98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82" y="0"/>
            <a:ext cx="12095018" cy="702425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22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2018-12-07T16:01:40Z</dcterms:created>
  <dcterms:modified xsi:type="dcterms:W3CDTF">2018-12-07T16:02:55Z</dcterms:modified>
</cp:coreProperties>
</file>