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12-07T14:27:21.70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0 526 0,'35'0'110,"0"0"-63,-35 37-47,36 2 15,-36-2 32,0 1 16,0-1-32,0 1 0,0-1 16,0 1 203,36-38-156,0 0 0,-36 75-79,0-38 32,0 2 31,0-2-47,71-37 16,-36-37 219,-35-2-235,0 2-31,36 37 16,-36-38-1,0 1 1,35 37-16,-35-38 16,37 38-16,-37-37 15,0-1 1,0 1-16,0-1 16,71 1-1,-71-2-15,0 2 31,0-1-15,35 1 0,-35-1 15,0 1-15,36 37-1,-36-75 1,0 37-1,0 1 32,35-1 0,1 38 31,0-38-31,0 38 0,-1-75-16,-35 37 110,0 1-47,0 74 124,0 1-202,0-1 0,-35-37-16,35 38 15,0 0-15,-36-38 0,36 38 16,0-1 0,-36 1-1,0-38 1,36 37-1,0 1 1,-35-1 0,-1 1 15,1-38-15,-1 0-1,36 37 48,0 1 296,0-1-343,0 2 46,0-2-46,0 1 31,0-1 187,-35-37-234,35 38 47,0-1 0,0 1-47,-37-38 15,37 37 32,0 1 31,-71-38-31,71 37 94,-35-37-110,35 39-31,-36-39 422,1 0-391,35-39 47,-36 2-62,36-1 0,0 1-1,0-1 1,0 1 31,0-1-16,0-37 0,0 38 47,-36 37-46,0 0 46,36-39-63,-35 39 1,35-37 0,35 37 359,-35 37-375,36-37 47,-36 39-32,0-2 16,36 1 1,0-38-1,-1 37 0,1-37-31,-36 38 47,0-1 0,35 1 0,-35-1 47,0 1-48,0-1 95,0 2-94,0-78 281,0 2-328,36 37 16,-36-38-16,35 38 15,-35-37 1,0-1 0,72-37 15,-72 38-16,0-1 1,36 38 0,-36-37-1,0-2 1,35 39 31,-35-37-32,0-1 1,36 38 0,-36-37-1,0-1-15,35 1 32,-35-1 14,0 1-14,0-1-1,0 1-15,36 37-1,-36-38 1,0 0-1,36 38 110,0 0-93,-36-38 30,0 1 1</inkml:trace>
  <inkml:trace contextRef="#ctx0" brushRef="#br0" timeOffset="725255">698 747 0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12-07T14:49:47.52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0 538 0,'0'41'172,"0"1"-156,0-1 15,0 1 16,0 0-32,0-1 17,42-41 140,-42 42-110,41-42 1,-41 42-48,0-1 63,0 1-31,0 0-31,0-1 62,42-41 266,-42-41-329,0-1 1,42 42-16,-1-42 16,-41 1-1,42-1 16,-42 0-15,0 1 0,41 41-16,-41-42 15,0 0 17,42 42-17,0-41 16,-1 41-15,-41-42 0,0 1-1,42-1 1,0 42 0,-42-42-1,41 42 1,-41-41-16,42 41 15,0-42 17,-1 0-17,-41 1-15,0-1 32,42 42-1,-42-42-16,41 42 17,1-41 15,0-1 62,-1 1-78,1 41 32,-42-42-16,42 42-1,-84 0 345,0 0-375,42 42 93</inkml:trace>
  <inkml:trace contextRef="#ctx0" brushRef="#br0" timeOffset="9535">999 38 0,'-41'-42'265,"-1"42"-171,0 42 218,42 0-265,0-1-31,-41-41 0,41 42 15,0 41 156,-42-83-77,0 0-79,1 0 47,-1 42 16,1-1 296,-1 1-390,42 0 63,-42-42-63,42 41 203,-41-41-172,-1 42-15,42 0 78,-42-1-47,1 42 296,-1 1-311,0-43 14,42 1 267,-41 0-313,-1-1 31,1 1-15,41 0 15,-42-42-31,0 0 844,42-42-797,0 0-16,-41 42 16,-1-41-16,42-1 63,0 0 31,0 1 265,0-1-374,0 0 15,0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12-07T15:04:18.8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0 292 0,'0'41'94,"42"-41"-47,-42 42-47,0 0 47,42-42 15,-42 41-46,0 1 15,0 0-15,0-1 0,0 1-16,0-1 31,0 1-16,41-42 1,-41 42-16,0-1 31,0 1-15,0 0-16,42-42 0,-42 41 16,0 1 15,42-42 313,-42-42-313,41 42-31,-41-41 15,84-1 1,-43 0 0,-41 1 15,42-1-31,-1 42 16,-41-42-1,42 42 1,-42-41-16,42-1 15,-1 42 1,1-41-16,-42-1 47,42 42-31,-42-42 30,41 1-30,-41-1 15,42 42 1,0-83-32,-1 83 15,-41-42-15,42 42 16,-1-42-1,43 1 1,-1-1-16,0 1 16,-83-1-1,42 42 1,0 0 62,-42-42 391</inkml:trace>
  <inkml:trace contextRef="#ctx0" brushRef="#br0" timeOffset="86">1250 0 0</inkml:trace>
  <inkml:trace contextRef="#ctx0" brushRef="#br0" timeOffset="7019">1208 42 0,'42'0'172,"-84"0"-110,0 0-46,1 42 31,-43-1 0,43-41-1,41 42-46,-84-42 32,43 41 108,-1 1-62,1 0-62,-1-1 62,0-41 78,-41 42-109,83 0-31,-42-42 0,1 41 15,-1 1-31,0 0 31,42-1-15,-41 1-16,41-1 31,-42 1-31,1 0 437,-1-1-437,42 1 47,0 0 0,-42-42-16,42 41 32,-41 1-16,41 0 0,-42-1-16,42-82 485,0-43-438,0 43-31,0-1-32,-42 0 1,42 1-1,0-1-15,0 0 32,0 1-17,-41-1 220,41 1-220,-42 41 1,42-84 0,-42 43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12-07T15:38:14.2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0 308 0,'0'39'141,"0"-1"-79,38 1-15,-38-1-16,0 0-15,0 1 0,39-39 31,-39 38 15,0 1-15,0-1 109,0 1 0,0-1-140,0 1 15,38-39 16,-38 38-31,39-38 15,-39 39 94,38-39 125,-38-77-250,39 77 0,-39-39 16,0 1-1,77 38 17,-77-39-32,0 1 15,38 38 16,-38-39-31,0 1 32,39-1-1,-1 1 47,-38 0-15,39 38-17,-39-39-14,77 1 15,-77-1-16,0 1 31,38 38-46,-38-39 15,0 1-15,39 38 15,-39-39-31,0 1 78,0-1 0,0 1 32,38 38-48,-38-39 1</inkml:trace>
  <inkml:trace contextRef="#ctx0" brushRef="#br0" timeOffset="1226">654 0 0</inkml:trace>
  <inkml:trace contextRef="#ctx0" brushRef="#br0" timeOffset="7442">731 39 0,'0'38'235,"0"1"-235,-38-39 15,38 38 126,-77 1-79,38-1-46,1 1 0,38-1 30,-39-38-46,39 39 16,-77-1 15,77 1-15,-38-1 15,-1 0 63,39 1 15,0 38-77,-38-39-17,38 1 16,-39-39-15,39 38 281,0 1-266,-38-1-15,38 1-16,-39-39 31,39 38-31,0-76 422,0-1-391,0 1-15,0-1-1,0 1 1,0-1 0,-38 1-1,38-1 32,-39 1-47,1-1 16,38 1 31,0 0 15,-39-1-31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AD03-1072-4371-A72C-F37FBF439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AC606-DBAE-45A1-8468-CC9D12779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30A0-281B-44CD-BF37-4BDF8717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7F08-DAA0-485D-BBE6-D06FED2023E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5BB5-A238-4CE9-85B3-07B5DA1B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10982-3B9F-49BE-8136-C36E6105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CA60-4541-4424-814F-F79A4DD6E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CD43-BC5E-48A2-8615-883565D0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75C20-6277-4D94-8399-63D604B9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8002-B878-4D1C-A0B6-70ED369D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7F08-DAA0-485D-BBE6-D06FED2023E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4075-072C-4702-BC25-593FD0D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2FD9-E228-4A06-8183-51628835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CA60-4541-4424-814F-F79A4DD6E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3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3D5DC-28D9-4ABE-B545-170824BA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38B44-4CD0-4EEC-97D8-13825EFD1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3D171-21F5-486F-A45B-F08B6E3C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7F08-DAA0-485D-BBE6-D06FED2023E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96968-F43A-468E-91F6-CDBDBC87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E3D35-D912-48BB-9500-F5FA54F6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CA60-4541-4424-814F-F79A4DD6E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660F-FD84-4C11-8406-6F5F687E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D0A9-3595-46F6-999D-76089EDF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CF6A-EE69-41A4-ACF1-8D44F61D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7F08-DAA0-485D-BBE6-D06FED2023E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4983D-AE7B-401B-BB64-68E8813D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2B56-EC71-45A3-B96E-D1817D2D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CA60-4541-4424-814F-F79A4DD6E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CC46-5474-4CEC-8CFF-27904515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84746-8213-4B0B-8FC0-E07D2EDF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1D4E7-C464-45E2-98D9-6991049E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7F08-DAA0-485D-BBE6-D06FED2023E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09055-30CB-452F-B4A5-223B167B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5746-DA54-4064-A168-8A7F0C55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CA60-4541-4424-814F-F79A4DD6E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0FD3-3B22-4871-90D2-8DDFD47A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2C28-030D-4AF6-BD7C-381A7AE8C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4D881-488D-444A-A5C5-A9E77BC47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7B91-5B3C-4832-A3A2-C99D3A82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7F08-DAA0-485D-BBE6-D06FED2023E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C0AD7-14BE-4915-AE71-7F34415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C1D5-6659-41FE-8420-46383701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CA60-4541-4424-814F-F79A4DD6E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E984-5F40-421F-917E-D2097627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5ED04-2F0C-4914-9F7E-C31D3F50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C85F-9284-4BD4-81F5-52BBB8341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CBA6F-3E2B-457A-86CB-35111524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71FDC-3926-4361-BDA9-A34C26EFB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14E23-6176-4C07-A945-460675AE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7F08-DAA0-485D-BBE6-D06FED2023E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D7E61-29D1-4AD0-91F7-49EF8854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047EA-9A17-4968-B252-1526CA9F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CA60-4541-4424-814F-F79A4DD6E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4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A567-44E4-429A-B3A5-81DF6940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9B1B1-9703-4AA5-B94D-9F8BCC87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7F08-DAA0-485D-BBE6-D06FED2023E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9C535-15E7-4BEB-824C-572E6D30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1518F-9616-4124-BEA0-90248E17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CA60-4541-4424-814F-F79A4DD6E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3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8B87B-DDAC-4920-A4E6-C2701890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7F08-DAA0-485D-BBE6-D06FED2023E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4C7A3-E4CF-425D-862E-8579CE21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2E6CA-07B7-4CFF-8B35-3E918E21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CA60-4541-4424-814F-F79A4DD6E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9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D219-4F68-4DCD-B212-DEA8628E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C457-15F9-45FF-AA9E-94E94E57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E498C-D423-40C8-8E46-F5244BF6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EC330-B17E-456F-8F5E-0EEA7A71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7F08-DAA0-485D-BBE6-D06FED2023E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46752-1ED4-4531-A6AD-4B4D39CB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9E9F2-4E8C-4F69-A559-C3DE49E8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CA60-4541-4424-814F-F79A4DD6E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AC91-9508-42F8-BA82-68959113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B1844-42C2-4752-85C1-73032FDD9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6379B-07F0-4F4E-83C2-FEE28932C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AD2BC-92A1-4C0C-BCB0-292D06E6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7F08-DAA0-485D-BBE6-D06FED2023E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C5B13-B37B-43DB-AF15-90A4D5D9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2F4A-C39A-4118-9699-2E99532E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CA60-4541-4424-814F-F79A4DD6E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9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FA9AC-AA56-43AA-A6B9-665EEEC1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5475B-3235-47B7-B10E-FC4DF7925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6645-958D-4EF5-9B3E-308DB865C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7F08-DAA0-485D-BBE6-D06FED2023E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5033-4445-4E43-83A7-38677E73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739B-AC8A-409C-8DBD-8AA9ADC57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CA60-4541-4424-814F-F79A4DD6E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2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12BA-52A3-40AA-A1F7-858F03EE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7420131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/>
              <a:t>Use case name: Monitor Auction      ID:1                             Priority: High</a:t>
            </a:r>
          </a:p>
          <a:p>
            <a:endParaRPr lang="en-US" sz="6000" dirty="0"/>
          </a:p>
          <a:p>
            <a:r>
              <a:rPr lang="en-US" sz="6000" dirty="0"/>
              <a:t>Actor:Administrator </a:t>
            </a:r>
          </a:p>
          <a:p>
            <a:endParaRPr lang="en-US" sz="6000" dirty="0"/>
          </a:p>
          <a:p>
            <a:r>
              <a:rPr lang="en-US" sz="6000" dirty="0"/>
              <a:t>Description: Administrator able to monitor users who enter the online Auction and operation of Selecting items.</a:t>
            </a:r>
          </a:p>
          <a:p>
            <a:endParaRPr lang="en-US" sz="6000" dirty="0"/>
          </a:p>
          <a:p>
            <a:r>
              <a:rPr lang="en-US" sz="6000" dirty="0"/>
              <a:t>Trigger: there is a certain number that enter over the Online Auction.</a:t>
            </a:r>
          </a:p>
          <a:p>
            <a:endParaRPr lang="en-US" sz="6000" dirty="0"/>
          </a:p>
          <a:p>
            <a:r>
              <a:rPr lang="en-US" sz="6000" dirty="0"/>
              <a:t>Type:       external                               Temporal</a:t>
            </a:r>
          </a:p>
          <a:p>
            <a:endParaRPr lang="en-US" sz="6000" dirty="0"/>
          </a:p>
          <a:p>
            <a:r>
              <a:rPr lang="en-US" sz="6000" dirty="0"/>
              <a:t>Major steps:</a:t>
            </a:r>
          </a:p>
          <a:p>
            <a:r>
              <a:rPr lang="en-US" sz="6000" dirty="0"/>
              <a:t>    1-Users  make Account .</a:t>
            </a:r>
          </a:p>
          <a:p>
            <a:r>
              <a:rPr lang="en-US" sz="6000" dirty="0"/>
              <a:t>    2-users enter the online Auction.</a:t>
            </a:r>
          </a:p>
          <a:p>
            <a:r>
              <a:rPr lang="en-US" sz="6000" dirty="0"/>
              <a:t>    3-some of users Heritage off the Online Auction because of           appropriating  number of users is complete.</a:t>
            </a:r>
          </a:p>
          <a:p>
            <a:r>
              <a:rPr lang="en-US" sz="6000" dirty="0"/>
              <a:t>    4-Monitor items that  users selected.</a:t>
            </a:r>
          </a:p>
          <a:p>
            <a:endParaRPr lang="en-US" sz="6000" dirty="0"/>
          </a:p>
          <a:p>
            <a:r>
              <a:rPr lang="en-US" sz="6000" dirty="0"/>
              <a:t>Summary:</a:t>
            </a:r>
          </a:p>
          <a:p>
            <a:r>
              <a:rPr lang="en-US" sz="6000" dirty="0"/>
              <a:t>Input :Monitor entered users &amp;items selected           output: Knowing users are entering&amp;items</a:t>
            </a:r>
          </a:p>
          <a:p>
            <a:r>
              <a:rPr lang="en-US" sz="6000" dirty="0"/>
              <a:t>Source: Administrator                                                      Destination: users&amp;items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7CB4B-4A28-462F-B733-3CCDCD32C427}"/>
              </a:ext>
            </a:extLst>
          </p:cNvPr>
          <p:cNvSpPr/>
          <p:nvPr/>
        </p:nvSpPr>
        <p:spPr>
          <a:xfrm>
            <a:off x="2233949" y="2605818"/>
            <a:ext cx="401781" cy="37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FD077-09F4-4BA8-A580-DB6037B230CB}"/>
              </a:ext>
            </a:extLst>
          </p:cNvPr>
          <p:cNvSpPr/>
          <p:nvPr/>
        </p:nvSpPr>
        <p:spPr>
          <a:xfrm>
            <a:off x="4936479" y="2615795"/>
            <a:ext cx="401781" cy="37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1ED4FA4-F880-46D9-93F6-B1A8D870A5F0}"/>
                  </a:ext>
                </a:extLst>
              </p14:cNvPr>
              <p14:cNvContentPartPr/>
              <p14:nvPr/>
            </p14:nvContentPartPr>
            <p14:xfrm>
              <a:off x="4968846" y="2601174"/>
              <a:ext cx="256585" cy="365638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1ED4FA4-F880-46D9-93F6-B1A8D870A5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2728" y="2595056"/>
                <a:ext cx="268820" cy="377874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929E61-93E9-47E9-B5C9-C2565D752922}"/>
              </a:ext>
            </a:extLst>
          </p:cNvPr>
          <p:cNvCxnSpPr/>
          <p:nvPr/>
        </p:nvCxnSpPr>
        <p:spPr>
          <a:xfrm>
            <a:off x="0" y="512618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A9C3E1-E868-4426-9E18-168B3E81ED76}"/>
              </a:ext>
            </a:extLst>
          </p:cNvPr>
          <p:cNvCxnSpPr/>
          <p:nvPr/>
        </p:nvCxnSpPr>
        <p:spPr>
          <a:xfrm flipV="1">
            <a:off x="3906982" y="0"/>
            <a:ext cx="0" cy="498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C9241C-71A1-4777-B2A7-6694B0BFE1A6}"/>
              </a:ext>
            </a:extLst>
          </p:cNvPr>
          <p:cNvCxnSpPr/>
          <p:nvPr/>
        </p:nvCxnSpPr>
        <p:spPr>
          <a:xfrm flipV="1">
            <a:off x="5298030" y="0"/>
            <a:ext cx="0" cy="512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246AF8-540D-4838-A716-34D8576B054E}"/>
              </a:ext>
            </a:extLst>
          </p:cNvPr>
          <p:cNvCxnSpPr/>
          <p:nvPr/>
        </p:nvCxnSpPr>
        <p:spPr>
          <a:xfrm>
            <a:off x="0" y="113607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C83BB5-E931-41A2-BC9E-E2B94F22CD31}"/>
              </a:ext>
            </a:extLst>
          </p:cNvPr>
          <p:cNvCxnSpPr/>
          <p:nvPr/>
        </p:nvCxnSpPr>
        <p:spPr>
          <a:xfrm>
            <a:off x="0" y="185650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8C42BB-7C55-4AC6-BFF3-8FDE295C2CBE}"/>
              </a:ext>
            </a:extLst>
          </p:cNvPr>
          <p:cNvCxnSpPr/>
          <p:nvPr/>
        </p:nvCxnSpPr>
        <p:spPr>
          <a:xfrm>
            <a:off x="0" y="2549236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360C47-4F08-4FAC-BC9E-A69A9DB16423}"/>
              </a:ext>
            </a:extLst>
          </p:cNvPr>
          <p:cNvCxnSpPr/>
          <p:nvPr/>
        </p:nvCxnSpPr>
        <p:spPr>
          <a:xfrm>
            <a:off x="0" y="32004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AF80BC-80C8-46A5-9D2A-F06579AFE75D}"/>
              </a:ext>
            </a:extLst>
          </p:cNvPr>
          <p:cNvCxnSpPr/>
          <p:nvPr/>
        </p:nvCxnSpPr>
        <p:spPr>
          <a:xfrm>
            <a:off x="0" y="51816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687178-EF5A-45DA-9A60-4E714E6C2474}"/>
              </a:ext>
            </a:extLst>
          </p:cNvPr>
          <p:cNvCxnSpPr/>
          <p:nvPr/>
        </p:nvCxnSpPr>
        <p:spPr>
          <a:xfrm>
            <a:off x="5338260" y="5181600"/>
            <a:ext cx="0" cy="167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8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6663-E4B6-44E6-A069-8A9D19E1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Use case name: Get list items of Auction      ID:2                             Priority: High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Actor:User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Description: user wants to know and Recognize Existing items in Auction to Select and Withdraw a certain item.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Trigger: user wants to select a certain item and it’s necessary to know existing items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Type:       external                               Temporal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Major steps:</a:t>
            </a:r>
            <a:br>
              <a:rPr lang="en-US" sz="2400" dirty="0"/>
            </a:br>
            <a:r>
              <a:rPr lang="en-US" sz="2400" dirty="0"/>
              <a:t>    1-Create account to Register online Auction(Website)</a:t>
            </a:r>
            <a:br>
              <a:rPr lang="en-US" sz="2400" dirty="0"/>
            </a:br>
            <a:r>
              <a:rPr lang="en-US" sz="2400" dirty="0"/>
              <a:t>     2-knowing the Date of Online Auction and when finshed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Summary:</a:t>
            </a:r>
            <a:br>
              <a:rPr lang="en-US" sz="2400" dirty="0"/>
            </a:br>
            <a:r>
              <a:rPr lang="en-US" sz="2400" dirty="0"/>
              <a:t>Input : Regsiter the online Auction with account                        output:  Getting a certain of items</a:t>
            </a:r>
            <a:br>
              <a:rPr lang="en-US" sz="2400" dirty="0"/>
            </a:br>
            <a:r>
              <a:rPr lang="en-US" sz="2400" dirty="0"/>
              <a:t>Source: Online Auction(system or Administrator)                                                      Destination: users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4CE5F-A8AC-4736-8D8B-94EB9C56A076}"/>
              </a:ext>
            </a:extLst>
          </p:cNvPr>
          <p:cNvSpPr/>
          <p:nvPr/>
        </p:nvSpPr>
        <p:spPr>
          <a:xfrm>
            <a:off x="2593299" y="3226633"/>
            <a:ext cx="449704" cy="404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60921-FAE2-4038-A4CF-03141C3DFD9B}"/>
              </a:ext>
            </a:extLst>
          </p:cNvPr>
          <p:cNvSpPr/>
          <p:nvPr/>
        </p:nvSpPr>
        <p:spPr>
          <a:xfrm>
            <a:off x="5686641" y="3195579"/>
            <a:ext cx="449704" cy="404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0ACD1B-5648-4E14-81AE-5E936058FC27}"/>
                  </a:ext>
                </a:extLst>
              </p14:cNvPr>
              <p14:cNvContentPartPr/>
              <p14:nvPr/>
            </p14:nvContentPartPr>
            <p14:xfrm>
              <a:off x="5731493" y="3226633"/>
              <a:ext cx="360000" cy="373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0ACD1B-5648-4E14-81AE-5E936058FC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5373" y="3220513"/>
                <a:ext cx="372240" cy="38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DBBBC0-AF31-464F-B37C-BE8C05DBAE12}"/>
              </a:ext>
            </a:extLst>
          </p:cNvPr>
          <p:cNvCxnSpPr/>
          <p:nvPr/>
        </p:nvCxnSpPr>
        <p:spPr>
          <a:xfrm>
            <a:off x="0" y="74814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7F4981-74B2-4B7F-956B-A0656CD06A96}"/>
              </a:ext>
            </a:extLst>
          </p:cNvPr>
          <p:cNvCxnSpPr/>
          <p:nvPr/>
        </p:nvCxnSpPr>
        <p:spPr>
          <a:xfrm>
            <a:off x="0" y="139930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8C1553-F06F-498C-BF6E-B5A6B9F74B00}"/>
              </a:ext>
            </a:extLst>
          </p:cNvPr>
          <p:cNvCxnSpPr/>
          <p:nvPr/>
        </p:nvCxnSpPr>
        <p:spPr>
          <a:xfrm>
            <a:off x="0" y="242454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2B25B3-1BC3-42CD-8535-FE663D68150B}"/>
              </a:ext>
            </a:extLst>
          </p:cNvPr>
          <p:cNvCxnSpPr/>
          <p:nvPr/>
        </p:nvCxnSpPr>
        <p:spPr>
          <a:xfrm>
            <a:off x="0" y="306185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180C21-0D55-43DF-82BD-D14E57FB2D26}"/>
              </a:ext>
            </a:extLst>
          </p:cNvPr>
          <p:cNvCxnSpPr/>
          <p:nvPr/>
        </p:nvCxnSpPr>
        <p:spPr>
          <a:xfrm flipV="1">
            <a:off x="0" y="3600313"/>
            <a:ext cx="12192000" cy="31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BE1EB8-DFAE-4EF8-AB8F-4315A530F351}"/>
              </a:ext>
            </a:extLst>
          </p:cNvPr>
          <p:cNvCxnSpPr>
            <a:cxnSpLocks/>
          </p:cNvCxnSpPr>
          <p:nvPr/>
        </p:nvCxnSpPr>
        <p:spPr>
          <a:xfrm>
            <a:off x="0" y="4959928"/>
            <a:ext cx="122046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65CBC5-3068-4644-BAEC-81D1A1BD080E}"/>
              </a:ext>
            </a:extLst>
          </p:cNvPr>
          <p:cNvCxnSpPr/>
          <p:nvPr/>
        </p:nvCxnSpPr>
        <p:spPr>
          <a:xfrm>
            <a:off x="6650182" y="4946073"/>
            <a:ext cx="0" cy="1801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E8C4D3-DE2F-4AAE-B899-7D5CC6B50686}"/>
              </a:ext>
            </a:extLst>
          </p:cNvPr>
          <p:cNvCxnSpPr/>
          <p:nvPr/>
        </p:nvCxnSpPr>
        <p:spPr>
          <a:xfrm>
            <a:off x="5209309" y="0"/>
            <a:ext cx="0" cy="748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F8FAE1-4F3C-4D62-97F2-A1B22FC522FE}"/>
              </a:ext>
            </a:extLst>
          </p:cNvPr>
          <p:cNvCxnSpPr/>
          <p:nvPr/>
        </p:nvCxnSpPr>
        <p:spPr>
          <a:xfrm>
            <a:off x="6954982" y="0"/>
            <a:ext cx="0" cy="748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6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BD50-BDC2-40C1-B63C-78E02628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1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case name: Select items     ID:3                             Priority: High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Actor:User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Description: user wants to select an item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Trigger: user wants to select a certain item like Royal car because it’s so nice 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Type:       external                               Temporal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Major steps:</a:t>
            </a:r>
            <a:br>
              <a:rPr lang="en-US" dirty="0"/>
            </a:br>
            <a:r>
              <a:rPr lang="en-US" dirty="0"/>
              <a:t>    1-Create account to Register online Auction(Website)</a:t>
            </a:r>
            <a:br>
              <a:rPr lang="en-US" dirty="0"/>
            </a:br>
            <a:r>
              <a:rPr lang="en-US" dirty="0"/>
              <a:t>    2- Getting a list of items </a:t>
            </a:r>
          </a:p>
          <a:p>
            <a:r>
              <a:rPr lang="en-US" dirty="0"/>
              <a:t>    3-Select&amp;withdraw a certain item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Input : Knowing &amp;Recognizing list of item to select item        output: Getting items</a:t>
            </a:r>
            <a:br>
              <a:rPr lang="en-US" dirty="0"/>
            </a:br>
            <a:r>
              <a:rPr lang="en-US" dirty="0"/>
              <a:t>Source: Online Auction( Administrator)                                         Destination: users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5DD4C-156C-442F-89CB-9ACF5A2EFFDC}"/>
              </a:ext>
            </a:extLst>
          </p:cNvPr>
          <p:cNvSpPr/>
          <p:nvPr/>
        </p:nvSpPr>
        <p:spPr>
          <a:xfrm>
            <a:off x="2833141" y="2458387"/>
            <a:ext cx="599607" cy="49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A0DFC-630E-4DF7-B6D0-032BCA17A2E1}"/>
              </a:ext>
            </a:extLst>
          </p:cNvPr>
          <p:cNvSpPr/>
          <p:nvPr/>
        </p:nvSpPr>
        <p:spPr>
          <a:xfrm>
            <a:off x="6418290" y="2458386"/>
            <a:ext cx="599607" cy="49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86F7E0-E5D9-47FA-893E-21FA46A1F59B}"/>
                  </a:ext>
                </a:extLst>
              </p14:cNvPr>
              <p14:cNvContentPartPr/>
              <p14:nvPr/>
            </p14:nvContentPartPr>
            <p14:xfrm>
              <a:off x="6490588" y="2563235"/>
              <a:ext cx="450360" cy="375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86F7E0-E5D9-47FA-893E-21FA46A1F5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1588" y="2554235"/>
                <a:ext cx="468000" cy="39276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28FE86-A173-4E10-A495-108BDA8E088A}"/>
              </a:ext>
            </a:extLst>
          </p:cNvPr>
          <p:cNvCxnSpPr/>
          <p:nvPr/>
        </p:nvCxnSpPr>
        <p:spPr>
          <a:xfrm>
            <a:off x="0" y="484909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37F54-0080-49F1-B32B-D4F08829E4F7}"/>
              </a:ext>
            </a:extLst>
          </p:cNvPr>
          <p:cNvCxnSpPr>
            <a:cxnSpLocks/>
          </p:cNvCxnSpPr>
          <p:nvPr/>
        </p:nvCxnSpPr>
        <p:spPr>
          <a:xfrm>
            <a:off x="0" y="10668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FBDF56-6309-4285-A4FE-A3F9566B3FF8}"/>
              </a:ext>
            </a:extLst>
          </p:cNvPr>
          <p:cNvCxnSpPr/>
          <p:nvPr/>
        </p:nvCxnSpPr>
        <p:spPr>
          <a:xfrm>
            <a:off x="0" y="1759527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27DB5C-DB69-48A9-B7AD-C115D05CF0A8}"/>
              </a:ext>
            </a:extLst>
          </p:cNvPr>
          <p:cNvCxnSpPr>
            <a:cxnSpLocks/>
          </p:cNvCxnSpPr>
          <p:nvPr/>
        </p:nvCxnSpPr>
        <p:spPr>
          <a:xfrm>
            <a:off x="0" y="311727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FE75B8-1DEC-409E-B170-BE07B5D6C546}"/>
              </a:ext>
            </a:extLst>
          </p:cNvPr>
          <p:cNvCxnSpPr/>
          <p:nvPr/>
        </p:nvCxnSpPr>
        <p:spPr>
          <a:xfrm>
            <a:off x="0" y="47244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3CA155-9079-4D96-9559-DC753DB74489}"/>
              </a:ext>
            </a:extLst>
          </p:cNvPr>
          <p:cNvCxnSpPr>
            <a:cxnSpLocks/>
          </p:cNvCxnSpPr>
          <p:nvPr/>
        </p:nvCxnSpPr>
        <p:spPr>
          <a:xfrm>
            <a:off x="7772400" y="4724400"/>
            <a:ext cx="0" cy="16486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EA1246-AD57-4CC6-96B5-7049ED7A158A}"/>
              </a:ext>
            </a:extLst>
          </p:cNvPr>
          <p:cNvCxnSpPr/>
          <p:nvPr/>
        </p:nvCxnSpPr>
        <p:spPr>
          <a:xfrm flipV="1">
            <a:off x="4253345" y="0"/>
            <a:ext cx="0" cy="484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829D1E-0AD1-4EB0-990C-A9F38F67BCB5}"/>
              </a:ext>
            </a:extLst>
          </p:cNvPr>
          <p:cNvCxnSpPr>
            <a:endCxn id="3" idx="0"/>
          </p:cNvCxnSpPr>
          <p:nvPr/>
        </p:nvCxnSpPr>
        <p:spPr>
          <a:xfrm flipV="1">
            <a:off x="6096000" y="0"/>
            <a:ext cx="1" cy="484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CA6684-31E2-41DA-B299-9F60EEC37F98}"/>
              </a:ext>
            </a:extLst>
          </p:cNvPr>
          <p:cNvCxnSpPr/>
          <p:nvPr/>
        </p:nvCxnSpPr>
        <p:spPr>
          <a:xfrm>
            <a:off x="0" y="2341418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8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2B46-85E0-44D9-AD22-406DF164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case name: Modify bid items      ID:4                             Priority: High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Actor: User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Description: user wants to remove and add some of items.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Trigger: user wants to Remove  a certain item because this item not great&amp;Beauty and he wants to select another item.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Type:       external                               Temporal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Major steps:</a:t>
            </a:r>
            <a:br>
              <a:rPr lang="en-US" dirty="0"/>
            </a:br>
            <a:r>
              <a:rPr lang="en-US" dirty="0"/>
              <a:t>    1-Create account to Register online Auction(Website)</a:t>
            </a:r>
            <a:br>
              <a:rPr lang="en-US" dirty="0"/>
            </a:br>
            <a:r>
              <a:rPr lang="en-US" dirty="0"/>
              <a:t>    2- Getting a list of items </a:t>
            </a:r>
          </a:p>
          <a:p>
            <a:r>
              <a:rPr lang="en-US" dirty="0"/>
              <a:t>    3-Select&amp;withdraw a certain item</a:t>
            </a:r>
          </a:p>
          <a:p>
            <a:r>
              <a:rPr lang="en-US" dirty="0"/>
              <a:t>    4-user wants to remove a certain item and add another item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Input : Knowing &amp;Recognizing list of item to select item        output: Getting items</a:t>
            </a:r>
            <a:br>
              <a:rPr lang="en-US" dirty="0"/>
            </a:br>
            <a:r>
              <a:rPr lang="en-US" dirty="0"/>
              <a:t>Source: Online Auction( Administrator)                                         Destination: users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DA14F-9516-482F-9C25-E6722EBF29B7}"/>
              </a:ext>
            </a:extLst>
          </p:cNvPr>
          <p:cNvSpPr/>
          <p:nvPr/>
        </p:nvSpPr>
        <p:spPr>
          <a:xfrm>
            <a:off x="2687782" y="2410691"/>
            <a:ext cx="360218" cy="374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0A759-E726-409F-8CC5-94FFA9DFE1F0}"/>
              </a:ext>
            </a:extLst>
          </p:cNvPr>
          <p:cNvSpPr/>
          <p:nvPr/>
        </p:nvSpPr>
        <p:spPr>
          <a:xfrm>
            <a:off x="6400800" y="2376054"/>
            <a:ext cx="360218" cy="374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C31F1F-10EC-4384-ABBF-98A9F0926D46}"/>
                  </a:ext>
                </a:extLst>
              </p14:cNvPr>
              <p14:cNvContentPartPr/>
              <p14:nvPr/>
            </p14:nvContentPartPr>
            <p14:xfrm>
              <a:off x="6470084" y="2424480"/>
              <a:ext cx="263520" cy="318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C31F1F-10EC-4384-ABBF-98A9F0926D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084" y="2415480"/>
                <a:ext cx="281160" cy="336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609B4-D24D-4D81-9237-A5CD7B6936DB}"/>
              </a:ext>
            </a:extLst>
          </p:cNvPr>
          <p:cNvCxnSpPr/>
          <p:nvPr/>
        </p:nvCxnSpPr>
        <p:spPr>
          <a:xfrm>
            <a:off x="0" y="47105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B09A0-0DE1-4AB7-8F08-8DF9A1CFD081}"/>
              </a:ext>
            </a:extLst>
          </p:cNvPr>
          <p:cNvCxnSpPr/>
          <p:nvPr/>
        </p:nvCxnSpPr>
        <p:spPr>
          <a:xfrm>
            <a:off x="0" y="11222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6789F9-D004-4866-B52D-1DD8555E2788}"/>
              </a:ext>
            </a:extLst>
          </p:cNvPr>
          <p:cNvCxnSpPr/>
          <p:nvPr/>
        </p:nvCxnSpPr>
        <p:spPr>
          <a:xfrm>
            <a:off x="0" y="1011382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68D2C4-1451-45D4-A17B-1708408B02AB}"/>
              </a:ext>
            </a:extLst>
          </p:cNvPr>
          <p:cNvCxnSpPr/>
          <p:nvPr/>
        </p:nvCxnSpPr>
        <p:spPr>
          <a:xfrm>
            <a:off x="0" y="1565564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F9175D-2B97-495D-99E9-7171DB0A2D17}"/>
              </a:ext>
            </a:extLst>
          </p:cNvPr>
          <p:cNvCxnSpPr/>
          <p:nvPr/>
        </p:nvCxnSpPr>
        <p:spPr>
          <a:xfrm flipV="1">
            <a:off x="0" y="2258291"/>
            <a:ext cx="12192000" cy="117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5B94FC-0F38-423C-9ADA-4C2158B20ED6}"/>
              </a:ext>
            </a:extLst>
          </p:cNvPr>
          <p:cNvCxnSpPr>
            <a:cxnSpLocks/>
          </p:cNvCxnSpPr>
          <p:nvPr/>
        </p:nvCxnSpPr>
        <p:spPr>
          <a:xfrm flipV="1">
            <a:off x="0" y="2867890"/>
            <a:ext cx="12192000" cy="55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C2E962-0C3C-4027-972E-10E197B9B4E2}"/>
              </a:ext>
            </a:extLst>
          </p:cNvPr>
          <p:cNvCxnSpPr/>
          <p:nvPr/>
        </p:nvCxnSpPr>
        <p:spPr>
          <a:xfrm flipV="1">
            <a:off x="0" y="4668982"/>
            <a:ext cx="1219200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B1FB39-4E01-4C93-A8F2-B5CF8A55D20B}"/>
              </a:ext>
            </a:extLst>
          </p:cNvPr>
          <p:cNvCxnSpPr>
            <a:cxnSpLocks/>
          </p:cNvCxnSpPr>
          <p:nvPr/>
        </p:nvCxnSpPr>
        <p:spPr>
          <a:xfrm>
            <a:off x="7924800" y="4745182"/>
            <a:ext cx="0" cy="1431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AFC008-33F0-4A6E-9540-0A48A8D62767}"/>
              </a:ext>
            </a:extLst>
          </p:cNvPr>
          <p:cNvCxnSpPr/>
          <p:nvPr/>
        </p:nvCxnSpPr>
        <p:spPr>
          <a:xfrm>
            <a:off x="4862945" y="0"/>
            <a:ext cx="0" cy="471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515763-B873-4A5A-8B7F-88C1F38C6141}"/>
              </a:ext>
            </a:extLst>
          </p:cNvPr>
          <p:cNvCxnSpPr/>
          <p:nvPr/>
        </p:nvCxnSpPr>
        <p:spPr>
          <a:xfrm>
            <a:off x="7024255" y="0"/>
            <a:ext cx="0" cy="471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0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Use case name: Get list items of Auction      ID:2                             Priority: High  Actor:User  Description: user wants to know and Recognize Existing items in Auction to Select and Withdraw a certain item.  Trigger: user wants to select a certain item and it’s necessary to know existing items   Type:       external                               Temporal  Major steps:     1-Create account to Register online Auction(Website)      2-knowing the Date of Online Auction and when finshed  Summary: Input : Regsiter the online Auction with account                        output:  Getting a certain of items Source: Online Auction(system or Administrator)                                                      Destination: users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2018-12-07T14:20:22Z</dcterms:created>
  <dcterms:modified xsi:type="dcterms:W3CDTF">2018-12-07T15:47:50Z</dcterms:modified>
</cp:coreProperties>
</file>