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1E905-D1A9-4B3A-B2B9-9A4A7B38F6E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EA96A-0B86-453F-A44E-C77D2E10E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31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0F022-D23E-4F0F-A3C8-40ECB306769D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9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273DF-E2EB-4E16-80A4-36D694DB15BC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3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2664A-BD87-49F3-88B9-DB56AF0609B0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18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47EC-2A6A-4857-9981-9B2CFE63B4F5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56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99B62-724A-4495-89BD-FF5D4B17EF12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3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A7FA9-9FAE-47D0-A48A-9A9821918D79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3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2CD79-FFEA-45D4-8313-5FD19269FDAC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7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30CD1-4477-4FBF-A2AD-A239A68B69F7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1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D07E-C9ED-4CBD-8400-51989B4BC00A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1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52D7-34C0-44D8-B974-4388DC7AF558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7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46CCF-2CC0-46E0-9BA5-B46247B63CF9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817F-D114-46B2-BAB9-61163BC31DFE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0C3D2-B977-4C75-AFD2-E25F1C91A9A7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36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F461-1FBF-49E9-BA22-E3B029403F76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95BDC-3190-4C2C-84E6-93DECF1FBE07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9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74B4-5599-4847-B181-4339B4F13CAC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D5360-244C-43A3-85F0-A7A4958B4B34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5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400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628" y="2661198"/>
            <a:ext cx="9222377" cy="1780175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Name: Muhammad </a:t>
            </a:r>
            <a:r>
              <a:rPr lang="en-US" sz="28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Tayyeb</a:t>
            </a:r>
            <a:r>
              <a:rPr 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Hanif</a:t>
            </a:r>
            <a:r>
              <a:rPr 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Memon</a:t>
            </a:r>
            <a:endParaRPr lang="en-US" sz="2800" dirty="0" smtClean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  <a:p>
            <a:pPr algn="ctr"/>
            <a:r>
              <a:rPr 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Age:25</a:t>
            </a:r>
          </a:p>
          <a:p>
            <a:pPr algn="ctr"/>
            <a:r>
              <a:rPr 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  </a:t>
            </a:r>
            <a:r>
              <a:rPr lang="en-US" sz="2800" dirty="0" err="1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Course:CIT</a:t>
            </a:r>
            <a:r>
              <a:rPr 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(Computer Information Technology)</a:t>
            </a:r>
          </a:p>
          <a:p>
            <a:pPr algn="ctr"/>
            <a:r>
              <a:rPr lang="en-US" sz="2800" dirty="0" smtClean="0">
                <a:ln w="0"/>
                <a:solidFill>
                  <a:schemeClr val="accent3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gerian" panose="04020705040A02060702" pitchFamily="82" charset="0"/>
              </a:rPr>
              <a:t>Location: Ginza Terrace A-5 Garden West Karachi</a:t>
            </a:r>
          </a:p>
          <a:p>
            <a:endParaRPr lang="en-US" sz="2800" dirty="0">
              <a:ln w="0"/>
              <a:solidFill>
                <a:schemeClr val="accent3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64206" y="524580"/>
            <a:ext cx="96392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u="sng" dirty="0" smtClean="0">
                <a:ln/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Self presentation</a:t>
            </a:r>
          </a:p>
          <a:p>
            <a:pPr algn="ctr"/>
            <a:r>
              <a:rPr lang="en-US" sz="5400" b="1" u="sng" dirty="0" smtClean="0">
                <a:ln/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Muhammad </a:t>
            </a:r>
            <a:r>
              <a:rPr lang="en-US" sz="5400" b="1" u="sng" dirty="0" err="1" smtClean="0">
                <a:ln/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Tayyab</a:t>
            </a:r>
            <a:endParaRPr lang="en-US" sz="5400" b="1" u="sng" cap="none" spc="0" dirty="0">
              <a:ln/>
              <a:solidFill>
                <a:schemeClr val="accent2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2400" b="1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9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354" y="76780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 smtClean="0">
                <a:latin typeface="Algerian" panose="04020705040A02060702" pitchFamily="82" charset="0"/>
              </a:rPr>
              <a:t>My Personality Traits</a:t>
            </a:r>
            <a:endParaRPr lang="en-US" sz="54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641" y="1408247"/>
            <a:ext cx="8915400" cy="377762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2800" dirty="0" smtClean="0">
              <a:latin typeface="Algerian" panose="04020705040A02060702" pitchFamily="82" charset="0"/>
            </a:endParaRPr>
          </a:p>
          <a:p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Responsibile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and Punctual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Effective learner	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Respectful And Motivated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Creative and hard working</a:t>
            </a:r>
          </a:p>
          <a:p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697" y="425892"/>
            <a:ext cx="8915399" cy="1468800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Algerian" panose="04020705040A02060702" pitchFamily="82" charset="0"/>
              </a:rPr>
              <a:t>Hobbies And Interests</a:t>
            </a:r>
            <a:endParaRPr lang="en-US" sz="5400" u="sng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342" y="2040962"/>
            <a:ext cx="9114108" cy="2387347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lgerian" panose="04020705040A02060702" pitchFamily="82" charset="0"/>
              </a:rPr>
              <a:t>Reading Islamic Books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 smtClean="0">
                <a:latin typeface="Algerian" panose="04020705040A02060702" pitchFamily="82" charset="0"/>
              </a:rPr>
              <a:t>ResearCH</a:t>
            </a:r>
            <a:r>
              <a:rPr lang="en-US" sz="2800" dirty="0" smtClean="0">
                <a:latin typeface="Algerian" panose="04020705040A02060702" pitchFamily="82" charset="0"/>
              </a:rPr>
              <a:t> &amp; exploring new ideas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lgerian" panose="04020705040A02060702" pitchFamily="82" charset="0"/>
              </a:rPr>
              <a:t>Higher Education</a:t>
            </a:r>
            <a:endParaRPr lang="en-US" sz="2800" dirty="0"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Algerian" panose="04020705040A02060702" pitchFamily="82" charset="0"/>
              </a:rPr>
              <a:t>Team work &amp; </a:t>
            </a:r>
            <a:r>
              <a:rPr lang="en-US" sz="2800" dirty="0" err="1" smtClean="0">
                <a:latin typeface="Algerian" panose="04020705040A02060702" pitchFamily="82" charset="0"/>
              </a:rPr>
              <a:t>collabration</a:t>
            </a:r>
            <a:endParaRPr lang="en-US" sz="2800" dirty="0" smtClean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812" y="647961"/>
            <a:ext cx="11430000" cy="1468800"/>
          </a:xfrm>
        </p:spPr>
        <p:txBody>
          <a:bodyPr>
            <a:noAutofit/>
          </a:bodyPr>
          <a:lstStyle/>
          <a:p>
            <a:pPr algn="ctr"/>
            <a:r>
              <a:rPr lang="en-US" sz="5800" u="sng" dirty="0" smtClean="0">
                <a:latin typeface="Algerian" panose="04020705040A02060702" pitchFamily="82" charset="0"/>
              </a:rPr>
              <a:t>Academic &amp; personal </a:t>
            </a:r>
            <a:r>
              <a:rPr lang="en-US" sz="5800" u="sng" dirty="0" err="1" smtClean="0">
                <a:latin typeface="Algerian" panose="04020705040A02060702" pitchFamily="82" charset="0"/>
              </a:rPr>
              <a:t>acheivements</a:t>
            </a:r>
            <a:endParaRPr lang="en-US" sz="5800" u="sng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734" y="2602665"/>
            <a:ext cx="9610496" cy="272697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Secured good grades in examination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Completed project &amp; assignments successfully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Build confidence in public speaking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Helped classmates in studies &amp; group projects  </a:t>
            </a:r>
          </a:p>
          <a:p>
            <a:endParaRPr lang="en-US" sz="2400" dirty="0"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7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914" y="556521"/>
            <a:ext cx="9245737" cy="1468800"/>
          </a:xfrm>
        </p:spPr>
        <p:txBody>
          <a:bodyPr>
            <a:noAutofit/>
          </a:bodyPr>
          <a:lstStyle/>
          <a:p>
            <a:pPr algn="ctr"/>
            <a:r>
              <a:rPr lang="en-US" sz="5800" u="sng" dirty="0" smtClean="0">
                <a:latin typeface="Algerian" panose="04020705040A02060702" pitchFamily="82" charset="0"/>
              </a:rPr>
              <a:t>Skilled learned in this CIT course</a:t>
            </a:r>
            <a:endParaRPr lang="en-US" sz="5800" u="sng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6252" y="2402528"/>
            <a:ext cx="8915399" cy="2413471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Ms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word-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resume,documentds,formatting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Excel-formulas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, expense tracking &amp; charts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Power point-presentation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design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Basics of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Git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&amp; </a:t>
            </a:r>
            <a:r>
              <a:rPr lang="en-US" sz="2800" dirty="0" err="1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git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hub basics</a:t>
            </a:r>
            <a:endParaRPr lang="en-US" sz="2800" dirty="0" smtClean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Logic building (python basics)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5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0227" y="644653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latin typeface="Algerian" panose="04020705040A02060702" pitchFamily="82" charset="0"/>
              </a:rPr>
              <a:t>Strength and weakness</a:t>
            </a:r>
            <a:endParaRPr lang="en-US" sz="54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7417" y="1925543"/>
            <a:ext cx="4199064" cy="3824291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Creative </a:t>
            </a:r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&amp; innovative mind</a:t>
            </a:r>
            <a:endParaRPr lang="en-US" sz="3200" dirty="0" smtClean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Good communication skills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Leader ship qualities</a:t>
            </a:r>
          </a:p>
          <a:p>
            <a:r>
              <a:rPr lang="en-US" sz="32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Self motivated</a:t>
            </a:r>
            <a:endParaRPr lang="en-US" sz="32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9360" y="1901929"/>
            <a:ext cx="5656217" cy="37776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Need to improve English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fluency</a:t>
            </a:r>
          </a:p>
          <a:p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Difficulty in saying “no”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-718482" y="2899954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2932" y="949835"/>
            <a:ext cx="11077303" cy="1280890"/>
          </a:xfrm>
        </p:spPr>
        <p:txBody>
          <a:bodyPr>
            <a:noAutofit/>
          </a:bodyPr>
          <a:lstStyle/>
          <a:p>
            <a:r>
              <a:rPr lang="en-US" sz="5800" u="sng" dirty="0" smtClean="0">
                <a:latin typeface="Algerian" panose="04020705040A02060702" pitchFamily="82" charset="0"/>
              </a:rPr>
              <a:t>Future </a:t>
            </a:r>
            <a:r>
              <a:rPr lang="en-US" sz="5800" u="sng" dirty="0" smtClean="0">
                <a:latin typeface="Algerian" panose="04020705040A02060702" pitchFamily="82" charset="0"/>
              </a:rPr>
              <a:t>goals</a:t>
            </a:r>
            <a:endParaRPr lang="en-US" sz="5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71099" y="2136595"/>
            <a:ext cx="7925183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To become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a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professional &amp; skilled lecturer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To pursue higher education to contribute in educational development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To enhance leader ship &amp; management qualities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37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3734" y="970344"/>
            <a:ext cx="10227141" cy="1450107"/>
          </a:xfrm>
        </p:spPr>
        <p:txBody>
          <a:bodyPr>
            <a:normAutofit/>
          </a:bodyPr>
          <a:lstStyle/>
          <a:p>
            <a:r>
              <a:rPr lang="en-US" sz="5400" u="sng" dirty="0" smtClean="0">
                <a:solidFill>
                  <a:srgbClr val="31B4E6">
                    <a:lumMod val="75000"/>
                  </a:srgbClr>
                </a:solidFill>
                <a:latin typeface="Algerian" panose="04020705040A02060702" pitchFamily="82" charset="0"/>
              </a:rPr>
              <a:t>Role model</a:t>
            </a:r>
            <a:r>
              <a:rPr lang="en-US" sz="5400" u="sng" dirty="0">
                <a:solidFill>
                  <a:srgbClr val="31B4E6">
                    <a:lumMod val="75000"/>
                  </a:srgbClr>
                </a:solidFill>
                <a:latin typeface="Algerian" panose="04020705040A02060702" pitchFamily="82" charset="0"/>
              </a:rPr>
              <a:t>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11681" y="2481943"/>
            <a:ext cx="96534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Prophet Muhammad </a:t>
            </a:r>
            <a:r>
              <a:rPr lang="ur-PK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ﷺ)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)</a:t>
            </a:r>
            <a:r>
              <a:rPr lang="ur-PK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:</a:t>
            </a:r>
            <a:r>
              <a:rPr lang="ur-PK" sz="2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as a great leader</a:t>
            </a:r>
            <a:r>
              <a:rPr lang="ur-PK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&amp;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teacher </a:t>
            </a:r>
            <a:endParaRPr lang="ur-PK" sz="2800" dirty="0" smtClean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Parents :</a:t>
            </a:r>
            <a:r>
              <a:rPr lang="ur-PK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for 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motivation and </a:t>
            </a:r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inspiration</a:t>
            </a:r>
            <a:endParaRPr lang="ur-PK" sz="2800" dirty="0" smtClean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789" y="2657259"/>
            <a:ext cx="8915399" cy="3117040"/>
          </a:xfrm>
        </p:spPr>
        <p:txBody>
          <a:bodyPr>
            <a:normAutofit/>
          </a:bodyPr>
          <a:lstStyle/>
          <a:p>
            <a:r>
              <a:rPr lang="en-US" sz="8800" u="sng" dirty="0" smtClean="0">
                <a:latin typeface="Algerian" panose="04020705040A02060702" pitchFamily="82" charset="0"/>
              </a:rPr>
              <a:t>Thank you</a:t>
            </a:r>
            <a:endParaRPr lang="en-US" sz="8800" u="sng" dirty="0"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9977" y="1101395"/>
            <a:ext cx="9924005" cy="1555864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5800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Fun fact</a:t>
            </a:r>
            <a:r>
              <a:rPr lang="en-US" sz="5800" u="sng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  <a:ea typeface="+mj-ea"/>
                <a:cs typeface="+mj-cs"/>
              </a:rPr>
              <a:t>: </a:t>
            </a:r>
            <a:endParaRPr lang="en-US" sz="5800" u="sng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  <a:p>
            <a:pPr algn="ctr"/>
            <a:r>
              <a:rPr lang="en-US" sz="2800" dirty="0" smtClean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33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Finland has one of the best education systems in the world, and students there have almost no homework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lgerian" panose="04020705040A02060702" pitchFamily="82" charset="0"/>
              </a:rPr>
              <a:t>.</a:t>
            </a:r>
            <a:endParaRPr lang="en-US" sz="2800" dirty="0">
              <a:solidFill>
                <a:schemeClr val="accent3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2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172</TotalTime>
  <Words>220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Tahoma</vt:lpstr>
      <vt:lpstr>Wingdings</vt:lpstr>
      <vt:lpstr>Wingdings 3</vt:lpstr>
      <vt:lpstr>Wisp</vt:lpstr>
      <vt:lpstr>PowerPoint Presentation</vt:lpstr>
      <vt:lpstr>My Personality Traits</vt:lpstr>
      <vt:lpstr>Hobbies And Interests</vt:lpstr>
      <vt:lpstr>Academic &amp; personal acheivements</vt:lpstr>
      <vt:lpstr>Skilled learned in this CIT course</vt:lpstr>
      <vt:lpstr>Strength and weakness</vt:lpstr>
      <vt:lpstr>Future goals</vt:lpstr>
      <vt:lpstr>Role models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23</cp:revision>
  <dcterms:created xsi:type="dcterms:W3CDTF">2025-09-26T14:31:05Z</dcterms:created>
  <dcterms:modified xsi:type="dcterms:W3CDTF">2025-09-26T19:02:20Z</dcterms:modified>
</cp:coreProperties>
</file>