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6/21/2022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l-khidmat.ontestpad.com/script/2/report/?auth=4e4eff81368dafd6f0a5b0576e09b55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l-khidmat.ontestpad.com/script/3/report/?auth=f1e8aa85e8948c5972357561a2a250c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l-khidmat.ontestpad.com/script/4/report/?auth=6b2c0160fce541a2167888a041267d3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l-khidmat.ontestpad.com/script/5/report/?auth=7991c1330d84a78f181cd8ae8f63f24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Checklist based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Umer </a:t>
            </a:r>
            <a:r>
              <a:rPr lang="en-US" smtClean="0"/>
              <a:t>Farooque (02-131192-059)</a:t>
            </a:r>
            <a:endParaRPr lang="en-US" dirty="0" smtClean="0"/>
          </a:p>
          <a:p>
            <a:r>
              <a:rPr lang="en-US" dirty="0" err="1" smtClean="0"/>
              <a:t>Sumayya</a:t>
            </a:r>
            <a:r>
              <a:rPr lang="en-US" dirty="0" smtClean="0"/>
              <a:t> </a:t>
            </a:r>
            <a:r>
              <a:rPr lang="en-US" dirty="0" smtClean="0"/>
              <a:t>Khalid (02-131192-057)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0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Checklist-Based Testing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Checklist-based testing is a type of software testing based on the pre-planned “to-do” list of tasks called a checklist. </a:t>
            </a:r>
            <a:endParaRPr lang="en-US" sz="2400" dirty="0" smtClean="0"/>
          </a:p>
          <a:p>
            <a:pPr algn="just"/>
            <a:r>
              <a:rPr lang="en-US" sz="2400" dirty="0" smtClean="0"/>
              <a:t>Checklists </a:t>
            </a:r>
            <a:r>
              <a:rPr lang="en-US" sz="2400" dirty="0"/>
              <a:t>provide a shorthand way of writing the functionality, putting the core action at the top. It’s thus much more easy to write a checklist item than a test case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includes a number of tests that help to determine whether the product is ready for deployment. And if not, it helps to find out which components must be reworked. 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277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&amp; Why checklist 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Checklist-based testing is widely used by QA experts advocating for its convenience and productivity. </a:t>
            </a:r>
            <a:r>
              <a:rPr lang="en-US" sz="2400" dirty="0" smtClean="0"/>
              <a:t>Main </a:t>
            </a:r>
            <a:r>
              <a:rPr lang="en-US" sz="2400" dirty="0"/>
              <a:t>reasons to use this type of tests are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Creating test cases is extremely time-consuming. Much like code, its requirements can change with </a:t>
            </a:r>
            <a:r>
              <a:rPr lang="en-US" sz="2400" dirty="0" smtClean="0"/>
              <a:t>every sprint, </a:t>
            </a:r>
            <a:r>
              <a:rPr lang="en-US" sz="2400" dirty="0"/>
              <a:t>rendering your test cases obsolete, and warranting an update. All </a:t>
            </a:r>
            <a:r>
              <a:rPr lang="en-US" sz="2400" dirty="0" smtClean="0"/>
              <a:t>of </a:t>
            </a:r>
            <a:r>
              <a:rPr lang="en-US" sz="2400" dirty="0"/>
              <a:t>this takes more time than testers usually have in </a:t>
            </a:r>
            <a:r>
              <a:rPr lang="en-US" sz="2400" dirty="0" smtClean="0"/>
              <a:t>development </a:t>
            </a:r>
            <a:r>
              <a:rPr lang="en-US" sz="2400" dirty="0"/>
              <a:t>structures.</a:t>
            </a:r>
            <a:endParaRPr lang="en-US" sz="2400" dirty="0" smtClean="0"/>
          </a:p>
          <a:p>
            <a:r>
              <a:rPr lang="en-US" sz="2400" dirty="0" smtClean="0"/>
              <a:t>Easy </a:t>
            </a:r>
            <a:r>
              <a:rPr lang="en-US" sz="2400" dirty="0"/>
              <a:t>to create/use/maintain</a:t>
            </a:r>
          </a:p>
          <a:p>
            <a:r>
              <a:rPr lang="en-US" sz="2400" dirty="0"/>
              <a:t>Analyzing results (task progress/completion status) is super easy</a:t>
            </a:r>
          </a:p>
          <a:p>
            <a:r>
              <a:rPr lang="en-US" sz="2400" dirty="0"/>
              <a:t>Very flexible – you can add or remove items as needed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11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002" y="-90137"/>
            <a:ext cx="10058400" cy="1609344"/>
          </a:xfrm>
        </p:spPr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002" y="1231826"/>
            <a:ext cx="11200092" cy="49408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94530" y="751940"/>
            <a:ext cx="190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hlinkClick r:id="rId3"/>
              </a:rPr>
              <a:t>My Test Report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37" y="0"/>
            <a:ext cx="10058400" cy="1609344"/>
          </a:xfrm>
        </p:spPr>
        <p:txBody>
          <a:bodyPr/>
          <a:lstStyle/>
          <a:p>
            <a:r>
              <a:rPr lang="en-US" dirty="0" smtClean="0"/>
              <a:t>Example #2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37" y="1293947"/>
            <a:ext cx="11637098" cy="40618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4530" y="751940"/>
            <a:ext cx="190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hlinkClick r:id="rId3"/>
              </a:rPr>
              <a:t>My Test Report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25" y="0"/>
            <a:ext cx="10058400" cy="1609344"/>
          </a:xfrm>
        </p:spPr>
        <p:txBody>
          <a:bodyPr/>
          <a:lstStyle/>
          <a:p>
            <a:r>
              <a:rPr lang="en-US" dirty="0" smtClean="0"/>
              <a:t>Example #3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25" y="1261154"/>
            <a:ext cx="11653411" cy="4643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94530" y="751940"/>
            <a:ext cx="190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hlinkClick r:id="rId3"/>
              </a:rPr>
              <a:t>My Test Report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25" y="0"/>
            <a:ext cx="10058400" cy="1609344"/>
          </a:xfrm>
        </p:spPr>
        <p:txBody>
          <a:bodyPr/>
          <a:lstStyle/>
          <a:p>
            <a:r>
              <a:rPr lang="en-US" dirty="0" smtClean="0"/>
              <a:t>Example #4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94530" y="751940"/>
            <a:ext cx="190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hlinkClick r:id="rId2"/>
              </a:rPr>
              <a:t>My Test Report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4" y="1241651"/>
            <a:ext cx="11470441" cy="356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138</TotalTime>
  <Words>231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Checklist based testing</vt:lpstr>
      <vt:lpstr>What Is Checklist-Based Testing?</vt:lpstr>
      <vt:lpstr>Where &amp; Why checklist based testing</vt:lpstr>
      <vt:lpstr>Example #1</vt:lpstr>
      <vt:lpstr>Example #2</vt:lpstr>
      <vt:lpstr>Example #3</vt:lpstr>
      <vt:lpstr>Example #4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Checklist based testing</dc:title>
  <dc:creator>Muhammad Umer</dc:creator>
  <cp:lastModifiedBy>Muhammad Umer</cp:lastModifiedBy>
  <cp:revision>15</cp:revision>
  <dcterms:created xsi:type="dcterms:W3CDTF">2022-06-18T10:15:26Z</dcterms:created>
  <dcterms:modified xsi:type="dcterms:W3CDTF">2022-06-21T06:31:27Z</dcterms:modified>
</cp:coreProperties>
</file>