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Tools &amp; Developer Burnout (SO 2024)</a:t>
            </a:r>
          </a:p>
        </p:txBody>
      </p:sp>
      <p:pic>
        <p:nvPicPr>
          <p:cNvPr id="3" name="Picture 2" descr="overall_burnout_vs_a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321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1520" y="45720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Full-time developers · 39 K responses</a:t>
            </a:r>
          </a:p>
          <a:p>
            <a:pPr>
              <a:defRPr sz="1800"/>
            </a:pPr>
            <a:r>
              <a:t>Using ≥1 AI tool coincides with ~1 pp lower burnout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Remote &amp; Hybrid See the Benefit</a:t>
            </a:r>
          </a:p>
        </p:txBody>
      </p:sp>
      <p:pic>
        <p:nvPicPr>
          <p:cNvPr id="3" name="Picture 2" descr="burnout_by_workmo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244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1520" y="45720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Remote/hybrid: −1½ pp burnout</a:t>
            </a:r>
          </a:p>
          <a:p>
            <a:pPr>
              <a:defRPr sz="1800"/>
            </a:pPr>
            <a:r>
              <a:t>In-office: slight ↑ (+0.6 pp)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In-Office Developers – Who Benefits?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64592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18 – 24 yrs: 16.5 % ➔ 14.6 %  (−1.9 pp)</a:t>
            </a:r>
          </a:p>
          <a:p>
            <a:pPr>
              <a:defRPr sz="1800"/>
            </a:pPr>
            <a:r>
              <a:t>45 – 54 yrs: 9.5 % ➔  7.0 %  (−2.5 pp)</a:t>
            </a:r>
          </a:p>
          <a:p>
            <a:pPr>
              <a:defRPr sz="1800"/>
            </a:pPr>
            <a:r>
              <a:t>25 – 44 yrs: no clear benefit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