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7" r:id="rId3"/>
    <p:sldId id="258" r:id="rId4"/>
    <p:sldId id="259" r:id="rId5"/>
    <p:sldId id="260" r:id="rId6"/>
    <p:sldId id="261" r:id="rId7"/>
    <p:sldId id="262" r:id="rId8"/>
    <p:sldId id="263"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10654FC-7B1E-4902-B9DB-FE6D57592C85}" type="datetimeFigureOut">
              <a:rPr lang="en-US" smtClean="0"/>
              <a:t>1/15/2020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720C89D-7875-4D30-8E0F-389FB4FB3666}" type="slidenum">
              <a:rPr lang="en-US" smtClean="0"/>
              <a:t>‹#›</a:t>
            </a:fld>
            <a:endParaRPr lang="en-US"/>
          </a:p>
        </p:txBody>
      </p:sp>
    </p:spTree>
    <p:extLst>
      <p:ext uri="{BB962C8B-B14F-4D97-AF65-F5344CB8AC3E}">
        <p14:creationId xmlns:p14="http://schemas.microsoft.com/office/powerpoint/2010/main" val="8656670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6E0EE6-A39C-4E0D-BAF5-CFD9D29FC83F}"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426781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E0EE6-A39C-4E0D-BAF5-CFD9D29FC83F}"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199081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E0EE6-A39C-4E0D-BAF5-CFD9D29FC83F}"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241246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E0EE6-A39C-4E0D-BAF5-CFD9D29FC83F}"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103503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6E0EE6-A39C-4E0D-BAF5-CFD9D29FC83F}"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177359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6E0EE6-A39C-4E0D-BAF5-CFD9D29FC83F}"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313385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6E0EE6-A39C-4E0D-BAF5-CFD9D29FC83F}"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68073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6E0EE6-A39C-4E0D-BAF5-CFD9D29FC83F}"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393735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E0EE6-A39C-4E0D-BAF5-CFD9D29FC83F}"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26364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6E0EE6-A39C-4E0D-BAF5-CFD9D29FC83F}"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158826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6E0EE6-A39C-4E0D-BAF5-CFD9D29FC83F}"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AEA36-09F9-4B6B-B00B-15AE5ED0B40E}" type="slidenum">
              <a:rPr lang="en-US" smtClean="0"/>
              <a:t>‹#›</a:t>
            </a:fld>
            <a:endParaRPr lang="en-US"/>
          </a:p>
        </p:txBody>
      </p:sp>
    </p:spTree>
    <p:extLst>
      <p:ext uri="{BB962C8B-B14F-4D97-AF65-F5344CB8AC3E}">
        <p14:creationId xmlns:p14="http://schemas.microsoft.com/office/powerpoint/2010/main" val="309066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E0EE6-A39C-4E0D-BAF5-CFD9D29FC83F}"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AEA36-09F9-4B6B-B00B-15AE5ED0B40E}" type="slidenum">
              <a:rPr lang="en-US" smtClean="0"/>
              <a:t>‹#›</a:t>
            </a:fld>
            <a:endParaRPr lang="en-US"/>
          </a:p>
        </p:txBody>
      </p:sp>
    </p:spTree>
    <p:extLst>
      <p:ext uri="{BB962C8B-B14F-4D97-AF65-F5344CB8AC3E}">
        <p14:creationId xmlns:p14="http://schemas.microsoft.com/office/powerpoint/2010/main" val="360566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Multilevel Feedback Queue Scheduling (MLFQ) CPU Scheduling</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655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 </a:t>
            </a:r>
            <a:r>
              <a:rPr lang="en-US" dirty="0" smtClean="0"/>
              <a:t/>
            </a:r>
            <a:br>
              <a:rPr lang="en-US" dirty="0" smtClean="0"/>
            </a:br>
            <a:r>
              <a:rPr lang="en-US" dirty="0"/>
              <a:t>This Scheduling is like Multilevel Queue(MLQ) Scheduling but in this process can move between the queues. </a:t>
            </a:r>
            <a:r>
              <a:rPr lang="en-US" b="1" dirty="0"/>
              <a:t>Multilevel Feedback Queue Scheduling (MLFQ)</a:t>
            </a:r>
            <a:r>
              <a:rPr lang="en-US" dirty="0"/>
              <a:t> keep analyzing the behavior (time of execution) of processes and according to which it changes its priority</a:t>
            </a:r>
            <a:r>
              <a:rPr lang="en-US" dirty="0" smtClean="0"/>
              <a:t>.</a:t>
            </a:r>
          </a:p>
          <a:p>
            <a:pPr algn="just"/>
            <a:r>
              <a:rPr lang="en-US" dirty="0" smtClean="0"/>
              <a:t>Now</a:t>
            </a:r>
            <a:r>
              <a:rPr lang="en-US" dirty="0"/>
              <a:t>, look at the diagram and explanation below to understand it properly.</a:t>
            </a:r>
          </a:p>
        </p:txBody>
      </p:sp>
    </p:spTree>
    <p:extLst>
      <p:ext uri="{BB962C8B-B14F-4D97-AF65-F5344CB8AC3E}">
        <p14:creationId xmlns:p14="http://schemas.microsoft.com/office/powerpoint/2010/main" val="153698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media.geeksforgeeks.org/wp-content/uploads/Multilevel-Feedback-Queue-Scheduling-300x26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4721" y="1027906"/>
            <a:ext cx="4611554" cy="413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2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fontScale="77500" lnSpcReduction="20000"/>
          </a:bodyPr>
          <a:lstStyle/>
          <a:p>
            <a:pPr fontAlgn="base"/>
            <a:r>
              <a:rPr lang="en-US" dirty="0"/>
              <a:t>Now let us suppose that queue 1 and 2 follow round robin with time quantum 4 and 8 respectively and queue 3 follow FCFS</a:t>
            </a:r>
            <a:r>
              <a:rPr lang="en-US" dirty="0" smtClean="0"/>
              <a:t>. One </a:t>
            </a:r>
            <a:r>
              <a:rPr lang="en-US" dirty="0"/>
              <a:t>implementation of MFQS is given below –</a:t>
            </a:r>
          </a:p>
          <a:p>
            <a:pPr lvl="0" fontAlgn="base"/>
            <a:r>
              <a:rPr lang="en-US" dirty="0"/>
              <a:t>When a process starts executing then it first enters queue 1.</a:t>
            </a:r>
          </a:p>
          <a:p>
            <a:pPr lvl="0" fontAlgn="base"/>
            <a:r>
              <a:rPr lang="en-US" dirty="0"/>
              <a:t>In queue 1 process executes for 4 unit and if it completes in this 4 unit or it gives CPU for I/O operation in this 4 unit than the priority of this process does not change and if it again comes in the ready queue than it again starts its execution in Queue 1.</a:t>
            </a:r>
          </a:p>
          <a:p>
            <a:pPr lvl="0" fontAlgn="base"/>
            <a:r>
              <a:rPr lang="en-US" dirty="0"/>
              <a:t>If a process in queue 1 does not complete in 4 unit then its priority gets reduced and it shifted to queue 2.</a:t>
            </a:r>
          </a:p>
          <a:p>
            <a:pPr lvl="0" fontAlgn="base"/>
            <a:r>
              <a:rPr lang="en-US" dirty="0"/>
              <a:t>Above points 2 and 3 are also true for queue 2 processes but the time quantum is 8 </a:t>
            </a:r>
            <a:r>
              <a:rPr lang="en-US" dirty="0" err="1"/>
              <a:t>unit.In</a:t>
            </a:r>
            <a:r>
              <a:rPr lang="en-US" dirty="0"/>
              <a:t> a general case if a process does not complete in a time quantum than it is shifted to the lower priority queue.</a:t>
            </a:r>
          </a:p>
          <a:p>
            <a:pPr lvl="0" fontAlgn="base"/>
            <a:r>
              <a:rPr lang="en-US" dirty="0"/>
              <a:t>In the last queue, processes are scheduled in FCFS manner.</a:t>
            </a:r>
          </a:p>
          <a:p>
            <a:pPr lvl="0" fontAlgn="base"/>
            <a:r>
              <a:rPr lang="en-US" dirty="0"/>
              <a:t>A process in lower priority queue can only execute only when higher priority queues are empty.</a:t>
            </a:r>
          </a:p>
          <a:p>
            <a:pPr lvl="0" fontAlgn="base"/>
            <a:r>
              <a:rPr lang="en-US" dirty="0"/>
              <a:t>A process running in the lower priority queue is interrupted by a process arriving in the higher priority queue.</a:t>
            </a:r>
          </a:p>
          <a:p>
            <a:pPr fontAlgn="base"/>
            <a:r>
              <a:rPr lang="en-US" dirty="0"/>
              <a:t>Well, above implementation may differ for example the last queue can also follow Round-robin Scheduling.</a:t>
            </a:r>
          </a:p>
          <a:p>
            <a:endParaRPr lang="en-US" dirty="0"/>
          </a:p>
        </p:txBody>
      </p:sp>
    </p:spTree>
    <p:extLst>
      <p:ext uri="{BB962C8B-B14F-4D97-AF65-F5344CB8AC3E}">
        <p14:creationId xmlns:p14="http://schemas.microsoft.com/office/powerpoint/2010/main" val="320964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Problems in the above implementation –</a:t>
            </a:r>
            <a:r>
              <a:rPr lang="en-US" dirty="0"/>
              <a:t> A process in the lower priority queue can suffer from starvation due to some short processes taking all the CPU time.</a:t>
            </a:r>
            <a:r>
              <a:rPr lang="en-US" dirty="0" smtClean="0"/>
              <a:t/>
            </a:r>
            <a:br>
              <a:rPr lang="en-US" dirty="0" smtClean="0"/>
            </a:br>
            <a:r>
              <a:rPr lang="en-US" b="1" dirty="0"/>
              <a:t>Solution –</a:t>
            </a:r>
            <a:r>
              <a:rPr lang="en-US" dirty="0"/>
              <a:t> A simple solution can be to boost the priority of all the process after regular intervals and place them all in the highest priority queue.</a:t>
            </a:r>
            <a:r>
              <a:rPr lang="en-US" dirty="0" smtClean="0"/>
              <a:t/>
            </a:r>
            <a:br>
              <a:rPr lang="en-US" dirty="0" smtClean="0"/>
            </a:br>
            <a:endParaRPr lang="en-US" dirty="0"/>
          </a:p>
        </p:txBody>
      </p:sp>
    </p:spTree>
    <p:extLst>
      <p:ext uri="{BB962C8B-B14F-4D97-AF65-F5344CB8AC3E}">
        <p14:creationId xmlns:p14="http://schemas.microsoft.com/office/powerpoint/2010/main" val="274668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fontAlgn="base">
              <a:buNone/>
            </a:pPr>
            <a:r>
              <a:rPr lang="en-US" b="1" dirty="0"/>
              <a:t>What is the need of such complex Scheduling?</a:t>
            </a:r>
            <a:endParaRPr lang="en-US" dirty="0"/>
          </a:p>
          <a:p>
            <a:pPr algn="just" fontAlgn="base"/>
            <a:r>
              <a:rPr lang="en-US" dirty="0"/>
              <a:t>Firstly, it is more flexible than the multilevel queue scheduling.</a:t>
            </a:r>
          </a:p>
          <a:p>
            <a:pPr algn="just" fontAlgn="base"/>
            <a:r>
              <a:rPr lang="en-US" dirty="0"/>
              <a:t>To optimize turnaround time algorithms like SJF is needed which require the running time of processes to schedule them. But the running time of the process is not known in advance. MFQS runs a process for a time quantum and then it can change its priority(if it is a long process). Thus it learns from past behavior of the process and then predicts its future </a:t>
            </a:r>
            <a:r>
              <a:rPr lang="en-US" dirty="0" err="1"/>
              <a:t>behavior.This</a:t>
            </a:r>
            <a:r>
              <a:rPr lang="en-US" dirty="0"/>
              <a:t> way it tries to run shorter process first thus optimizing turnaround time.</a:t>
            </a:r>
          </a:p>
          <a:p>
            <a:pPr algn="just" fontAlgn="base"/>
            <a:r>
              <a:rPr lang="en-US" dirty="0"/>
              <a:t>MFQS also reduces the response time.</a:t>
            </a:r>
          </a:p>
          <a:p>
            <a:endParaRPr lang="en-US" dirty="0"/>
          </a:p>
        </p:txBody>
      </p:sp>
    </p:spTree>
    <p:extLst>
      <p:ext uri="{BB962C8B-B14F-4D97-AF65-F5344CB8AC3E}">
        <p14:creationId xmlns:p14="http://schemas.microsoft.com/office/powerpoint/2010/main" val="397893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Example –</a:t>
            </a:r>
            <a:r>
              <a:rPr lang="en-US" dirty="0"/>
              <a:t/>
            </a:r>
            <a:br>
              <a:rPr lang="en-US" dirty="0"/>
            </a:br>
            <a:r>
              <a:rPr lang="en-US" dirty="0"/>
              <a:t>Consider a system which has a CPU bound process, which requires the burst time of 40 </a:t>
            </a:r>
            <a:r>
              <a:rPr lang="en-US" dirty="0" err="1"/>
              <a:t>seconds.The</a:t>
            </a:r>
            <a:r>
              <a:rPr lang="en-US" dirty="0"/>
              <a:t> multilevel Feed Back Queue scheduling algorithm is used and the queue time quantum ‘2’ seconds and in each level it is incremented by ‘5’ </a:t>
            </a:r>
            <a:r>
              <a:rPr lang="en-US" dirty="0" err="1"/>
              <a:t>seconds.Then</a:t>
            </a:r>
            <a:r>
              <a:rPr lang="en-US" dirty="0"/>
              <a:t> how many times the process will be interrupted and on which queue the process will terminate the execution?</a:t>
            </a:r>
          </a:p>
          <a:p>
            <a:pPr algn="just"/>
            <a:endParaRPr lang="en-US" dirty="0"/>
          </a:p>
        </p:txBody>
      </p:sp>
    </p:spTree>
    <p:extLst>
      <p:ext uri="{BB962C8B-B14F-4D97-AF65-F5344CB8AC3E}">
        <p14:creationId xmlns:p14="http://schemas.microsoft.com/office/powerpoint/2010/main" val="306996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Solution –</a:t>
            </a:r>
            <a:r>
              <a:rPr lang="en-US" dirty="0"/>
              <a:t/>
            </a:r>
            <a:br>
              <a:rPr lang="en-US" dirty="0"/>
            </a:br>
            <a:r>
              <a:rPr lang="en-US" dirty="0"/>
              <a:t>Process P needs 40 Seconds for total execution.</a:t>
            </a:r>
            <a:br>
              <a:rPr lang="en-US" dirty="0"/>
            </a:br>
            <a:r>
              <a:rPr lang="en-US" dirty="0"/>
              <a:t>At Queue 1 it is executed for 2 seconds and then interrupted and shifted to queue 2.</a:t>
            </a:r>
            <a:br>
              <a:rPr lang="en-US" dirty="0"/>
            </a:br>
            <a:r>
              <a:rPr lang="en-US" dirty="0"/>
              <a:t>At Queue 2 it is executed for 7 seconds and then interrupted and shifted to queue 3.</a:t>
            </a:r>
            <a:br>
              <a:rPr lang="en-US" dirty="0"/>
            </a:br>
            <a:r>
              <a:rPr lang="en-US" dirty="0"/>
              <a:t>At Queue 3 it is executed for 12 seconds and then interrupted and shifted to queue 4.</a:t>
            </a:r>
            <a:br>
              <a:rPr lang="en-US" dirty="0"/>
            </a:br>
            <a:r>
              <a:rPr lang="en-US" dirty="0"/>
              <a:t>At Queue 4 it is executed for 17 seconds and then interrupted and shifted to queue 5</a:t>
            </a:r>
            <a:r>
              <a:rPr lang="en-US" dirty="0" smtClean="0"/>
              <a:t>.</a:t>
            </a:r>
          </a:p>
          <a:p>
            <a:pPr fontAlgn="base"/>
            <a:r>
              <a:rPr lang="en-US" dirty="0"/>
              <a:t>At Queue 5 it executes for 2 seconds and then it completes.</a:t>
            </a:r>
            <a:br>
              <a:rPr lang="en-US" dirty="0"/>
            </a:br>
            <a:r>
              <a:rPr lang="en-US" dirty="0"/>
              <a:t>Hence the process is interrupted 4 times and completes on queue 5.</a:t>
            </a:r>
          </a:p>
          <a:p>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43628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361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Multilevel Feedback Queue Scheduling (MLFQ) CPU Scheduling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Multilevel Feedback Queue Scheduling (MLFQ) CPU Scheduling </dc:title>
  <dc:creator>fhraza</dc:creator>
  <cp:lastModifiedBy>fhraza</cp:lastModifiedBy>
  <cp:revision>11</cp:revision>
  <cp:lastPrinted>2020-01-15T07:47:15Z</cp:lastPrinted>
  <dcterms:created xsi:type="dcterms:W3CDTF">2020-01-15T07:40:19Z</dcterms:created>
  <dcterms:modified xsi:type="dcterms:W3CDTF">2020-01-15T11:59:22Z</dcterms:modified>
</cp:coreProperties>
</file>