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3981-CF98-495E-AF14-E9A621CB5CD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1758-7E3E-40C6-892B-937A2A69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5/12/2019</a:t>
            </a:r>
          </a:p>
          <a:p>
            <a:r>
              <a:rPr lang="en-US" smtClean="0"/>
              <a:t>Sections G&amp;E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What is synchronization process?</a:t>
            </a:r>
          </a:p>
          <a:p>
            <a:pPr algn="just"/>
            <a:r>
              <a:rPr lang="en-US" b="1" dirty="0"/>
              <a:t>Process Synchronization</a:t>
            </a:r>
            <a:r>
              <a:rPr lang="en-US" dirty="0"/>
              <a:t> means sharing system resources by </a:t>
            </a:r>
            <a:r>
              <a:rPr lang="en-US" b="1" dirty="0"/>
              <a:t>processes</a:t>
            </a:r>
            <a:r>
              <a:rPr lang="en-US" dirty="0"/>
              <a:t> in a such a way that, Concurrent access to shared data is handled thereby minimizing the chance of inconsistent data. Maintaining data consistency demands mechanisms to ensure </a:t>
            </a:r>
            <a:r>
              <a:rPr lang="en-US" b="1" dirty="0"/>
              <a:t>synchronized</a:t>
            </a:r>
            <a:r>
              <a:rPr lang="en-US" dirty="0"/>
              <a:t> execution of cooperating </a:t>
            </a:r>
            <a:r>
              <a:rPr lang="en-US" b="1" dirty="0"/>
              <a:t>processes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classical problem of synchronization?</a:t>
            </a:r>
          </a:p>
          <a:p>
            <a:r>
              <a:rPr lang="en-US" dirty="0"/>
              <a:t>Bounded buffer </a:t>
            </a:r>
            <a:r>
              <a:rPr lang="en-US" b="1" dirty="0"/>
              <a:t>problem</a:t>
            </a:r>
            <a:r>
              <a:rPr lang="en-US" dirty="0"/>
              <a:t> or producer-consumer </a:t>
            </a:r>
            <a:r>
              <a:rPr lang="en-US" b="1" dirty="0"/>
              <a:t>problem</a:t>
            </a:r>
            <a:r>
              <a:rPr lang="en-US" dirty="0"/>
              <a:t> is a </a:t>
            </a:r>
            <a:r>
              <a:rPr lang="en-US" b="1" dirty="0"/>
              <a:t>classical synchronization problem</a:t>
            </a:r>
            <a:r>
              <a:rPr lang="en-US" dirty="0"/>
              <a:t> where we have a buffer with n cells or n slots and there are 2 process producers and consumers can produce and consume one article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two methods of synchronization?</a:t>
            </a:r>
          </a:p>
          <a:p>
            <a:r>
              <a:rPr lang="en-US" dirty="0"/>
              <a:t>There are </a:t>
            </a:r>
            <a:r>
              <a:rPr lang="en-US" b="1" dirty="0"/>
              <a:t>two types of synchronization</a:t>
            </a:r>
            <a:r>
              <a:rPr lang="en-US" dirty="0"/>
              <a:t>: data </a:t>
            </a:r>
            <a:r>
              <a:rPr lang="en-US" b="1" dirty="0"/>
              <a:t>synchronization</a:t>
            </a:r>
            <a:r>
              <a:rPr lang="en-US" dirty="0"/>
              <a:t> and process </a:t>
            </a:r>
            <a:r>
              <a:rPr lang="en-US" b="1" dirty="0"/>
              <a:t>synchronization</a:t>
            </a:r>
            <a:r>
              <a:rPr lang="en-US" dirty="0"/>
              <a:t>: Process </a:t>
            </a:r>
            <a:r>
              <a:rPr lang="en-US" b="1" dirty="0"/>
              <a:t>Synchronization</a:t>
            </a:r>
            <a:r>
              <a:rPr lang="en-US" dirty="0"/>
              <a:t>: The simultaneous execution of multiple threads or processes to reach a handshake such that they commit a certain sequence of actions. Lock, </a:t>
            </a:r>
            <a:r>
              <a:rPr lang="en-US" dirty="0" err="1"/>
              <a:t>mutex</a:t>
            </a:r>
            <a:r>
              <a:rPr lang="en-US" dirty="0"/>
              <a:t>, and semaphores are examples of process </a:t>
            </a:r>
            <a:r>
              <a:rPr lang="en-US" b="1" dirty="0"/>
              <a:t>synchronization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sz="1500" b="1" dirty="0"/>
              <a:t>In computer science, a semaphore is a variable or abstract data type used to control access to a common resource by multiple processes in a concurrent system such as a multitasking operating system. A semaphore is simply a variable.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need for </a:t>
            </a:r>
            <a:r>
              <a:rPr lang="en-US" b="1" dirty="0"/>
              <a:t>synchronization</a:t>
            </a:r>
            <a:r>
              <a:rPr lang="en-US" dirty="0"/>
              <a:t> originates when processes need to execute concurrently. The main </a:t>
            </a:r>
            <a:r>
              <a:rPr lang="en-US" b="1" dirty="0"/>
              <a:t>purpose of synchronization</a:t>
            </a:r>
            <a:r>
              <a:rPr lang="en-US" dirty="0"/>
              <a:t> is the sharing of resources without interference using mutual exclusion. The other </a:t>
            </a:r>
            <a:r>
              <a:rPr lang="en-US" b="1" dirty="0"/>
              <a:t>purpose</a:t>
            </a:r>
            <a:r>
              <a:rPr lang="en-US" dirty="0"/>
              <a:t> is the coordination of the process interactions in an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41595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use of synchronization?</a:t>
            </a:r>
          </a:p>
          <a:p>
            <a:r>
              <a:rPr lang="en-US" dirty="0"/>
              <a:t>Java - Thread </a:t>
            </a:r>
            <a:r>
              <a:rPr lang="en-US" b="1" dirty="0"/>
              <a:t>Synchronization</a:t>
            </a:r>
            <a:r>
              <a:rPr lang="en-US" dirty="0"/>
              <a:t>. ... So there is a need to </a:t>
            </a:r>
            <a:r>
              <a:rPr lang="en-US" b="1" dirty="0"/>
              <a:t>synchronize</a:t>
            </a:r>
            <a:r>
              <a:rPr lang="en-US" dirty="0"/>
              <a:t> the action of multiple threads and make sure that only one thread can access the resource at a given point in time. This is implemented using a concept called monitors. Each object in Java is associated with a monitor, which a thread can lock or unlock.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6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fhraza</dc:creator>
  <cp:lastModifiedBy>fhraza</cp:lastModifiedBy>
  <cp:revision>9</cp:revision>
  <dcterms:created xsi:type="dcterms:W3CDTF">2019-12-05T07:46:18Z</dcterms:created>
  <dcterms:modified xsi:type="dcterms:W3CDTF">2019-12-05T07:52:06Z</dcterms:modified>
</cp:coreProperties>
</file>