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CE40-F32A-463B-8513-4417CA4813F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32CF-B2CE-4CFF-B48C-C7959F36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2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CE40-F32A-463B-8513-4417CA4813F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32CF-B2CE-4CFF-B48C-C7959F36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CE40-F32A-463B-8513-4417CA4813F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32CF-B2CE-4CFF-B48C-C7959F36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5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CE40-F32A-463B-8513-4417CA4813F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32CF-B2CE-4CFF-B48C-C7959F36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7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CE40-F32A-463B-8513-4417CA4813F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32CF-B2CE-4CFF-B48C-C7959F36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9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CE40-F32A-463B-8513-4417CA4813F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32CF-B2CE-4CFF-B48C-C7959F36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32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CE40-F32A-463B-8513-4417CA4813F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32CF-B2CE-4CFF-B48C-C7959F36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3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CE40-F32A-463B-8513-4417CA4813F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32CF-B2CE-4CFF-B48C-C7959F36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CE40-F32A-463B-8513-4417CA4813F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32CF-B2CE-4CFF-B48C-C7959F36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CE40-F32A-463B-8513-4417CA4813F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32CF-B2CE-4CFF-B48C-C7959F36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0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CE40-F32A-463B-8513-4417CA4813F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32CF-B2CE-4CFF-B48C-C7959F36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0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4CE40-F32A-463B-8513-4417CA4813F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532CF-B2CE-4CFF-B48C-C7959F36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5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Python Based Customized </a:t>
            </a:r>
            <a:r>
              <a:rPr lang="en-US" sz="4800" dirty="0" err="1" smtClean="0"/>
              <a:t>SerDes</a:t>
            </a:r>
            <a:r>
              <a:rPr lang="en-US" sz="4800" dirty="0" smtClean="0"/>
              <a:t> Generator in for </a:t>
            </a:r>
            <a:r>
              <a:rPr lang="en-US" sz="4800" dirty="0" err="1" smtClean="0"/>
              <a:t>Chipathon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https://github.com/muhammadusman7/serdes_chipathon_2023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10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60" y="1825625"/>
            <a:ext cx="55898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5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217" cy="468649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Python based Verilog code generation in seconds</a:t>
            </a:r>
          </a:p>
          <a:p>
            <a:r>
              <a:rPr lang="en-US" dirty="0" smtClean="0"/>
              <a:t>Total Pins: </a:t>
            </a:r>
            <a:r>
              <a:rPr lang="en-US" dirty="0" smtClean="0"/>
              <a:t>7, Read/Write in chip as many as you want</a:t>
            </a:r>
            <a:endParaRPr lang="en-US" dirty="0" smtClean="0"/>
          </a:p>
          <a:p>
            <a:r>
              <a:rPr lang="en-US" dirty="0" smtClean="0"/>
              <a:t>Customize:</a:t>
            </a:r>
          </a:p>
          <a:p>
            <a:pPr lvl="1"/>
            <a:r>
              <a:rPr lang="en-US" dirty="0" smtClean="0"/>
              <a:t>Register Width</a:t>
            </a:r>
          </a:p>
          <a:p>
            <a:pPr lvl="1"/>
            <a:r>
              <a:rPr lang="en-US" dirty="0" smtClean="0"/>
              <a:t>Read Depth</a:t>
            </a:r>
          </a:p>
          <a:p>
            <a:pPr lvl="1"/>
            <a:r>
              <a:rPr lang="en-US" dirty="0" smtClean="0"/>
              <a:t>Write Depth</a:t>
            </a:r>
          </a:p>
          <a:p>
            <a:pPr lvl="1"/>
            <a:r>
              <a:rPr lang="en-US" dirty="0" smtClean="0"/>
              <a:t>Reset to default (</a:t>
            </a:r>
            <a:r>
              <a:rPr lang="en-US" dirty="0" err="1" smtClean="0"/>
              <a:t>default.mem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Read at </a:t>
            </a:r>
            <a:r>
              <a:rPr lang="en-US" dirty="0" err="1" smtClean="0"/>
              <a:t>negedge</a:t>
            </a:r>
            <a:r>
              <a:rPr lang="en-US" dirty="0" smtClean="0"/>
              <a:t> and writes at </a:t>
            </a:r>
            <a:r>
              <a:rPr lang="en-US" dirty="0" err="1" smtClean="0"/>
              <a:t>posedge</a:t>
            </a:r>
            <a:r>
              <a:rPr lang="en-US" dirty="0" smtClean="0"/>
              <a:t> of the </a:t>
            </a:r>
            <a:r>
              <a:rPr lang="en-US" dirty="0" err="1" smtClean="0"/>
              <a:t>clk</a:t>
            </a:r>
            <a:endParaRPr lang="en-US" dirty="0" smtClean="0"/>
          </a:p>
          <a:p>
            <a:r>
              <a:rPr lang="en-US" dirty="0" smtClean="0"/>
              <a:t>Code Generation is discussed in detail at README.md</a:t>
            </a:r>
          </a:p>
          <a:p>
            <a:r>
              <a:rPr lang="en-US" dirty="0" err="1" smtClean="0"/>
              <a:t>Testbench</a:t>
            </a:r>
            <a:r>
              <a:rPr lang="en-US" dirty="0" smtClean="0"/>
              <a:t> with random read/write data values.</a:t>
            </a:r>
          </a:p>
          <a:p>
            <a:r>
              <a:rPr lang="en-US" dirty="0" err="1" smtClean="0"/>
              <a:t>Makefile</a:t>
            </a:r>
            <a:r>
              <a:rPr lang="en-US" dirty="0" smtClean="0"/>
              <a:t> for </a:t>
            </a:r>
            <a:r>
              <a:rPr lang="en-US" dirty="0" err="1" smtClean="0"/>
              <a:t>Iverilog</a:t>
            </a:r>
            <a:r>
              <a:rPr lang="en-US" dirty="0" smtClean="0"/>
              <a:t>/Incisive/Xcelium Simulation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438" y="193019"/>
            <a:ext cx="2991353" cy="232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24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In Parallel Out (SIPO)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3939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Starts with Strobe for 1 Cycle keeping </a:t>
            </a:r>
            <a:r>
              <a:rPr lang="en-US" dirty="0" err="1" smtClean="0"/>
              <a:t>wr_en</a:t>
            </a:r>
            <a:r>
              <a:rPr lang="en-US" dirty="0" smtClean="0"/>
              <a:t> high</a:t>
            </a:r>
          </a:p>
          <a:p>
            <a:r>
              <a:rPr lang="en-US" dirty="0" smtClean="0"/>
              <a:t>After strobe start sending data bits</a:t>
            </a:r>
          </a:p>
          <a:p>
            <a:r>
              <a:rPr lang="en-US" dirty="0" smtClean="0"/>
              <a:t>Followed by address bits</a:t>
            </a:r>
          </a:p>
          <a:p>
            <a:r>
              <a:rPr lang="en-US" dirty="0" err="1" smtClean="0"/>
              <a:t>rw_flag</a:t>
            </a:r>
            <a:r>
              <a:rPr lang="en-US" dirty="0" smtClean="0"/>
              <a:t> becomes high after completing a SIPO operation for a single </a:t>
            </a:r>
            <a:r>
              <a:rPr lang="en-US" dirty="0" err="1" smtClean="0"/>
              <a:t>cylce</a:t>
            </a:r>
            <a:r>
              <a:rPr lang="en-US" dirty="0" smtClean="0"/>
              <a:t> and device goes to IDLE state</a:t>
            </a:r>
          </a:p>
          <a:p>
            <a:r>
              <a:rPr lang="en-US" dirty="0" smtClean="0"/>
              <a:t>New transaction can be started by sending strobe again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24" y="3965019"/>
            <a:ext cx="9020793" cy="289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In Serial Out (PISO)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0031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Starts with Strobe for 1 Cycle keeping </a:t>
            </a:r>
            <a:r>
              <a:rPr lang="en-US" dirty="0" err="1" smtClean="0"/>
              <a:t>wr_en</a:t>
            </a:r>
            <a:r>
              <a:rPr lang="en-US" dirty="0" smtClean="0"/>
              <a:t> low</a:t>
            </a:r>
          </a:p>
          <a:p>
            <a:r>
              <a:rPr lang="en-US" dirty="0" smtClean="0"/>
              <a:t>After strobe start sending address bits</a:t>
            </a:r>
          </a:p>
          <a:p>
            <a:r>
              <a:rPr lang="en-US" dirty="0" smtClean="0"/>
              <a:t>Once </a:t>
            </a:r>
            <a:r>
              <a:rPr lang="en-US" dirty="0" err="1" smtClean="0"/>
              <a:t>Adress</a:t>
            </a:r>
            <a:r>
              <a:rPr lang="en-US" dirty="0" smtClean="0"/>
              <a:t> bits are sent </a:t>
            </a:r>
            <a:r>
              <a:rPr lang="en-US" dirty="0" err="1" smtClean="0"/>
              <a:t>rw_flag</a:t>
            </a:r>
            <a:r>
              <a:rPr lang="en-US" dirty="0" smtClean="0"/>
              <a:t> becomes</a:t>
            </a:r>
          </a:p>
          <a:p>
            <a:r>
              <a:rPr lang="en-US" dirty="0" err="1" smtClean="0"/>
              <a:t>rw_flag</a:t>
            </a:r>
            <a:r>
              <a:rPr lang="en-US" dirty="0" smtClean="0"/>
              <a:t> becomes high after completing a SIPO operation for a single </a:t>
            </a:r>
            <a:r>
              <a:rPr lang="en-US" dirty="0" err="1" smtClean="0"/>
              <a:t>cylce</a:t>
            </a:r>
            <a:r>
              <a:rPr lang="en-US" dirty="0" smtClean="0"/>
              <a:t> and device goes to IDLE state</a:t>
            </a:r>
          </a:p>
          <a:p>
            <a:r>
              <a:rPr lang="en-US" dirty="0" smtClean="0"/>
              <a:t>New transaction can be started by sending strobe again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08" y="4025942"/>
            <a:ext cx="9094070" cy="273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55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187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Python Based Customized SerDes Generator in for Chipathon</vt:lpstr>
      <vt:lpstr>Block Diagram</vt:lpstr>
      <vt:lpstr>Main Features</vt:lpstr>
      <vt:lpstr>Serial In Parallel Out (SIPO)</vt:lpstr>
      <vt:lpstr>Parallel In Serial Out (PISO)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Based Customized SerDes Generator for Chipathon</dc:title>
  <dc:creator>Muhammad Usman</dc:creator>
  <cp:lastModifiedBy>Muhammad Usman</cp:lastModifiedBy>
  <cp:revision>17</cp:revision>
  <dcterms:created xsi:type="dcterms:W3CDTF">2023-08-14T17:27:28Z</dcterms:created>
  <dcterms:modified xsi:type="dcterms:W3CDTF">2023-08-14T18:37:26Z</dcterms:modified>
</cp:coreProperties>
</file>