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D8BD707-D9CF-40AE-B4C6-C98DA3205C09}" type="datetimeFigureOut">
              <a:rPr lang="en-US" smtClean="0"/>
              <a:pPr/>
              <a:t>5/7/2017</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D8BD707-D9CF-40AE-B4C6-C98DA3205C09}" type="datetimeFigureOut">
              <a:rPr lang="en-US" smtClean="0"/>
              <a:pPr/>
              <a:t>5/7/2017</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B6F15528-21DE-4FAA-801E-634DDDAF4B2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pPr/>
              <a:t>5/7/2017</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981200"/>
            <a:ext cx="5723468" cy="1828090"/>
          </a:xfrm>
        </p:spPr>
        <p:txBody>
          <a:bodyPr/>
          <a:lstStyle/>
          <a:p>
            <a:r>
              <a:rPr lang="en-US" dirty="0" smtClean="0"/>
              <a:t>Bus Service Management </a:t>
            </a:r>
            <a:endParaRPr lang="en-US" dirty="0"/>
          </a:p>
        </p:txBody>
      </p:sp>
      <p:sp>
        <p:nvSpPr>
          <p:cNvPr id="3" name="Subtitle 2"/>
          <p:cNvSpPr>
            <a:spLocks noGrp="1"/>
          </p:cNvSpPr>
          <p:nvPr>
            <p:ph type="subTitle" idx="1"/>
          </p:nvPr>
        </p:nvSpPr>
        <p:spPr/>
        <p:txBody>
          <a:bodyPr>
            <a:normAutofit lnSpcReduction="10000"/>
          </a:bodyPr>
          <a:lstStyle/>
          <a:p>
            <a:r>
              <a:rPr lang="en-US" dirty="0" smtClean="0"/>
              <a:t>By</a:t>
            </a:r>
            <a:br>
              <a:rPr lang="en-US" dirty="0" smtClean="0"/>
            </a:br>
            <a:r>
              <a:rPr lang="en-US" dirty="0" smtClean="0"/>
              <a:t> Muhammad </a:t>
            </a:r>
            <a:r>
              <a:rPr lang="en-US" dirty="0" err="1" smtClean="0"/>
              <a:t>Uzair</a:t>
            </a:r>
            <a:r>
              <a:rPr lang="en-US" dirty="0" smtClean="0"/>
              <a:t> </a:t>
            </a:r>
            <a:br>
              <a:rPr lang="en-US" dirty="0" smtClean="0"/>
            </a:br>
            <a:r>
              <a:rPr lang="en-US" dirty="0" smtClean="0"/>
              <a:t>&amp;</a:t>
            </a:r>
            <a:br>
              <a:rPr lang="en-US" dirty="0" smtClean="0"/>
            </a:br>
            <a:r>
              <a:rPr lang="en-US" dirty="0" smtClean="0"/>
              <a:t>  </a:t>
            </a:r>
            <a:r>
              <a:rPr lang="en-US" dirty="0" err="1" smtClean="0"/>
              <a:t>Sikandar</a:t>
            </a:r>
            <a:r>
              <a:rPr lang="en-US" dirty="0" smtClean="0"/>
              <a:t> </a:t>
            </a:r>
            <a:r>
              <a:rPr lang="en-US" dirty="0" err="1" smtClean="0"/>
              <a:t>Ifthikhar</a:t>
            </a:r>
            <a:endParaRPr lang="en-US" dirty="0"/>
          </a:p>
        </p:txBody>
      </p:sp>
      <p:pic>
        <p:nvPicPr>
          <p:cNvPr id="4" name="Picture 3" descr="E:\University Task\Semester #02\Digital Logic Design\DLD Project\Simulations\bismillah-910299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762000"/>
            <a:ext cx="35052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7918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normAutofit fontScale="85000" lnSpcReduction="20000"/>
          </a:bodyPr>
          <a:lstStyle/>
          <a:p>
            <a:r>
              <a:rPr lang="en-US" dirty="0"/>
              <a:t>We have developed a Bus Service Project ,this program have some features for Company which is  providing bus services , like they will install or set complete information about buses Simultaneously , On the other hand this program give feasibility to general public for reservation of bus seats according to seat numbers , Bus availability Check , Arrival &amp; Departure checking , and all complete info about buses to reserve tickets online. These kinds of Codes are working behind different bus services companies, not only in Pakistan but also same kind of programs are used worldwide.</a:t>
            </a:r>
            <a:br>
              <a:rPr lang="en-US" dirty="0"/>
            </a:br>
            <a:endParaRPr lang="en-US" dirty="0"/>
          </a:p>
        </p:txBody>
      </p:sp>
    </p:spTree>
    <p:extLst>
      <p:ext uri="{BB962C8B-B14F-4D97-AF65-F5344CB8AC3E}">
        <p14:creationId xmlns:p14="http://schemas.microsoft.com/office/powerpoint/2010/main" val="3214613373"/>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a:t>
            </a:r>
          </a:p>
        </p:txBody>
      </p:sp>
      <p:sp>
        <p:nvSpPr>
          <p:cNvPr id="3" name="Content Placeholder 2"/>
          <p:cNvSpPr>
            <a:spLocks noGrp="1"/>
          </p:cNvSpPr>
          <p:nvPr>
            <p:ph idx="1"/>
          </p:nvPr>
        </p:nvSpPr>
        <p:spPr/>
        <p:txBody>
          <a:bodyPr>
            <a:normAutofit fontScale="92500" lnSpcReduction="20000"/>
          </a:bodyPr>
          <a:lstStyle/>
          <a:p>
            <a:r>
              <a:rPr lang="en-US" dirty="0"/>
              <a:t>Here we have used Classes to call different functions to display every information in a professional way  like , Displaying Information, Reservations, Availability Check,  and we have used Pointer to make Arrays Dynamically according to our need. And the entire program is performed by using Conditional Statements and Loops. Copy Constructor is also used to copy data from one section to other sections. All the data is going to save in File (.txt format) using File Handling Concept.</a:t>
            </a:r>
            <a:br>
              <a:rPr lang="en-US" dirty="0"/>
            </a:br>
            <a:endParaRPr lang="en-US" dirty="0"/>
          </a:p>
          <a:p>
            <a:endParaRPr lang="en-US" dirty="0"/>
          </a:p>
        </p:txBody>
      </p:sp>
    </p:spTree>
    <p:extLst>
      <p:ext uri="{BB962C8B-B14F-4D97-AF65-F5344CB8AC3E}">
        <p14:creationId xmlns:p14="http://schemas.microsoft.com/office/powerpoint/2010/main" val="2321940484"/>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28800"/>
            <a:ext cx="7434152" cy="4114800"/>
          </a:xfrm>
        </p:spPr>
      </p:pic>
    </p:spTree>
    <p:extLst>
      <p:ext uri="{BB962C8B-B14F-4D97-AF65-F5344CB8AC3E}">
        <p14:creationId xmlns:p14="http://schemas.microsoft.com/office/powerpoint/2010/main" val="2936513707"/>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209800"/>
            <a:ext cx="6965245" cy="1202485"/>
          </a:xfrm>
        </p:spPr>
        <p:txBody>
          <a:bodyPr/>
          <a:lstStyle/>
          <a:p>
            <a:r>
              <a:rPr lang="en-US" dirty="0" smtClean="0"/>
              <a:t>Thank You</a:t>
            </a:r>
            <a:endParaRPr lang="en-US" dirty="0"/>
          </a:p>
        </p:txBody>
      </p:sp>
      <p:sp>
        <p:nvSpPr>
          <p:cNvPr id="5" name="Subtitle 4"/>
          <p:cNvSpPr>
            <a:spLocks noGrp="1"/>
          </p:cNvSpPr>
          <p:nvPr>
            <p:ph idx="1"/>
          </p:nvPr>
        </p:nvSpPr>
        <p:spPr>
          <a:xfrm>
            <a:off x="1447800" y="3429000"/>
            <a:ext cx="6196405" cy="3603812"/>
          </a:xfrm>
        </p:spPr>
        <p:txBody>
          <a:bodyPr/>
          <a:lstStyle/>
          <a:p>
            <a:pPr algn="ctr"/>
            <a:r>
              <a:rPr lang="en-US" dirty="0" smtClean="0"/>
              <a:t>Any Question ?</a:t>
            </a:r>
            <a:endParaRPr lang="en-US" dirty="0"/>
          </a:p>
        </p:txBody>
      </p:sp>
    </p:spTree>
    <p:extLst>
      <p:ext uri="{BB962C8B-B14F-4D97-AF65-F5344CB8AC3E}">
        <p14:creationId xmlns:p14="http://schemas.microsoft.com/office/powerpoint/2010/main" val="658016519"/>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10</TotalTime>
  <Words>202</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Pushpin</vt:lpstr>
      <vt:lpstr>Bus Service Management </vt:lpstr>
      <vt:lpstr>Description:</vt:lpstr>
      <vt:lpstr>Program Structure:</vt:lpstr>
      <vt:lpstr>Layout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Service Management </dc:title>
  <dc:creator>Muhammad Uzair</dc:creator>
  <cp:lastModifiedBy>Muhammad Uzair</cp:lastModifiedBy>
  <cp:revision>2</cp:revision>
  <dcterms:created xsi:type="dcterms:W3CDTF">2006-08-16T00:00:00Z</dcterms:created>
  <dcterms:modified xsi:type="dcterms:W3CDTF">2017-05-08T03:34:36Z</dcterms:modified>
</cp:coreProperties>
</file>