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1"/>
  </p:notesMasterIdLst>
  <p:handoutMasterIdLst>
    <p:handoutMasterId r:id="rId12"/>
  </p:handoutMasterIdLst>
  <p:sldIdLst>
    <p:sldId id="337" r:id="rId5"/>
    <p:sldId id="289" r:id="rId6"/>
    <p:sldId id="339" r:id="rId7"/>
    <p:sldId id="329" r:id="rId8"/>
    <p:sldId id="336" r:id="rId9"/>
    <p:sldId id="33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249" userDrawn="1">
          <p15:clr>
            <a:srgbClr val="A4A3A4"/>
          </p15:clr>
        </p15:guide>
        <p15:guide id="4" pos="7068" userDrawn="1">
          <p15:clr>
            <a:srgbClr val="A4A3A4"/>
          </p15:clr>
        </p15:guide>
        <p15:guide id="5" orient="horz" pos="13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7CBE"/>
    <a:srgbClr val="85509A"/>
    <a:srgbClr val="714484"/>
    <a:srgbClr val="0073CF"/>
    <a:srgbClr val="203232"/>
    <a:srgbClr val="30454F"/>
    <a:srgbClr val="1295D8"/>
    <a:srgbClr val="004A5C"/>
    <a:srgbClr val="0093B6"/>
    <a:srgbClr val="00B9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76CECB-D9C9-A537-033A-1B89524A291D}" v="364" dt="2024-10-17T19:31:15.6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20" autoAdjust="0"/>
    <p:restoredTop sz="96327"/>
  </p:normalViewPr>
  <p:slideViewPr>
    <p:cSldViewPr snapToGrid="0" showGuides="1">
      <p:cViewPr varScale="1">
        <p:scale>
          <a:sx n="70" d="100"/>
          <a:sy n="70" d="100"/>
        </p:scale>
        <p:origin x="1086" y="72"/>
      </p:cViewPr>
      <p:guideLst>
        <p:guide orient="horz" pos="2160"/>
        <p:guide pos="3840"/>
        <p:guide orient="horz" pos="3249"/>
        <p:guide pos="7068"/>
        <p:guide orient="horz" pos="1380"/>
      </p:guideLst>
    </p:cSldViewPr>
  </p:slideViewPr>
  <p:notesTextViewPr>
    <p:cViewPr>
      <p:scale>
        <a:sx n="1" d="1"/>
        <a:sy n="1" d="1"/>
      </p:scale>
      <p:origin x="0" y="0"/>
    </p:cViewPr>
  </p:notesTextViewPr>
  <p:notesViewPr>
    <p:cSldViewPr snapToGrid="0" showGuides="1">
      <p:cViewPr varScale="1">
        <p:scale>
          <a:sx n="81" d="100"/>
          <a:sy n="81" d="100"/>
        </p:scale>
        <p:origin x="232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898966F2-21A1-4B2B-ADA6-AD0BB447B7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xmlns="" id="{751468BB-CDF2-4507-B4EF-7B369D307A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FAAC3A-BD1F-4A00-9099-74B95789FE00}" type="datetimeFigureOut">
              <a:rPr lang="en-GB" smtClean="0"/>
              <a:pPr/>
              <a:t>04/12/2024</a:t>
            </a:fld>
            <a:endParaRPr lang="en-GB"/>
          </a:p>
        </p:txBody>
      </p:sp>
      <p:sp>
        <p:nvSpPr>
          <p:cNvPr id="4" name="Footer Placeholder 3">
            <a:extLst>
              <a:ext uri="{FF2B5EF4-FFF2-40B4-BE49-F238E27FC236}">
                <a16:creationId xmlns:a16="http://schemas.microsoft.com/office/drawing/2014/main" xmlns="" id="{904BCF7D-6037-48D3-84E5-56B8B05521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xmlns="" id="{D619E732-656C-4BB5-ACCB-1568C5C66D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9F51D9-0FEB-436E-9280-D6033F603547}" type="slidenum">
              <a:rPr lang="en-GB" smtClean="0"/>
              <a:pPr/>
              <a:t>‹#›</a:t>
            </a:fld>
            <a:endParaRPr lang="en-GB"/>
          </a:p>
        </p:txBody>
      </p:sp>
    </p:spTree>
    <p:extLst>
      <p:ext uri="{BB962C8B-B14F-4D97-AF65-F5344CB8AC3E}">
        <p14:creationId xmlns:p14="http://schemas.microsoft.com/office/powerpoint/2010/main" val="22705840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359C8A-39F6-4045-9163-4042C4C26B15}" type="datetimeFigureOut">
              <a:rPr lang="en-GB" smtClean="0"/>
              <a:pPr/>
              <a:t>04/12/2024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70952-48CC-46D7-9FCD-59FAD40CC025}" type="slidenum">
              <a:rPr lang="en-GB" smtClean="0"/>
              <a:pPr/>
              <a:t>‹#›</a:t>
            </a:fld>
            <a:endParaRPr lang="en-GB"/>
          </a:p>
        </p:txBody>
      </p:sp>
    </p:spTree>
    <p:extLst>
      <p:ext uri="{BB962C8B-B14F-4D97-AF65-F5344CB8AC3E}">
        <p14:creationId xmlns:p14="http://schemas.microsoft.com/office/powerpoint/2010/main" val="3010231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specifying your Research Question you must define the type of data you are analysing.  Are the variables you select interval data (measurement data you can divide, multiple, etc),  OR are they ordinal (there is a definite order but the intervals between each variable are not necessarily equal, or the terms might be subjective like in a </a:t>
            </a:r>
            <a:r>
              <a:rPr lang="en-GB" dirty="0" err="1"/>
              <a:t>likert</a:t>
            </a:r>
            <a:r>
              <a:rPr lang="en-GB" dirty="0"/>
              <a:t> scale); OR are they just categorical/nominal (Items such as film names, cities, etc., that you can count numbers of occurrences?   You also need to understand whether the variable is either dependent or independent and this will vary according to the context. Independent variables may cause an effect, whereas the dependent variable might be effected by the independent variable.  Check the lecture notes on the RQ for more information and examples.  </a:t>
            </a:r>
          </a:p>
          <a:p>
            <a:endParaRPr lang="en-GB" dirty="0"/>
          </a:p>
          <a:p>
            <a:r>
              <a:rPr lang="en-GB" dirty="0"/>
              <a:t>You will get only one opportunity to present your Research Question ahead of the submission date.  Have your questions ready, and be ready to take notes on feedback.</a:t>
            </a:r>
          </a:p>
        </p:txBody>
      </p:sp>
      <p:sp>
        <p:nvSpPr>
          <p:cNvPr id="4" name="Slide Number Placeholder 3"/>
          <p:cNvSpPr>
            <a:spLocks noGrp="1"/>
          </p:cNvSpPr>
          <p:nvPr>
            <p:ph type="sldNum" sz="quarter" idx="5"/>
          </p:nvPr>
        </p:nvSpPr>
        <p:spPr/>
        <p:txBody>
          <a:bodyPr/>
          <a:lstStyle/>
          <a:p>
            <a:fld id="{30370952-48CC-46D7-9FCD-59FAD40CC025}" type="slidenum">
              <a:rPr lang="en-GB" smtClean="0"/>
              <a:pPr/>
              <a:t>4</a:t>
            </a:fld>
            <a:endParaRPr lang="en-GB"/>
          </a:p>
        </p:txBody>
      </p:sp>
    </p:spTree>
    <p:extLst>
      <p:ext uri="{BB962C8B-B14F-4D97-AF65-F5344CB8AC3E}">
        <p14:creationId xmlns:p14="http://schemas.microsoft.com/office/powerpoint/2010/main" val="2905941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5</a:t>
            </a:fld>
            <a:endParaRPr lang="en-GB"/>
          </a:p>
        </p:txBody>
      </p:sp>
    </p:spTree>
    <p:extLst>
      <p:ext uri="{BB962C8B-B14F-4D97-AF65-F5344CB8AC3E}">
        <p14:creationId xmlns:p14="http://schemas.microsoft.com/office/powerpoint/2010/main" val="26679849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University of Hertfordshire logo">
            <a:extLst>
              <a:ext uri="{FF2B5EF4-FFF2-40B4-BE49-F238E27FC236}">
                <a16:creationId xmlns:a16="http://schemas.microsoft.com/office/drawing/2014/main" xmlns="" id="{16E4BB13-0D32-AA4A-BF91-2B76A7C1824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844000" y="2854800"/>
            <a:ext cx="6501600" cy="1153633"/>
          </a:xfrm>
          <a:prstGeom prst="rect">
            <a:avLst/>
          </a:prstGeom>
        </p:spPr>
      </p:pic>
    </p:spTree>
    <p:extLst>
      <p:ext uri="{BB962C8B-B14F-4D97-AF65-F5344CB8AC3E}">
        <p14:creationId xmlns:p14="http://schemas.microsoft.com/office/powerpoint/2010/main" val="2758167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Bleed Image">
    <p:bg>
      <p:bgPr>
        <a:solidFill>
          <a:schemeClr val="accent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A307C322-846C-9045-AD91-A93C82FC5AAF}"/>
              </a:ext>
            </a:extLst>
          </p:cNvPr>
          <p:cNvSpPr>
            <a:spLocks noGrp="1"/>
          </p:cNvSpPr>
          <p:nvPr>
            <p:ph type="pic" sz="quarter" idx="10" hasCustomPrompt="1"/>
          </p:nvPr>
        </p:nvSpPr>
        <p:spPr>
          <a:xfrm>
            <a:off x="0" y="0"/>
            <a:ext cx="12192000" cy="6858000"/>
          </a:xfrm>
        </p:spPr>
        <p:txBody>
          <a:bodyPr/>
          <a:lstStyle>
            <a:lvl1pPr>
              <a:defRPr>
                <a:solidFill>
                  <a:schemeClr val="bg1"/>
                </a:solidFill>
              </a:defRPr>
            </a:lvl1pPr>
          </a:lstStyle>
          <a:p>
            <a:r>
              <a:rPr lang="en-US" dirty="0"/>
              <a:t>Picture</a:t>
            </a:r>
          </a:p>
        </p:txBody>
      </p:sp>
    </p:spTree>
    <p:extLst>
      <p:ext uri="{BB962C8B-B14F-4D97-AF65-F5344CB8AC3E}">
        <p14:creationId xmlns:p14="http://schemas.microsoft.com/office/powerpoint/2010/main" val="292035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Video">
    <p:bg>
      <p:bgPr>
        <a:solidFill>
          <a:schemeClr val="accent1"/>
        </a:solidFill>
        <a:effectLst/>
      </p:bgPr>
    </p:bg>
    <p:spTree>
      <p:nvGrpSpPr>
        <p:cNvPr id="1" name=""/>
        <p:cNvGrpSpPr/>
        <p:nvPr/>
      </p:nvGrpSpPr>
      <p:grpSpPr>
        <a:xfrm>
          <a:off x="0" y="0"/>
          <a:ext cx="0" cy="0"/>
          <a:chOff x="0" y="0"/>
          <a:chExt cx="0" cy="0"/>
        </a:xfrm>
      </p:grpSpPr>
      <p:sp>
        <p:nvSpPr>
          <p:cNvPr id="9" name="Media Placeholder 8">
            <a:extLst>
              <a:ext uri="{FF2B5EF4-FFF2-40B4-BE49-F238E27FC236}">
                <a16:creationId xmlns:a16="http://schemas.microsoft.com/office/drawing/2014/main" xmlns="" id="{9ABCF9A5-761F-434B-BBB5-D788CB1E79D8}"/>
              </a:ext>
            </a:extLst>
          </p:cNvPr>
          <p:cNvSpPr>
            <a:spLocks noGrp="1"/>
          </p:cNvSpPr>
          <p:nvPr>
            <p:ph type="media" sz="quarter" idx="10"/>
          </p:nvPr>
        </p:nvSpPr>
        <p:spPr>
          <a:xfrm>
            <a:off x="140400" y="140400"/>
            <a:ext cx="11916000" cy="6580800"/>
          </a:xfrm>
          <a:solidFill>
            <a:schemeClr val="bg1"/>
          </a:solidFill>
        </p:spPr>
        <p:txBody>
          <a:bodyPr/>
          <a:lstStyle/>
          <a:p>
            <a:endParaRPr lang="en-GB"/>
          </a:p>
        </p:txBody>
      </p:sp>
    </p:spTree>
    <p:extLst>
      <p:ext uri="{BB962C8B-B14F-4D97-AF65-F5344CB8AC3E}">
        <p14:creationId xmlns:p14="http://schemas.microsoft.com/office/powerpoint/2010/main" val="3202809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cons and text">
    <p:bg>
      <p:bgPr>
        <a:solidFill>
          <a:schemeClr val="bg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xmlns=""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xmlns=""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xmlns=""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2">
            <a:extLst>
              <a:ext uri="{FF2B5EF4-FFF2-40B4-BE49-F238E27FC236}">
                <a16:creationId xmlns:a16="http://schemas.microsoft.com/office/drawing/2014/main" xmlns="" id="{699880E3-4DE3-A642-9738-DF49DDCC9AC5}"/>
              </a:ext>
            </a:extLst>
          </p:cNvPr>
          <p:cNvSpPr>
            <a:spLocks noGrp="1"/>
          </p:cNvSpPr>
          <p:nvPr>
            <p:ph idx="18" hasCustomPrompt="1"/>
          </p:nvPr>
        </p:nvSpPr>
        <p:spPr>
          <a:xfrm>
            <a:off x="970139" y="4079342"/>
            <a:ext cx="3144661" cy="2252134"/>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17" name="Content Placeholder 2">
            <a:extLst>
              <a:ext uri="{FF2B5EF4-FFF2-40B4-BE49-F238E27FC236}">
                <a16:creationId xmlns:a16="http://schemas.microsoft.com/office/drawing/2014/main" xmlns="" id="{CF37D495-D835-8E4B-A177-5E12F893DDCA}"/>
              </a:ext>
            </a:extLst>
          </p:cNvPr>
          <p:cNvSpPr>
            <a:spLocks noGrp="1"/>
          </p:cNvSpPr>
          <p:nvPr>
            <p:ph idx="19" hasCustomPrompt="1"/>
          </p:nvPr>
        </p:nvSpPr>
        <p:spPr>
          <a:xfrm>
            <a:off x="8077200"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endParaRPr lang="en-GB" dirty="0"/>
          </a:p>
        </p:txBody>
      </p:sp>
      <p:sp>
        <p:nvSpPr>
          <p:cNvPr id="18" name="Content Placeholder 2">
            <a:extLst>
              <a:ext uri="{FF2B5EF4-FFF2-40B4-BE49-F238E27FC236}">
                <a16:creationId xmlns:a16="http://schemas.microsoft.com/office/drawing/2014/main" xmlns="" id="{A6804C7E-983C-9246-90C0-AF8A0CE2CA84}"/>
              </a:ext>
            </a:extLst>
          </p:cNvPr>
          <p:cNvSpPr>
            <a:spLocks noGrp="1"/>
          </p:cNvSpPr>
          <p:nvPr>
            <p:ph idx="20" hasCustomPrompt="1"/>
          </p:nvPr>
        </p:nvSpPr>
        <p:spPr>
          <a:xfrm>
            <a:off x="4523669"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p>
        </p:txBody>
      </p:sp>
      <p:sp>
        <p:nvSpPr>
          <p:cNvPr id="8" name="Picture Placeholder 7">
            <a:extLst>
              <a:ext uri="{FF2B5EF4-FFF2-40B4-BE49-F238E27FC236}">
                <a16:creationId xmlns:a16="http://schemas.microsoft.com/office/drawing/2014/main" xmlns="" id="{84410427-8F1D-7541-9C05-AFDD3531678D}"/>
              </a:ext>
            </a:extLst>
          </p:cNvPr>
          <p:cNvSpPr>
            <a:spLocks noGrp="1"/>
          </p:cNvSpPr>
          <p:nvPr>
            <p:ph type="pic" sz="quarter" idx="23"/>
          </p:nvPr>
        </p:nvSpPr>
        <p:spPr>
          <a:xfrm>
            <a:off x="1462175" y="1640942"/>
            <a:ext cx="2160587" cy="2160588"/>
          </a:xfrm>
        </p:spPr>
        <p:txBody>
          <a:bodyPr/>
          <a:lstStyle/>
          <a:p>
            <a:endParaRPr lang="en-US"/>
          </a:p>
        </p:txBody>
      </p:sp>
      <p:sp>
        <p:nvSpPr>
          <p:cNvPr id="20" name="Picture Placeholder 7">
            <a:extLst>
              <a:ext uri="{FF2B5EF4-FFF2-40B4-BE49-F238E27FC236}">
                <a16:creationId xmlns:a16="http://schemas.microsoft.com/office/drawing/2014/main" xmlns="" id="{8B7D5964-7A97-5742-8717-CCB747F84A08}"/>
              </a:ext>
            </a:extLst>
          </p:cNvPr>
          <p:cNvSpPr>
            <a:spLocks noGrp="1"/>
          </p:cNvSpPr>
          <p:nvPr>
            <p:ph type="pic" sz="quarter" idx="24"/>
          </p:nvPr>
        </p:nvSpPr>
        <p:spPr>
          <a:xfrm>
            <a:off x="5015705" y="1640942"/>
            <a:ext cx="2160587" cy="2160588"/>
          </a:xfrm>
        </p:spPr>
        <p:txBody>
          <a:bodyPr/>
          <a:lstStyle/>
          <a:p>
            <a:endParaRPr lang="en-US"/>
          </a:p>
        </p:txBody>
      </p:sp>
      <p:sp>
        <p:nvSpPr>
          <p:cNvPr id="21" name="Picture Placeholder 7">
            <a:extLst>
              <a:ext uri="{FF2B5EF4-FFF2-40B4-BE49-F238E27FC236}">
                <a16:creationId xmlns:a16="http://schemas.microsoft.com/office/drawing/2014/main" xmlns="" id="{344933FE-A401-A841-9AC3-B75285AA32D2}"/>
              </a:ext>
            </a:extLst>
          </p:cNvPr>
          <p:cNvSpPr>
            <a:spLocks noGrp="1"/>
          </p:cNvSpPr>
          <p:nvPr>
            <p:ph type="pic" sz="quarter" idx="25"/>
          </p:nvPr>
        </p:nvSpPr>
        <p:spPr>
          <a:xfrm>
            <a:off x="8569236" y="1640942"/>
            <a:ext cx="2160587" cy="2160588"/>
          </a:xfrm>
        </p:spPr>
        <p:txBody>
          <a:bodyPr/>
          <a:lstStyle/>
          <a:p>
            <a:endParaRPr lang="en-US"/>
          </a:p>
        </p:txBody>
      </p:sp>
    </p:spTree>
    <p:extLst>
      <p:ext uri="{BB962C8B-B14F-4D97-AF65-F5344CB8AC3E}">
        <p14:creationId xmlns:p14="http://schemas.microsoft.com/office/powerpoint/2010/main" val="3611631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pag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EE2CE188-32E7-4242-9E44-E8055FC030CC}"/>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54002" y="5511600"/>
            <a:ext cx="2242795" cy="397958"/>
          </a:xfrm>
          <a:prstGeom prst="rect">
            <a:avLst/>
          </a:prstGeom>
        </p:spPr>
      </p:pic>
      <p:sp>
        <p:nvSpPr>
          <p:cNvPr id="2" name="Title 1">
            <a:extLst>
              <a:ext uri="{FF2B5EF4-FFF2-40B4-BE49-F238E27FC236}">
                <a16:creationId xmlns:a16="http://schemas.microsoft.com/office/drawing/2014/main" xmlns="" id="{7381B53D-9933-445F-9B68-E730EB38A5A9}"/>
              </a:ext>
            </a:extLst>
          </p:cNvPr>
          <p:cNvSpPr>
            <a:spLocks noGrp="1"/>
          </p:cNvSpPr>
          <p:nvPr>
            <p:ph type="ctrTitle"/>
          </p:nvPr>
        </p:nvSpPr>
        <p:spPr>
          <a:xfrm>
            <a:off x="926844" y="1964352"/>
            <a:ext cx="11828559" cy="1051570"/>
          </a:xfrm>
        </p:spPr>
        <p:txBody>
          <a:bodyPr vert="horz" wrap="none" lIns="0" tIns="0" rIns="0" bIns="0" rtlCol="0" anchor="t" anchorCtr="0">
            <a:noAutofit/>
          </a:bodyPr>
          <a:lstStyle>
            <a:lvl1pPr>
              <a:lnSpc>
                <a:spcPct val="100000"/>
              </a:lnSpc>
              <a:defRPr lang="en-GB" sz="7386" spc="-300" baseline="0" dirty="0">
                <a:solidFill>
                  <a:schemeClr val="bg1"/>
                </a:solidFill>
              </a:defRPr>
            </a:lvl1pPr>
          </a:lstStyle>
          <a:p>
            <a:pPr lvl="0">
              <a:lnSpc>
                <a:spcPts val="8186"/>
              </a:lnSpc>
            </a:pPr>
            <a:r>
              <a:rPr lang="en-US" dirty="0"/>
              <a:t>Click to edit Master title style</a:t>
            </a:r>
            <a:endParaRPr lang="en-GB" dirty="0"/>
          </a:p>
        </p:txBody>
      </p:sp>
      <p:sp>
        <p:nvSpPr>
          <p:cNvPr id="5" name="Footer Placeholder 4">
            <a:extLst>
              <a:ext uri="{FF2B5EF4-FFF2-40B4-BE49-F238E27FC236}">
                <a16:creationId xmlns:a16="http://schemas.microsoft.com/office/drawing/2014/main" xmlns="" id="{CA2BE80A-BFEC-E24A-B510-73A571F1F04F}"/>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xmlns="" id="{8E5B25B4-144A-5B4A-8EAD-2022412DF2F1}"/>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862170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ection divi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81B53D-9933-445F-9B68-E730EB38A5A9}"/>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bg1"/>
                </a:solidFill>
              </a:defRPr>
            </a:lvl1pPr>
          </a:lstStyle>
          <a:p>
            <a:r>
              <a:rPr lang="en-US" dirty="0"/>
              <a:t>Click to edit master title</a:t>
            </a:r>
            <a:endParaRPr lang="en-GB" dirty="0"/>
          </a:p>
        </p:txBody>
      </p:sp>
      <p:sp>
        <p:nvSpPr>
          <p:cNvPr id="3" name="Subtitle 2">
            <a:extLst>
              <a:ext uri="{FF2B5EF4-FFF2-40B4-BE49-F238E27FC236}">
                <a16:creationId xmlns:a16="http://schemas.microsoft.com/office/drawing/2014/main" xmlns="" id="{E2C6B9F5-608F-4534-96F0-C3A5E1A638A6}"/>
              </a:ext>
            </a:extLst>
          </p:cNvPr>
          <p:cNvSpPr>
            <a:spLocks noGrp="1"/>
          </p:cNvSpPr>
          <p:nvPr>
            <p:ph type="subTitle" idx="1" hasCustomPrompt="1"/>
          </p:nvPr>
        </p:nvSpPr>
        <p:spPr>
          <a:xfrm>
            <a:off x="954000" y="1890000"/>
            <a:ext cx="10031156" cy="360000"/>
          </a:xfrm>
        </p:spPr>
        <p:txBody>
          <a:bodyPr lIns="0" tIns="0" rIns="0" bIns="0">
            <a:noAutofit/>
          </a:bodyPr>
          <a:lstStyle>
            <a:lvl1pPr marL="0" indent="0" algn="l">
              <a:buNone/>
              <a:defRPr sz="3600" b="1" kern="3000" spc="-1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a:t>
            </a:r>
            <a:endParaRPr lang="en-GB" dirty="0"/>
          </a:p>
        </p:txBody>
      </p:sp>
      <p:sp>
        <p:nvSpPr>
          <p:cNvPr id="5" name="Footer Placeholder 4">
            <a:extLst>
              <a:ext uri="{FF2B5EF4-FFF2-40B4-BE49-F238E27FC236}">
                <a16:creationId xmlns:a16="http://schemas.microsoft.com/office/drawing/2014/main" xmlns="" id="{0540E7B9-9AC6-4E42-A931-6FF91E6494A1}"/>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xmlns="" id="{FB16D645-6420-4785-8316-43EF780FA589}"/>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pic>
        <p:nvPicPr>
          <p:cNvPr id="8" name="Picture 7" descr="A picture containing drawing&#10;&#10;Description automatically generated">
            <a:extLst>
              <a:ext uri="{FF2B5EF4-FFF2-40B4-BE49-F238E27FC236}">
                <a16:creationId xmlns:a16="http://schemas.microsoft.com/office/drawing/2014/main" xmlns="" id="{BCCF2CA0-CCE3-4304-8F31-4D1CC50BCBD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4000" y="5511600"/>
            <a:ext cx="2242800" cy="397959"/>
          </a:xfrm>
          <a:prstGeom prst="rect">
            <a:avLst/>
          </a:prstGeom>
        </p:spPr>
      </p:pic>
    </p:spTree>
    <p:extLst>
      <p:ext uri="{BB962C8B-B14F-4D97-AF65-F5344CB8AC3E}">
        <p14:creationId xmlns:p14="http://schemas.microsoft.com/office/powerpoint/2010/main" val="171361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E2C6B9F5-608F-4534-96F0-C3A5E1A638A6}"/>
              </a:ext>
            </a:extLst>
          </p:cNvPr>
          <p:cNvSpPr>
            <a:spLocks noGrp="1"/>
          </p:cNvSpPr>
          <p:nvPr>
            <p:ph type="subTitle" idx="1"/>
          </p:nvPr>
        </p:nvSpPr>
        <p:spPr>
          <a:xfrm>
            <a:off x="954000" y="1890000"/>
            <a:ext cx="7200000" cy="360000"/>
          </a:xfrm>
        </p:spPr>
        <p:txBody>
          <a:bodyPr lIns="0" tIns="0" rIns="0" bIns="0">
            <a:noAutofit/>
          </a:bodyPr>
          <a:lstStyle>
            <a:lvl1pPr marL="0" indent="0" algn="l">
              <a:buNone/>
              <a:defRPr sz="3600" b="1" kern="3000" spc="-1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5" name="Footer Placeholder 4">
            <a:extLst>
              <a:ext uri="{FF2B5EF4-FFF2-40B4-BE49-F238E27FC236}">
                <a16:creationId xmlns:a16="http://schemas.microsoft.com/office/drawing/2014/main" xmlns="" id="{0540E7B9-9AC6-4E42-A931-6FF91E6494A1}"/>
              </a:ext>
            </a:extLst>
          </p:cNvPr>
          <p:cNvSpPr>
            <a:spLocks noGrp="1"/>
          </p:cNvSpPr>
          <p:nvPr>
            <p:ph type="ftr" sz="quarter" idx="11"/>
          </p:nvPr>
        </p:nvSpPr>
        <p:spPr>
          <a:xfrm>
            <a:off x="965289" y="791022"/>
            <a:ext cx="7176911" cy="230832"/>
          </a:xfrm>
        </p:spPr>
        <p:txBody>
          <a:bodyPr>
            <a:noAutofit/>
          </a:bodyPr>
          <a:lstStyle>
            <a:lvl1pPr>
              <a:defRPr>
                <a:solidFill>
                  <a:srgbClr val="8F9898"/>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xmlns="" id="{FB16D645-6420-4785-8316-43EF780FA589}"/>
              </a:ext>
            </a:extLst>
          </p:cNvPr>
          <p:cNvSpPr>
            <a:spLocks noGrp="1"/>
          </p:cNvSpPr>
          <p:nvPr>
            <p:ph type="sldNum" sz="quarter" idx="12"/>
          </p:nvPr>
        </p:nvSpPr>
        <p:spPr>
          <a:xfrm>
            <a:off x="10616400" y="791022"/>
            <a:ext cx="622800" cy="230832"/>
          </a:xfrm>
        </p:spPr>
        <p:txBody>
          <a:bodyPr wrap="square">
            <a:noAutofit/>
          </a:bodyPr>
          <a:lstStyle>
            <a:lvl1pPr>
              <a:defRPr>
                <a:solidFill>
                  <a:srgbClr val="8F9898"/>
                </a:solidFill>
              </a:defRPr>
            </a:lvl1pPr>
          </a:lstStyle>
          <a:p>
            <a:fld id="{E4D355CA-84B7-41B1-B164-8BB439CC7C6B}" type="slidenum">
              <a:rPr lang="en-GB" smtClean="0"/>
              <a:pPr/>
              <a:t>‹#›</a:t>
            </a:fld>
            <a:endParaRPr lang="en-GB" dirty="0"/>
          </a:p>
        </p:txBody>
      </p:sp>
      <p:sp>
        <p:nvSpPr>
          <p:cNvPr id="9" name="Title 1">
            <a:extLst>
              <a:ext uri="{FF2B5EF4-FFF2-40B4-BE49-F238E27FC236}">
                <a16:creationId xmlns:a16="http://schemas.microsoft.com/office/drawing/2014/main" xmlns="" id="{E9449821-0D0D-644D-97A3-D56097A9C6DA}"/>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tx1"/>
                </a:solidFill>
              </a:defRPr>
            </a:lvl1pPr>
          </a:lstStyle>
          <a:p>
            <a:r>
              <a:rPr lang="en-US" dirty="0"/>
              <a:t>Click to edit master title</a:t>
            </a:r>
            <a:endParaRPr lang="en-GB" dirty="0"/>
          </a:p>
        </p:txBody>
      </p:sp>
      <p:sp>
        <p:nvSpPr>
          <p:cNvPr id="10" name="Rectangle 9">
            <a:extLst>
              <a:ext uri="{FF2B5EF4-FFF2-40B4-BE49-F238E27FC236}">
                <a16:creationId xmlns:a16="http://schemas.microsoft.com/office/drawing/2014/main" xmlns="" id="{44F6EB17-8019-7B4E-B53C-76B057A7C31F}"/>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pic>
        <p:nvPicPr>
          <p:cNvPr id="11" name="Picture 10">
            <a:extLst>
              <a:ext uri="{FF2B5EF4-FFF2-40B4-BE49-F238E27FC236}">
                <a16:creationId xmlns:a16="http://schemas.microsoft.com/office/drawing/2014/main" xmlns="" id="{0503EF50-F00F-9643-BE53-F0A5272FC4B2}"/>
              </a:ext>
            </a:extLst>
          </p:cNvPr>
          <p:cNvPicPr>
            <a:picLocks noChangeAspect="1"/>
          </p:cNvPicPr>
          <p:nvPr userDrawn="1"/>
        </p:nvPicPr>
        <p:blipFill>
          <a:blip r:embed="rId2"/>
          <a:stretch>
            <a:fillRect/>
          </a:stretch>
        </p:blipFill>
        <p:spPr>
          <a:xfrm>
            <a:off x="953998" y="5517266"/>
            <a:ext cx="2244881" cy="396903"/>
          </a:xfrm>
          <a:prstGeom prst="rect">
            <a:avLst/>
          </a:prstGeom>
        </p:spPr>
      </p:pic>
    </p:spTree>
    <p:extLst>
      <p:ext uri="{BB962C8B-B14F-4D97-AF65-F5344CB8AC3E}">
        <p14:creationId xmlns:p14="http://schemas.microsoft.com/office/powerpoint/2010/main" val="4108207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and Two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AAFE49-0143-472F-897B-A7DAB87AB4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xmlns="" id="{981FBDFA-876B-4255-A301-F62F1EDD8D66}"/>
              </a:ext>
            </a:extLst>
          </p:cNvPr>
          <p:cNvSpPr>
            <a:spLocks noGrp="1"/>
          </p:cNvSpPr>
          <p:nvPr>
            <p:ph sz="half" idx="1" hasCustomPrompt="1"/>
          </p:nvPr>
        </p:nvSpPr>
        <p:spPr>
          <a:xfrm>
            <a:off x="973668" y="2717444"/>
            <a:ext cx="4903200"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lvl="0"/>
            <a:r>
              <a:rPr lang="en-GB" dirty="0"/>
              <a:t>Add Text</a:t>
            </a:r>
          </a:p>
        </p:txBody>
      </p:sp>
      <p:sp>
        <p:nvSpPr>
          <p:cNvPr id="4" name="Content Placeholder 3">
            <a:extLst>
              <a:ext uri="{FF2B5EF4-FFF2-40B4-BE49-F238E27FC236}">
                <a16:creationId xmlns:a16="http://schemas.microsoft.com/office/drawing/2014/main" xmlns="" id="{46F0C709-1F3D-4B13-A290-4041A33FB10E}"/>
              </a:ext>
            </a:extLst>
          </p:cNvPr>
          <p:cNvSpPr>
            <a:spLocks noGrp="1"/>
          </p:cNvSpPr>
          <p:nvPr>
            <p:ph sz="half" idx="2" hasCustomPrompt="1"/>
          </p:nvPr>
        </p:nvSpPr>
        <p:spPr>
          <a:xfrm>
            <a:off x="6336000" y="2717444"/>
            <a:ext cx="4456800" cy="3175200"/>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b="0" dirty="0"/>
              <a:t>Add Text</a:t>
            </a:r>
            <a:endParaRPr lang="en-GB" dirty="0"/>
          </a:p>
        </p:txBody>
      </p:sp>
      <p:sp>
        <p:nvSpPr>
          <p:cNvPr id="6" name="Footer Placeholder 5">
            <a:extLst>
              <a:ext uri="{FF2B5EF4-FFF2-40B4-BE49-F238E27FC236}">
                <a16:creationId xmlns:a16="http://schemas.microsoft.com/office/drawing/2014/main" xmlns=""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xmlns=""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xmlns="" id="{62A19DAE-53D8-4F04-A4B9-B6EDFC23886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Tree>
    <p:extLst>
      <p:ext uri="{BB962C8B-B14F-4D97-AF65-F5344CB8AC3E}">
        <p14:creationId xmlns:p14="http://schemas.microsoft.com/office/powerpoint/2010/main" val="1288463762"/>
      </p:ext>
    </p:extLst>
  </p:cSld>
  <p:clrMapOvr>
    <a:masterClrMapping/>
  </p:clrMapOvr>
  <p:extLst>
    <p:ext uri="{DCECCB84-F9BA-43D5-87BE-67443E8EF086}">
      <p15:sldGuideLst xmlns:p15="http://schemas.microsoft.com/office/powerpoint/2012/main">
        <p15:guide id="2" pos="6805" userDrawn="1">
          <p15:clr>
            <a:srgbClr val="FBAE40"/>
          </p15:clr>
        </p15:guide>
        <p15:guide id="3" pos="3989" userDrawn="1">
          <p15:clr>
            <a:srgbClr val="FBAE40"/>
          </p15:clr>
        </p15:guide>
        <p15:guide id="4" pos="370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DE70B5-BA04-4DB3-853D-A1C05ADF828C}"/>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xmlns="" id="{70440712-862D-4568-80A4-86117B896766}"/>
              </a:ext>
            </a:extLst>
          </p:cNvPr>
          <p:cNvSpPr>
            <a:spLocks noGrp="1"/>
          </p:cNvSpPr>
          <p:nvPr>
            <p:ph idx="1" hasCustomPrompt="1"/>
          </p:nvPr>
        </p:nvSpPr>
        <p:spPr>
          <a:xfrm>
            <a:off x="970139" y="2717600"/>
            <a:ext cx="10251722"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5" name="Footer Placeholder 4">
            <a:extLst>
              <a:ext uri="{FF2B5EF4-FFF2-40B4-BE49-F238E27FC236}">
                <a16:creationId xmlns:a16="http://schemas.microsoft.com/office/drawing/2014/main" xmlns=""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xmlns=""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xmlns=""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1322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Larg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DE70B5-BA04-4DB3-853D-A1C05ADF828C}"/>
              </a:ext>
            </a:extLst>
          </p:cNvPr>
          <p:cNvSpPr>
            <a:spLocks noGrp="1"/>
          </p:cNvSpPr>
          <p:nvPr>
            <p:ph type="title" hasCustomPrompt="1"/>
          </p:nvPr>
        </p:nvSpPr>
        <p:spPr>
          <a:xfrm>
            <a:off x="954000" y="775255"/>
            <a:ext cx="7361569" cy="365125"/>
          </a:xfrm>
        </p:spPr>
        <p:txBody>
          <a:bodyPr/>
          <a:lstStyle/>
          <a:p>
            <a:r>
              <a:rPr lang="en-US" dirty="0"/>
              <a:t>Click to add title.</a:t>
            </a:r>
            <a:endParaRPr lang="en-GB" dirty="0"/>
          </a:p>
        </p:txBody>
      </p:sp>
      <p:sp>
        <p:nvSpPr>
          <p:cNvPr id="3" name="Content Placeholder 2">
            <a:extLst>
              <a:ext uri="{FF2B5EF4-FFF2-40B4-BE49-F238E27FC236}">
                <a16:creationId xmlns:a16="http://schemas.microsoft.com/office/drawing/2014/main" xmlns="" id="{70440712-862D-4568-80A4-86117B896766}"/>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6" name="Slide Number Placeholder 5">
            <a:extLst>
              <a:ext uri="{FF2B5EF4-FFF2-40B4-BE49-F238E27FC236}">
                <a16:creationId xmlns:a16="http://schemas.microsoft.com/office/drawing/2014/main" xmlns=""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xmlns=""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55730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Large blue">
    <p:bg>
      <p:bgPr>
        <a:solidFill>
          <a:schemeClr val="accent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xmlns="" id="{3B7428FC-C061-4730-9EA5-A52A00413991}"/>
              </a:ext>
            </a:extLst>
          </p:cNvPr>
          <p:cNvSpPr>
            <a:spLocks noGrp="1"/>
          </p:cNvSpPr>
          <p:nvPr>
            <p:ph type="sldNum" sz="quarter" idx="12"/>
          </p:nvPr>
        </p:nvSpPr>
        <p:spPr/>
        <p:txBody>
          <a:bodyPr/>
          <a:lstStyle>
            <a:lvl1pPr>
              <a:defRPr>
                <a:solidFill>
                  <a:schemeClr val="bg1"/>
                </a:solidFill>
              </a:defRPr>
            </a:lvl1pPr>
          </a:lstStyle>
          <a:p>
            <a:fld id="{E4D355CA-84B7-41B1-B164-8BB439CC7C6B}" type="slidenum">
              <a:rPr lang="en-GB" smtClean="0"/>
              <a:pPr/>
              <a:t>‹#›</a:t>
            </a:fld>
            <a:endParaRPr lang="en-GB" dirty="0"/>
          </a:p>
        </p:txBody>
      </p:sp>
      <p:sp>
        <p:nvSpPr>
          <p:cNvPr id="8" name="Content Placeholder 2">
            <a:extLst>
              <a:ext uri="{FF2B5EF4-FFF2-40B4-BE49-F238E27FC236}">
                <a16:creationId xmlns:a16="http://schemas.microsoft.com/office/drawing/2014/main" xmlns="" id="{B09D4C03-E8B1-644E-949B-F7AF91181833}"/>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chemeClr val="bg1"/>
                </a:solidFill>
              </a:defRPr>
            </a:lvl1pPr>
            <a:lvl2pPr>
              <a:defRPr lang="en-US" dirty="0" smtClean="0">
                <a:solidFill>
                  <a:schemeClr val="bg1"/>
                </a:solidFill>
              </a:defRPr>
            </a:lvl2pPr>
            <a:lvl3pPr>
              <a:defRPr lang="en-GB" dirty="0">
                <a:solidFill>
                  <a:schemeClr val="bg1"/>
                </a:solidFill>
              </a:defRPr>
            </a:lvl3pPr>
            <a:lvl4pPr>
              <a:defRPr>
                <a:solidFill>
                  <a:schemeClr val="bg1"/>
                </a:solidFill>
              </a:defRPr>
            </a:lvl4pPr>
            <a:lvl5pPr>
              <a:defRPr>
                <a:solidFill>
                  <a:schemeClr val="bg1"/>
                </a:solidFill>
              </a:defRPr>
            </a:lvl5pPr>
          </a:lstStyle>
          <a:p>
            <a:pPr lvl="0"/>
            <a:r>
              <a:rPr lang="en-US" dirty="0"/>
              <a:t>Add Text</a:t>
            </a:r>
            <a:endParaRPr lang="en-GB" dirty="0"/>
          </a:p>
        </p:txBody>
      </p:sp>
      <p:sp>
        <p:nvSpPr>
          <p:cNvPr id="5" name="Title 1">
            <a:extLst>
              <a:ext uri="{FF2B5EF4-FFF2-40B4-BE49-F238E27FC236}">
                <a16:creationId xmlns:a16="http://schemas.microsoft.com/office/drawing/2014/main" xmlns="" id="{02EDA17D-AAE6-954F-93C6-90B8D7B80BD1}"/>
              </a:ext>
            </a:extLst>
          </p:cNvPr>
          <p:cNvSpPr>
            <a:spLocks noGrp="1"/>
          </p:cNvSpPr>
          <p:nvPr>
            <p:ph type="title" hasCustomPrompt="1"/>
          </p:nvPr>
        </p:nvSpPr>
        <p:spPr>
          <a:xfrm>
            <a:off x="954000" y="775255"/>
            <a:ext cx="7361569" cy="365125"/>
          </a:xfrm>
        </p:spPr>
        <p:txBody>
          <a:bodyPr/>
          <a:lstStyle>
            <a:lvl1pPr>
              <a:defRPr>
                <a:solidFill>
                  <a:schemeClr val="bg1"/>
                </a:solidFill>
              </a:defRPr>
            </a:lvl1pPr>
          </a:lstStyle>
          <a:p>
            <a:r>
              <a:rPr lang="en-US" dirty="0"/>
              <a:t>Click to add title.</a:t>
            </a:r>
            <a:endParaRPr lang="en-GB" dirty="0"/>
          </a:p>
        </p:txBody>
      </p:sp>
    </p:spTree>
    <p:extLst>
      <p:ext uri="{BB962C8B-B14F-4D97-AF65-F5344CB8AC3E}">
        <p14:creationId xmlns:p14="http://schemas.microsoft.com/office/powerpoint/2010/main" val="1840620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Image +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AAFE49-0143-472F-897B-A7DAB87AB4E4}"/>
              </a:ext>
            </a:extLst>
          </p:cNvPr>
          <p:cNvSpPr>
            <a:spLocks noGrp="1"/>
          </p:cNvSpPr>
          <p:nvPr>
            <p:ph type="title"/>
          </p:nvPr>
        </p:nvSpPr>
        <p:spPr/>
        <p:txBody>
          <a:bodyPr/>
          <a:lstStyle/>
          <a:p>
            <a:r>
              <a:rPr lang="en-US" dirty="0"/>
              <a:t>Click to edit Master title style</a:t>
            </a:r>
            <a:endParaRPr lang="en-GB" dirty="0"/>
          </a:p>
        </p:txBody>
      </p:sp>
      <p:sp>
        <p:nvSpPr>
          <p:cNvPr id="4" name="Content Placeholder 3">
            <a:extLst>
              <a:ext uri="{FF2B5EF4-FFF2-40B4-BE49-F238E27FC236}">
                <a16:creationId xmlns:a16="http://schemas.microsoft.com/office/drawing/2014/main" xmlns="" id="{46F0C709-1F3D-4B13-A290-4041A33FB10E}"/>
              </a:ext>
            </a:extLst>
          </p:cNvPr>
          <p:cNvSpPr>
            <a:spLocks noGrp="1"/>
          </p:cNvSpPr>
          <p:nvPr>
            <p:ph sz="half" idx="2" hasCustomPrompt="1"/>
          </p:nvPr>
        </p:nvSpPr>
        <p:spPr>
          <a:xfrm>
            <a:off x="7835952" y="2728800"/>
            <a:ext cx="2959200"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GB" spc="-100" baseline="0" dirty="0"/>
            </a:lvl4pPr>
            <a:lvl5pPr>
              <a:defRPr spc="-100" baseline="0">
                <a:solidFill>
                  <a:schemeClr val="accent4"/>
                </a:solidFill>
              </a:defRPr>
            </a:lvl5pPr>
          </a:lstStyle>
          <a:p>
            <a:pPr lvl="0"/>
            <a:r>
              <a:rPr lang="en-GB" b="0" dirty="0"/>
              <a:t>Add Text</a:t>
            </a:r>
            <a:endParaRPr lang="en-GB" dirty="0"/>
          </a:p>
        </p:txBody>
      </p:sp>
      <p:sp>
        <p:nvSpPr>
          <p:cNvPr id="6" name="Footer Placeholder 5">
            <a:extLst>
              <a:ext uri="{FF2B5EF4-FFF2-40B4-BE49-F238E27FC236}">
                <a16:creationId xmlns:a16="http://schemas.microsoft.com/office/drawing/2014/main" xmlns=""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xmlns=""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10" name="Picture Placeholder 9">
            <a:extLst>
              <a:ext uri="{FF2B5EF4-FFF2-40B4-BE49-F238E27FC236}">
                <a16:creationId xmlns:a16="http://schemas.microsoft.com/office/drawing/2014/main" xmlns="" id="{874043F1-6F14-49BD-83CA-12B559ABC101}"/>
              </a:ext>
            </a:extLst>
          </p:cNvPr>
          <p:cNvSpPr>
            <a:spLocks noGrp="1"/>
          </p:cNvSpPr>
          <p:nvPr>
            <p:ph type="pic" sz="quarter" idx="13"/>
          </p:nvPr>
        </p:nvSpPr>
        <p:spPr>
          <a:xfrm>
            <a:off x="954088" y="2728913"/>
            <a:ext cx="6400800" cy="4129087"/>
          </a:xfrm>
        </p:spPr>
        <p:txBody>
          <a:bodyPr/>
          <a:lstStyle/>
          <a:p>
            <a:endParaRPr lang="en-GB"/>
          </a:p>
        </p:txBody>
      </p:sp>
      <p:sp>
        <p:nvSpPr>
          <p:cNvPr id="11" name="Rectangle 10">
            <a:extLst>
              <a:ext uri="{FF2B5EF4-FFF2-40B4-BE49-F238E27FC236}">
                <a16:creationId xmlns:a16="http://schemas.microsoft.com/office/drawing/2014/main" xmlns="" id="{4B51C537-0174-43E5-8B81-C80AF1D06831}"/>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34113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Content + 2 Imag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AAFE49-0143-472F-897B-A7DAB87AB4E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xmlns=""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xmlns=""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xmlns="" id="{039FCF96-B7D6-4CCD-A4AE-46A67249D3B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9">
            <a:extLst>
              <a:ext uri="{FF2B5EF4-FFF2-40B4-BE49-F238E27FC236}">
                <a16:creationId xmlns:a16="http://schemas.microsoft.com/office/drawing/2014/main" xmlns="" id="{741F3B7A-B2BF-40FC-8EB2-F1C37D316488}"/>
              </a:ext>
            </a:extLst>
          </p:cNvPr>
          <p:cNvSpPr>
            <a:spLocks noGrp="1"/>
          </p:cNvSpPr>
          <p:nvPr>
            <p:ph sz="quarter" idx="13" hasCustomPrompt="1"/>
          </p:nvPr>
        </p:nvSpPr>
        <p:spPr>
          <a:xfrm>
            <a:off x="953999"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9" name="Content Placeholder 9">
            <a:extLst>
              <a:ext uri="{FF2B5EF4-FFF2-40B4-BE49-F238E27FC236}">
                <a16:creationId xmlns:a16="http://schemas.microsoft.com/office/drawing/2014/main" xmlns="" id="{75B7A667-B99F-7A41-AAC3-ED24B9B1D92E}"/>
              </a:ext>
            </a:extLst>
          </p:cNvPr>
          <p:cNvSpPr>
            <a:spLocks noGrp="1"/>
          </p:cNvSpPr>
          <p:nvPr>
            <p:ph sz="quarter" idx="14" hasCustomPrompt="1"/>
          </p:nvPr>
        </p:nvSpPr>
        <p:spPr>
          <a:xfrm>
            <a:off x="8278804"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11" name="Content Placeholder 9">
            <a:extLst>
              <a:ext uri="{FF2B5EF4-FFF2-40B4-BE49-F238E27FC236}">
                <a16:creationId xmlns:a16="http://schemas.microsoft.com/office/drawing/2014/main" xmlns="" id="{93C1FF47-695D-B348-AF37-1ADF5736FA9E}"/>
              </a:ext>
            </a:extLst>
          </p:cNvPr>
          <p:cNvSpPr>
            <a:spLocks noGrp="1"/>
          </p:cNvSpPr>
          <p:nvPr>
            <p:ph sz="quarter" idx="15" hasCustomPrompt="1"/>
          </p:nvPr>
        </p:nvSpPr>
        <p:spPr>
          <a:xfrm>
            <a:off x="4613975"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Tree>
    <p:extLst>
      <p:ext uri="{BB962C8B-B14F-4D97-AF65-F5344CB8AC3E}">
        <p14:creationId xmlns:p14="http://schemas.microsoft.com/office/powerpoint/2010/main" val="89604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DB1A62CF-E2B4-496D-829D-DCE37260977D}"/>
              </a:ext>
            </a:extLst>
          </p:cNvPr>
          <p:cNvSpPr>
            <a:spLocks noGrp="1"/>
          </p:cNvSpPr>
          <p:nvPr>
            <p:ph type="title"/>
          </p:nvPr>
        </p:nvSpPr>
        <p:spPr>
          <a:xfrm>
            <a:off x="954000" y="1890000"/>
            <a:ext cx="10279150" cy="365125"/>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xmlns="" id="{DFD84EF4-0E07-4BF3-A4AB-3E8632AA79AD}"/>
              </a:ext>
            </a:extLst>
          </p:cNvPr>
          <p:cNvSpPr>
            <a:spLocks noGrp="1"/>
          </p:cNvSpPr>
          <p:nvPr>
            <p:ph type="body" idx="1"/>
          </p:nvPr>
        </p:nvSpPr>
        <p:spPr>
          <a:xfrm>
            <a:off x="970139" y="2717600"/>
            <a:ext cx="10279150" cy="31752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GB" dirty="0"/>
              <a:t>Fourth level</a:t>
            </a:r>
          </a:p>
          <a:p>
            <a:pPr lvl="4"/>
            <a:r>
              <a:rPr lang="en-GB" b="1" dirty="0"/>
              <a:t>Fifth level</a:t>
            </a:r>
            <a:endParaRPr lang="en-GB" dirty="0"/>
          </a:p>
        </p:txBody>
      </p:sp>
      <p:sp>
        <p:nvSpPr>
          <p:cNvPr id="5" name="Footer Placeholder 4">
            <a:extLst>
              <a:ext uri="{FF2B5EF4-FFF2-40B4-BE49-F238E27FC236}">
                <a16:creationId xmlns:a16="http://schemas.microsoft.com/office/drawing/2014/main" xmlns="" id="{3B527A5D-B761-4C2F-97E6-5D8254424B8B}"/>
              </a:ext>
            </a:extLst>
          </p:cNvPr>
          <p:cNvSpPr>
            <a:spLocks noGrp="1"/>
          </p:cNvSpPr>
          <p:nvPr>
            <p:ph type="ftr" sz="quarter" idx="3"/>
          </p:nvPr>
        </p:nvSpPr>
        <p:spPr>
          <a:xfrm>
            <a:off x="970139" y="775255"/>
            <a:ext cx="7176911" cy="230832"/>
          </a:xfrm>
          <a:prstGeom prst="rect">
            <a:avLst/>
          </a:prstGeom>
        </p:spPr>
        <p:txBody>
          <a:bodyPr vert="horz" lIns="0" tIns="0" rIns="0" bIns="0" rtlCol="0" anchor="t" anchorCtr="0">
            <a:spAutoFit/>
          </a:bodyPr>
          <a:lstStyle>
            <a:lvl1pPr algn="l">
              <a:defRPr sz="1500">
                <a:solidFill>
                  <a:schemeClr val="tx1">
                    <a:tint val="75000"/>
                  </a:schemeClr>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xmlns="" id="{9CD661B1-4E4B-4F85-ACA3-C34023D70282}"/>
              </a:ext>
            </a:extLst>
          </p:cNvPr>
          <p:cNvSpPr>
            <a:spLocks noGrp="1"/>
          </p:cNvSpPr>
          <p:nvPr>
            <p:ph type="sldNum" sz="quarter" idx="4"/>
          </p:nvPr>
        </p:nvSpPr>
        <p:spPr>
          <a:xfrm>
            <a:off x="9821333" y="783355"/>
            <a:ext cx="1400528" cy="230832"/>
          </a:xfrm>
          <a:prstGeom prst="rect">
            <a:avLst/>
          </a:prstGeom>
        </p:spPr>
        <p:txBody>
          <a:bodyPr vert="horz" wrap="square" lIns="0" tIns="0" rIns="0" bIns="0" rtlCol="0" anchor="t" anchorCtr="0">
            <a:spAutoFit/>
          </a:bodyPr>
          <a:lstStyle>
            <a:lvl1pPr algn="r">
              <a:defRPr sz="1500" b="1">
                <a:solidFill>
                  <a:schemeClr val="tx1">
                    <a:tint val="75000"/>
                  </a:schemeClr>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1619008365"/>
      </p:ext>
    </p:extLst>
  </p:cSld>
  <p:clrMap bg1="lt1" tx1="dk1" bg2="lt2" tx2="dk2" accent1="accent1" accent2="accent2" accent3="accent3" accent4="accent4" accent5="accent5" accent6="accent6" hlink="hlink" folHlink="folHlink"/>
  <p:sldLayoutIdLst>
    <p:sldLayoutId id="2147483675" r:id="rId1"/>
    <p:sldLayoutId id="2147483663" r:id="rId2"/>
    <p:sldLayoutId id="2147483677" r:id="rId3"/>
    <p:sldLayoutId id="2147483652" r:id="rId4"/>
    <p:sldLayoutId id="2147483682" r:id="rId5"/>
    <p:sldLayoutId id="2147483721" r:id="rId6"/>
    <p:sldLayoutId id="2147483722" r:id="rId7"/>
    <p:sldLayoutId id="2147483684" r:id="rId8"/>
    <p:sldLayoutId id="2147483685" r:id="rId9"/>
    <p:sldLayoutId id="2147483686" r:id="rId10"/>
    <p:sldLayoutId id="2147483723" r:id="rId11"/>
    <p:sldLayoutId id="2147483706" r:id="rId12"/>
    <p:sldLayoutId id="2147483697" r:id="rId13"/>
  </p:sldLayoutIdLst>
  <p:hf hdr="0" dt="0"/>
  <p:txStyles>
    <p:titleStyle>
      <a:lvl1pPr algn="l" defTabSz="914400" rtl="0" eaLnBrk="1" latinLnBrk="0" hangingPunct="1">
        <a:lnSpc>
          <a:spcPts val="3600"/>
        </a:lnSpc>
        <a:spcBef>
          <a:spcPct val="0"/>
        </a:spcBef>
        <a:buNone/>
        <a:defRPr sz="3600" b="1" kern="2000" spc="-100" baseline="0">
          <a:solidFill>
            <a:srgbClr val="203232"/>
          </a:solidFill>
          <a:latin typeface="+mj-lt"/>
          <a:ea typeface="+mj-ea"/>
          <a:cs typeface="+mj-cs"/>
        </a:defRPr>
      </a:lvl1pPr>
    </p:titleStyle>
    <p:bodyStyle>
      <a:lvl1pPr marL="0" indent="0" algn="l" defTabSz="914400" rtl="0" eaLnBrk="1" latinLnBrk="0" hangingPunct="1">
        <a:lnSpc>
          <a:spcPts val="2880"/>
        </a:lnSpc>
        <a:spcBef>
          <a:spcPts val="0"/>
        </a:spcBef>
        <a:spcAft>
          <a:spcPts val="992"/>
        </a:spcAft>
        <a:buFont typeface="Arial" panose="020B0604020202020204" pitchFamily="34" charset="0"/>
        <a:buNone/>
        <a:defRPr sz="2400" b="1" kern="2000" spc="-100" baseline="0">
          <a:solidFill>
            <a:srgbClr val="203232"/>
          </a:solidFill>
          <a:latin typeface="+mn-lt"/>
          <a:ea typeface="+mn-ea"/>
          <a:cs typeface="+mn-cs"/>
        </a:defRPr>
      </a:lvl1pPr>
      <a:lvl2pPr marL="0" indent="0" algn="l" defTabSz="914400" rtl="0" eaLnBrk="1" latinLnBrk="0" hangingPunct="1">
        <a:lnSpc>
          <a:spcPts val="2880"/>
        </a:lnSpc>
        <a:spcBef>
          <a:spcPts val="0"/>
        </a:spcBef>
        <a:spcAft>
          <a:spcPts val="992"/>
        </a:spcAft>
        <a:buFont typeface="Arial" panose="020B0604020202020204" pitchFamily="34" charset="0"/>
        <a:buNone/>
        <a:defRPr sz="2400" kern="2000" spc="-100" baseline="0">
          <a:solidFill>
            <a:srgbClr val="203232"/>
          </a:solidFill>
          <a:latin typeface="+mn-lt"/>
          <a:ea typeface="+mn-ea"/>
          <a:cs typeface="+mn-cs"/>
        </a:defRPr>
      </a:lvl2pPr>
      <a:lvl3pPr marL="216000" indent="-216000" algn="l" defTabSz="914400" rtl="0" eaLnBrk="1" latinLnBrk="0" hangingPunct="1">
        <a:lnSpc>
          <a:spcPts val="2880"/>
        </a:lnSpc>
        <a:spcBef>
          <a:spcPts val="0"/>
        </a:spcBef>
        <a:spcAft>
          <a:spcPts val="992"/>
        </a:spcAft>
        <a:buFont typeface="Arial" panose="020B0604020202020204" pitchFamily="34" charset="0"/>
        <a:buChar char="■"/>
        <a:defRPr sz="2400" kern="2000" spc="-100" baseline="0">
          <a:solidFill>
            <a:srgbClr val="203232"/>
          </a:solidFill>
          <a:latin typeface="+mn-lt"/>
          <a:ea typeface="+mn-ea"/>
          <a:cs typeface="+mn-cs"/>
        </a:defRPr>
      </a:lvl3pPr>
      <a:lvl4pPr marL="0" indent="0" algn="l" defTabSz="914400" rtl="0" eaLnBrk="1" latinLnBrk="0" hangingPunct="1">
        <a:lnSpc>
          <a:spcPts val="2160"/>
        </a:lnSpc>
        <a:spcBef>
          <a:spcPts val="0"/>
        </a:spcBef>
        <a:buFont typeface="Arial" panose="020B0604020202020204" pitchFamily="34" charset="0"/>
        <a:buNone/>
        <a:defRPr sz="1800" kern="1200">
          <a:solidFill>
            <a:srgbClr val="203232"/>
          </a:solidFill>
          <a:latin typeface="+mn-lt"/>
          <a:ea typeface="+mn-ea"/>
          <a:cs typeface="+mn-cs"/>
        </a:defRPr>
      </a:lvl4pPr>
      <a:lvl5pPr marL="0" indent="0" algn="l" defTabSz="914400" rtl="0" eaLnBrk="1" latinLnBrk="0" hangingPunct="1">
        <a:lnSpc>
          <a:spcPts val="2160"/>
        </a:lnSpc>
        <a:spcBef>
          <a:spcPts val="0"/>
        </a:spcBef>
        <a:buFont typeface="Arial" panose="020B0604020202020204" pitchFamily="34" charset="0"/>
        <a:buNone/>
        <a:defRPr sz="1800" b="1" kern="1200">
          <a:solidFill>
            <a:srgbClr val="20323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4" pos="604" userDrawn="1">
          <p15:clr>
            <a:srgbClr val="F26B43"/>
          </p15:clr>
        </p15:guide>
        <p15:guide id="5" pos="7076" userDrawn="1">
          <p15:clr>
            <a:srgbClr val="F26B43"/>
          </p15:clr>
        </p15:guide>
        <p15:guide id="6" orient="horz" pos="2160" userDrawn="1">
          <p15:clr>
            <a:srgbClr val="F26B43"/>
          </p15:clr>
        </p15:guide>
        <p15:guide id="7" orient="horz" userDrawn="1">
          <p15:clr>
            <a:srgbClr val="F26B43"/>
          </p15:clr>
        </p15:guide>
        <p15:guide id="8" orient="horz" pos="604" userDrawn="1">
          <p15:clr>
            <a:srgbClr val="F26B43"/>
          </p15:clr>
        </p15:guide>
        <p15:guide id="10" orient="horz" pos="3712" userDrawn="1">
          <p15:clr>
            <a:srgbClr val="F26B43"/>
          </p15:clr>
        </p15:guide>
        <p15:guide id="11" orient="horz" pos="11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xmlns="" id="{6A29D8FC-E32A-5566-0930-02B99F5763A6}"/>
              </a:ext>
            </a:extLst>
          </p:cNvPr>
          <p:cNvSpPr>
            <a:spLocks noGrp="1"/>
          </p:cNvSpPr>
          <p:nvPr>
            <p:ph type="subTitle" idx="1"/>
          </p:nvPr>
        </p:nvSpPr>
        <p:spPr>
          <a:xfrm>
            <a:off x="952800" y="699736"/>
            <a:ext cx="10273911" cy="533111"/>
          </a:xfrm>
        </p:spPr>
        <p:txBody>
          <a:bodyPr/>
          <a:lstStyle/>
          <a:p>
            <a:r>
              <a:rPr lang="en-GB" dirty="0"/>
              <a:t>Instructions for the Research Question Demos</a:t>
            </a:r>
          </a:p>
        </p:txBody>
      </p:sp>
      <p:sp>
        <p:nvSpPr>
          <p:cNvPr id="4" name="Slide Number Placeholder 3">
            <a:extLst>
              <a:ext uri="{FF2B5EF4-FFF2-40B4-BE49-F238E27FC236}">
                <a16:creationId xmlns:a16="http://schemas.microsoft.com/office/drawing/2014/main" xmlns="" id="{E143B824-C7FA-8427-0A8B-E8B5D7787B83}"/>
              </a:ext>
            </a:extLst>
          </p:cNvPr>
          <p:cNvSpPr>
            <a:spLocks noGrp="1"/>
          </p:cNvSpPr>
          <p:nvPr>
            <p:ph type="sldNum" sz="quarter" idx="12"/>
          </p:nvPr>
        </p:nvSpPr>
        <p:spPr/>
        <p:txBody>
          <a:bodyPr/>
          <a:lstStyle/>
          <a:p>
            <a:fld id="{E4D355CA-84B7-41B1-B164-8BB439CC7C6B}" type="slidenum">
              <a:rPr lang="en-GB" smtClean="0"/>
              <a:pPr/>
              <a:t>1</a:t>
            </a:fld>
            <a:endParaRPr lang="en-GB" dirty="0"/>
          </a:p>
        </p:txBody>
      </p:sp>
      <p:sp>
        <p:nvSpPr>
          <p:cNvPr id="6" name="TextBox 5">
            <a:extLst>
              <a:ext uri="{FF2B5EF4-FFF2-40B4-BE49-F238E27FC236}">
                <a16:creationId xmlns:a16="http://schemas.microsoft.com/office/drawing/2014/main" xmlns="" id="{6DD9461E-8553-F8C3-E23F-FB71330E931F}"/>
              </a:ext>
            </a:extLst>
          </p:cNvPr>
          <p:cNvSpPr txBox="1"/>
          <p:nvPr/>
        </p:nvSpPr>
        <p:spPr>
          <a:xfrm>
            <a:off x="388578" y="1310979"/>
            <a:ext cx="11486747" cy="4801314"/>
          </a:xfrm>
          <a:prstGeom prst="rect">
            <a:avLst/>
          </a:prstGeom>
          <a:solidFill>
            <a:schemeClr val="bg1"/>
          </a:solidFill>
        </p:spPr>
        <p:txBody>
          <a:bodyPr wrap="square" rtlCol="0">
            <a:spAutoFit/>
          </a:bodyPr>
          <a:lstStyle/>
          <a:p>
            <a:r>
              <a:rPr lang="en-GB" dirty="0"/>
              <a:t>You have 3 minutes to present – be ready to share your screen, practice first. We can only offer you one opportunity to present so please make the most of it.</a:t>
            </a:r>
          </a:p>
          <a:p>
            <a:endParaRPr lang="en-GB" dirty="0"/>
          </a:p>
          <a:p>
            <a:r>
              <a:rPr lang="en-GB" dirty="0">
                <a:solidFill>
                  <a:srgbClr val="FF0000"/>
                </a:solidFill>
              </a:rPr>
              <a:t>Research Questions are dependent on the variables and datatypes you have in your chosen dataset. Before going ahead with defining your Research Question, your dataset DSXXXX must be approved. I.e., did you get a confirmation email stating you have an assigned dataset (as per those listed in UH 365 </a:t>
            </a:r>
            <a:r>
              <a:rPr lang="en-GB" dirty="0" err="1">
                <a:solidFill>
                  <a:srgbClr val="FF0000"/>
                </a:solidFill>
              </a:rPr>
              <a:t>Sharepoint</a:t>
            </a:r>
            <a:r>
              <a:rPr lang="en-GB" dirty="0">
                <a:solidFill>
                  <a:srgbClr val="FF0000"/>
                </a:solidFill>
              </a:rPr>
              <a:t> LIST)? Your group number must be assigned to the dataset you are referencing here.</a:t>
            </a:r>
          </a:p>
          <a:p>
            <a:endParaRPr lang="en-GB" dirty="0"/>
          </a:p>
          <a:p>
            <a:r>
              <a:rPr lang="en-GB" dirty="0"/>
              <a:t>The next few slides give you three alternatives for how to define your research question and hypotheses.  You will select only one type of research question. Before presenting DELETE all the texts that are either instructions or options you do not use (including this slide).   You can then enlarge your selection.</a:t>
            </a:r>
          </a:p>
          <a:p>
            <a:r>
              <a:rPr lang="en-GB" dirty="0"/>
              <a:t>We will send you instructions as to how to sign up.  Sign up early. When the space runs out, we cannot issue any further. DO NOT SIGN UP unless you can attend.  All the group members should attend but select one person to present.</a:t>
            </a:r>
          </a:p>
          <a:p>
            <a:r>
              <a:rPr lang="en-GB" b="1" i="1" dirty="0"/>
              <a:t>We look forward to giving you feedback.  You will not be graded on this presentation but if you do not attend and you booked a space you are preventing someone else presenting and are going against our module values</a:t>
            </a:r>
            <a:r>
              <a:rPr lang="en-GB" dirty="0"/>
              <a:t>.  This will be reflected in your peer evaluation.</a:t>
            </a:r>
          </a:p>
        </p:txBody>
      </p:sp>
    </p:spTree>
    <p:extLst>
      <p:ext uri="{BB962C8B-B14F-4D97-AF65-F5344CB8AC3E}">
        <p14:creationId xmlns:p14="http://schemas.microsoft.com/office/powerpoint/2010/main" val="3847483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40AEE4-CC66-FE42-B0C3-2CC7AFD37D1C}"/>
              </a:ext>
            </a:extLst>
          </p:cNvPr>
          <p:cNvSpPr>
            <a:spLocks noGrp="1"/>
          </p:cNvSpPr>
          <p:nvPr>
            <p:ph type="ctrTitle"/>
          </p:nvPr>
        </p:nvSpPr>
        <p:spPr/>
        <p:txBody>
          <a:bodyPr>
            <a:normAutofit fontScale="90000"/>
          </a:bodyPr>
          <a:lstStyle/>
          <a:p>
            <a:r>
              <a:rPr lang="en-US" dirty="0"/>
              <a:t>Research Question – </a:t>
            </a:r>
            <a:br>
              <a:rPr lang="en-US" dirty="0"/>
            </a:br>
            <a:r>
              <a:rPr lang="en-US" sz="4000" dirty="0"/>
              <a:t>Tutorial Presentation for Feedback</a:t>
            </a:r>
            <a:br>
              <a:rPr lang="en-US" sz="4000" dirty="0"/>
            </a:br>
            <a:r>
              <a:rPr lang="en-US" sz="2200" dirty="0"/>
              <a:t>Date: </a:t>
            </a:r>
            <a:r>
              <a:rPr lang="en-US" sz="2200" dirty="0" smtClean="0"/>
              <a:t>04-10-2024</a:t>
            </a:r>
            <a:r>
              <a:rPr lang="en-US" sz="8000" dirty="0"/>
              <a:t/>
            </a:r>
            <a:br>
              <a:rPr lang="en-US" sz="8000" dirty="0"/>
            </a:br>
            <a:endParaRPr lang="en-US" dirty="0"/>
          </a:p>
        </p:txBody>
      </p:sp>
      <p:sp>
        <p:nvSpPr>
          <p:cNvPr id="3" name="Subtitle 2">
            <a:extLst>
              <a:ext uri="{FF2B5EF4-FFF2-40B4-BE49-F238E27FC236}">
                <a16:creationId xmlns:a16="http://schemas.microsoft.com/office/drawing/2014/main" xmlns="" id="{8275DA97-5166-7F4B-BC83-F50AC8BEDCD7}"/>
              </a:ext>
            </a:extLst>
          </p:cNvPr>
          <p:cNvSpPr>
            <a:spLocks noGrp="1"/>
          </p:cNvSpPr>
          <p:nvPr>
            <p:ph type="subTitle" idx="1"/>
          </p:nvPr>
        </p:nvSpPr>
        <p:spPr/>
        <p:txBody>
          <a:bodyPr/>
          <a:lstStyle/>
          <a:p>
            <a:r>
              <a:rPr lang="en-US" sz="2000" dirty="0"/>
              <a:t>Group Name:       </a:t>
            </a:r>
            <a:r>
              <a:rPr lang="en-US" sz="2000" dirty="0" smtClean="0"/>
              <a:t>A159                                      </a:t>
            </a:r>
            <a:r>
              <a:rPr lang="en-US" sz="2000" dirty="0"/>
              <a:t>Name of Student Presenting</a:t>
            </a:r>
            <a:r>
              <a:rPr lang="en-US" sz="2000" dirty="0" smtClean="0"/>
              <a:t>: Muhammad Waqas</a:t>
            </a:r>
            <a:endParaRPr lang="en-US" sz="2000" dirty="0"/>
          </a:p>
        </p:txBody>
      </p:sp>
      <p:sp>
        <p:nvSpPr>
          <p:cNvPr id="4" name="Footer Placeholder 3">
            <a:extLst>
              <a:ext uri="{FF2B5EF4-FFF2-40B4-BE49-F238E27FC236}">
                <a16:creationId xmlns:a16="http://schemas.microsoft.com/office/drawing/2014/main" xmlns="" id="{6E7F4D14-5620-EC41-A86C-6CC3CFD691B4}"/>
              </a:ext>
            </a:extLst>
          </p:cNvPr>
          <p:cNvSpPr>
            <a:spLocks noGrp="1"/>
          </p:cNvSpPr>
          <p:nvPr>
            <p:ph type="ftr" sz="quarter" idx="11"/>
          </p:nvPr>
        </p:nvSpPr>
        <p:spPr>
          <a:xfrm>
            <a:off x="965289" y="274320"/>
            <a:ext cx="10455567" cy="736245"/>
          </a:xfrm>
        </p:spPr>
        <p:txBody>
          <a:bodyPr/>
          <a:lstStyle/>
          <a:p>
            <a:r>
              <a:rPr lang="en-GB" dirty="0"/>
              <a:t>7COM1079-2024  Student Group No:  </a:t>
            </a:r>
            <a:r>
              <a:rPr lang="en-GB" dirty="0" smtClean="0"/>
              <a:t>A159             </a:t>
            </a:r>
            <a:r>
              <a:rPr lang="en-GB" dirty="0"/>
              <a:t>Names of Student Attendees  </a:t>
            </a:r>
            <a:r>
              <a:rPr lang="en-GB" dirty="0" smtClean="0"/>
              <a:t>Muhammad Waqas</a:t>
            </a:r>
          </a:p>
          <a:p>
            <a:r>
              <a:rPr lang="en-GB" dirty="0"/>
              <a:t>	</a:t>
            </a:r>
            <a:r>
              <a:rPr lang="en-GB" dirty="0" smtClean="0"/>
              <a:t>						</a:t>
            </a:r>
            <a:r>
              <a:rPr lang="en-GB" dirty="0"/>
              <a:t> </a:t>
            </a:r>
            <a:r>
              <a:rPr lang="en-GB" dirty="0" smtClean="0"/>
              <a:t>         Muhammad Ahsan</a:t>
            </a:r>
          </a:p>
          <a:p>
            <a:r>
              <a:rPr lang="en-GB" dirty="0"/>
              <a:t>	</a:t>
            </a:r>
            <a:r>
              <a:rPr lang="en-GB" dirty="0" smtClean="0"/>
              <a:t>						          </a:t>
            </a:r>
            <a:r>
              <a:rPr lang="en-GB" dirty="0" err="1" smtClean="0"/>
              <a:t>jehanzaib</a:t>
            </a:r>
            <a:endParaRPr lang="en-GB" dirty="0" smtClean="0"/>
          </a:p>
          <a:p>
            <a:r>
              <a:rPr lang="en-GB" dirty="0"/>
              <a:t>	</a:t>
            </a:r>
            <a:r>
              <a:rPr lang="en-GB" dirty="0" smtClean="0"/>
              <a:t>					</a:t>
            </a:r>
            <a:r>
              <a:rPr lang="en-GB" dirty="0"/>
              <a:t> </a:t>
            </a:r>
            <a:r>
              <a:rPr lang="en-GB" dirty="0" smtClean="0"/>
              <a:t>                          Rana </a:t>
            </a:r>
            <a:r>
              <a:rPr lang="en-GB" dirty="0" err="1" smtClean="0"/>
              <a:t>Shahroz</a:t>
            </a:r>
            <a:r>
              <a:rPr lang="en-GB" dirty="0" smtClean="0"/>
              <a:t> </a:t>
            </a:r>
          </a:p>
          <a:p>
            <a:r>
              <a:rPr lang="en-GB" dirty="0" smtClean="0"/>
              <a:t>		     </a:t>
            </a:r>
            <a:r>
              <a:rPr lang="en-GB" dirty="0"/>
              <a:t>	</a:t>
            </a:r>
            <a:r>
              <a:rPr lang="en-GB" dirty="0" smtClean="0"/>
              <a:t>			</a:t>
            </a:r>
            <a:r>
              <a:rPr lang="en-GB" dirty="0"/>
              <a:t> </a:t>
            </a:r>
            <a:r>
              <a:rPr lang="en-GB" dirty="0" smtClean="0"/>
              <a:t>                          Farhan Khan	</a:t>
            </a:r>
            <a:endParaRPr lang="en-GB" dirty="0"/>
          </a:p>
        </p:txBody>
      </p:sp>
    </p:spTree>
    <p:extLst>
      <p:ext uri="{BB962C8B-B14F-4D97-AF65-F5344CB8AC3E}">
        <p14:creationId xmlns:p14="http://schemas.microsoft.com/office/powerpoint/2010/main" val="41485325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xmlns="" id="{1E32129C-44C2-95DE-7FB4-8025AAB3EA1F}"/>
              </a:ext>
            </a:extLst>
          </p:cNvPr>
          <p:cNvSpPr>
            <a:spLocks noGrp="1"/>
          </p:cNvSpPr>
          <p:nvPr>
            <p:ph type="ftr" sz="quarter" idx="11"/>
          </p:nvPr>
        </p:nvSpPr>
        <p:spPr/>
        <p:txBody>
          <a:bodyPr/>
          <a:lstStyle/>
          <a:p>
            <a:r>
              <a:rPr lang="en-GB" dirty="0"/>
              <a:t>PRESENTATION TITLE (ADD VIA INSERT, HEADER &amp; FOOTER)</a:t>
            </a:r>
          </a:p>
        </p:txBody>
      </p:sp>
      <p:sp>
        <p:nvSpPr>
          <p:cNvPr id="4" name="Slide Number Placeholder 3">
            <a:extLst>
              <a:ext uri="{FF2B5EF4-FFF2-40B4-BE49-F238E27FC236}">
                <a16:creationId xmlns:a16="http://schemas.microsoft.com/office/drawing/2014/main" xmlns="" id="{9143F542-9925-BCBE-2DA4-35A32A38D9AD}"/>
              </a:ext>
            </a:extLst>
          </p:cNvPr>
          <p:cNvSpPr>
            <a:spLocks noGrp="1"/>
          </p:cNvSpPr>
          <p:nvPr>
            <p:ph type="sldNum" sz="quarter" idx="12"/>
          </p:nvPr>
        </p:nvSpPr>
        <p:spPr/>
        <p:txBody>
          <a:bodyPr/>
          <a:lstStyle/>
          <a:p>
            <a:fld id="{E4D355CA-84B7-41B1-B164-8BB439CC7C6B}" type="slidenum">
              <a:rPr lang="en-GB" smtClean="0"/>
              <a:pPr/>
              <a:t>3</a:t>
            </a:fld>
            <a:endParaRPr lang="en-GB" dirty="0"/>
          </a:p>
        </p:txBody>
      </p:sp>
      <p:sp>
        <p:nvSpPr>
          <p:cNvPr id="5" name="Title 4">
            <a:extLst>
              <a:ext uri="{FF2B5EF4-FFF2-40B4-BE49-F238E27FC236}">
                <a16:creationId xmlns:a16="http://schemas.microsoft.com/office/drawing/2014/main" xmlns="" id="{FEF2E89F-D251-B0A8-2377-FD314948D49C}"/>
              </a:ext>
            </a:extLst>
          </p:cNvPr>
          <p:cNvSpPr>
            <a:spLocks noGrp="1"/>
          </p:cNvSpPr>
          <p:nvPr>
            <p:ph type="ctrTitle"/>
          </p:nvPr>
        </p:nvSpPr>
        <p:spPr>
          <a:xfrm>
            <a:off x="965289" y="1250330"/>
            <a:ext cx="10031157" cy="2160000"/>
          </a:xfrm>
        </p:spPr>
        <p:txBody>
          <a:bodyPr/>
          <a:lstStyle/>
          <a:p>
            <a:r>
              <a:rPr lang="en-US" dirty="0" smtClean="0"/>
              <a:t>Snippet</a:t>
            </a:r>
            <a:endParaRPr lang="en-GB"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236" y="2358465"/>
            <a:ext cx="11482870" cy="2705904"/>
          </a:xfrm>
          <a:prstGeom prst="rect">
            <a:avLst/>
          </a:prstGeom>
        </p:spPr>
      </p:pic>
    </p:spTree>
    <p:extLst>
      <p:ext uri="{BB962C8B-B14F-4D97-AF65-F5344CB8AC3E}">
        <p14:creationId xmlns:p14="http://schemas.microsoft.com/office/powerpoint/2010/main" val="2717345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xmlns="" id="{7D9D8228-727F-1E46-B5AD-91D158B8255E}"/>
              </a:ext>
            </a:extLst>
          </p:cNvPr>
          <p:cNvSpPr>
            <a:spLocks noGrp="1"/>
          </p:cNvSpPr>
          <p:nvPr>
            <p:ph type="subTitle" idx="1"/>
          </p:nvPr>
        </p:nvSpPr>
        <p:spPr>
          <a:xfrm>
            <a:off x="965288" y="1285092"/>
            <a:ext cx="10110240" cy="588024"/>
          </a:xfrm>
        </p:spPr>
        <p:txBody>
          <a:bodyPr vert="horz" lIns="0" tIns="0" rIns="0" bIns="0" rtlCol="0" anchor="t">
            <a:noAutofit/>
          </a:bodyPr>
          <a:lstStyle/>
          <a:p>
            <a:r>
              <a:rPr lang="en-US" dirty="0"/>
              <a:t>Dataset </a:t>
            </a:r>
            <a:r>
              <a:rPr lang="en-US" dirty="0">
                <a:solidFill>
                  <a:srgbClr val="203232"/>
                </a:solidFill>
              </a:rPr>
              <a:t>ID</a:t>
            </a:r>
            <a:r>
              <a:rPr lang="en-US" sz="1600" dirty="0">
                <a:solidFill>
                  <a:srgbClr val="FF0000"/>
                </a:solidFill>
              </a:rPr>
              <a:t>:   </a:t>
            </a:r>
            <a:r>
              <a:rPr lang="en-US" sz="2400" dirty="0" smtClean="0">
                <a:solidFill>
                  <a:srgbClr val="FF0000"/>
                </a:solidFill>
              </a:rPr>
              <a:t>DS097- respiratory-infection-death-rate-who-mdb.csv</a:t>
            </a:r>
            <a:endParaRPr lang="en-US" sz="2400" dirty="0">
              <a:solidFill>
                <a:srgbClr val="FF0000"/>
              </a:solidFill>
            </a:endParaRPr>
          </a:p>
        </p:txBody>
      </p:sp>
      <p:sp>
        <p:nvSpPr>
          <p:cNvPr id="4" name="Slide Number Placeholder 3">
            <a:extLst>
              <a:ext uri="{FF2B5EF4-FFF2-40B4-BE49-F238E27FC236}">
                <a16:creationId xmlns:a16="http://schemas.microsoft.com/office/drawing/2014/main" xmlns="" id="{CC9D9611-42EE-7840-81EE-DD6B1A99CD7B}"/>
              </a:ext>
            </a:extLst>
          </p:cNvPr>
          <p:cNvSpPr>
            <a:spLocks noGrp="1"/>
          </p:cNvSpPr>
          <p:nvPr>
            <p:ph type="sldNum" sz="quarter" idx="12"/>
          </p:nvPr>
        </p:nvSpPr>
        <p:spPr>
          <a:xfrm>
            <a:off x="10954512" y="555565"/>
            <a:ext cx="622800" cy="230832"/>
          </a:xfrm>
        </p:spPr>
        <p:txBody>
          <a:bodyPr/>
          <a:lstStyle/>
          <a:p>
            <a:r>
              <a:rPr lang="en-US" dirty="0"/>
              <a:t>2</a:t>
            </a:r>
            <a:endParaRPr lang="en-GB" dirty="0"/>
          </a:p>
        </p:txBody>
      </p:sp>
      <p:sp>
        <p:nvSpPr>
          <p:cNvPr id="5" name="Title 4">
            <a:extLst>
              <a:ext uri="{FF2B5EF4-FFF2-40B4-BE49-F238E27FC236}">
                <a16:creationId xmlns:a16="http://schemas.microsoft.com/office/drawing/2014/main" xmlns="" id="{B3FA3829-F12C-214D-8FBA-7E1A740F65CA}"/>
              </a:ext>
            </a:extLst>
          </p:cNvPr>
          <p:cNvSpPr>
            <a:spLocks noGrp="1"/>
          </p:cNvSpPr>
          <p:nvPr>
            <p:ph type="ctrTitle"/>
          </p:nvPr>
        </p:nvSpPr>
        <p:spPr>
          <a:xfrm>
            <a:off x="965288" y="1698305"/>
            <a:ext cx="10974945" cy="2699181"/>
          </a:xfrm>
        </p:spPr>
        <p:txBody>
          <a:bodyPr>
            <a:noAutofit/>
          </a:bodyPr>
          <a:lstStyle/>
          <a:p>
            <a:pPr>
              <a:lnSpc>
                <a:spcPct val="100000"/>
              </a:lnSpc>
            </a:pPr>
            <a:r>
              <a:rPr lang="en-US" sz="2400" b="0" dirty="0">
                <a:latin typeface="Calibri"/>
                <a:cs typeface="Calibri"/>
              </a:rPr>
              <a:t>This dataset is interesting to us because </a:t>
            </a:r>
            <a:r>
              <a:rPr lang="en-US" sz="2400" b="0" dirty="0">
                <a:solidFill>
                  <a:srgbClr val="FF0000"/>
                </a:solidFill>
                <a:latin typeface="Calibri"/>
                <a:cs typeface="Calibri"/>
              </a:rPr>
              <a:t> </a:t>
            </a:r>
            <a:r>
              <a:rPr lang="en-US" sz="2400" spc="-100" dirty="0" smtClean="0">
                <a:solidFill>
                  <a:srgbClr val="FF0000"/>
                </a:solidFill>
                <a:latin typeface="+mn-lt"/>
                <a:ea typeface="+mn-ea"/>
                <a:cs typeface="+mn-cs"/>
              </a:rPr>
              <a:t>it provides a detail information about death caused by respiratory infections. It allows to compare the data by different population and regions with their age standardized.</a:t>
            </a:r>
            <a:r>
              <a:rPr lang="en-GB" sz="2400" dirty="0">
                <a:solidFill>
                  <a:srgbClr val="FF0000"/>
                </a:solidFill>
              </a:rPr>
              <a:t/>
            </a:r>
            <a:br>
              <a:rPr lang="en-GB" sz="2400" dirty="0">
                <a:solidFill>
                  <a:srgbClr val="FF0000"/>
                </a:solidFill>
              </a:rPr>
            </a:br>
            <a:r>
              <a:rPr lang="en-US" sz="2400" b="0" dirty="0">
                <a:latin typeface="Calibri" panose="020F0502020204030204" pitchFamily="34" charset="0"/>
                <a:cs typeface="Calibri" panose="020F0502020204030204" pitchFamily="34" charset="0"/>
              </a:rPr>
              <a:t/>
            </a:r>
            <a:br>
              <a:rPr lang="en-US" sz="2400" b="0" dirty="0">
                <a:latin typeface="Calibri" panose="020F0502020204030204" pitchFamily="34" charset="0"/>
                <a:cs typeface="Calibri" panose="020F0502020204030204" pitchFamily="34" charset="0"/>
              </a:rPr>
            </a:br>
            <a:r>
              <a:rPr lang="en-US" sz="2400" b="0" dirty="0">
                <a:latin typeface="Calibri" panose="020F0502020204030204" pitchFamily="34" charset="0"/>
                <a:cs typeface="Calibri" panose="020F0502020204030204" pitchFamily="34" charset="0"/>
              </a:rPr>
              <a:t/>
            </a:r>
            <a:br>
              <a:rPr lang="en-US" sz="2400" b="0" dirty="0">
                <a:latin typeface="Calibri" panose="020F0502020204030204" pitchFamily="34" charset="0"/>
                <a:cs typeface="Calibri" panose="020F0502020204030204" pitchFamily="34" charset="0"/>
              </a:rPr>
            </a:br>
            <a:r>
              <a:rPr lang="en-US" sz="2400" b="0" i="1" dirty="0">
                <a:solidFill>
                  <a:schemeClr val="accent2">
                    <a:lumMod val="75000"/>
                  </a:schemeClr>
                </a:solidFill>
                <a:latin typeface="Calibri"/>
                <a:cs typeface="Calibri"/>
              </a:rPr>
              <a:t>From the column headings in your dataset choose ONE independent * and ONE dependent variable . </a:t>
            </a:r>
            <a:r>
              <a:rPr lang="en-US" sz="2400" b="0" dirty="0">
                <a:latin typeface="Calibri" panose="020F0502020204030204" pitchFamily="34" charset="0"/>
                <a:cs typeface="Calibri" panose="020F0502020204030204" pitchFamily="34" charset="0"/>
              </a:rPr>
              <a:t/>
            </a:r>
            <a:br>
              <a:rPr lang="en-US" sz="2400" b="0" dirty="0">
                <a:latin typeface="Calibri" panose="020F0502020204030204" pitchFamily="34" charset="0"/>
                <a:cs typeface="Calibri" panose="020F0502020204030204" pitchFamily="34" charset="0"/>
              </a:rPr>
            </a:br>
            <a:r>
              <a:rPr lang="en-US" sz="2400" b="0" dirty="0">
                <a:latin typeface="Calibri"/>
                <a:cs typeface="Calibri"/>
              </a:rPr>
              <a:t>Our  Independent variable is: </a:t>
            </a:r>
            <a:r>
              <a:rPr lang="en-US" sz="2400" b="0" dirty="0" smtClean="0">
                <a:latin typeface="Calibri"/>
                <a:cs typeface="Calibri"/>
              </a:rPr>
              <a:t> </a:t>
            </a:r>
            <a:r>
              <a:rPr lang="en-US" sz="2400" b="0" dirty="0" smtClean="0">
                <a:solidFill>
                  <a:srgbClr val="FF0000"/>
                </a:solidFill>
                <a:latin typeface="Calibri"/>
                <a:cs typeface="Calibri"/>
              </a:rPr>
              <a:t>( Country )</a:t>
            </a:r>
            <a:r>
              <a:rPr lang="en-US" sz="2400" b="0" dirty="0">
                <a:latin typeface="Calibri" panose="020F0502020204030204" pitchFamily="34" charset="0"/>
                <a:cs typeface="Calibri" panose="020F0502020204030204" pitchFamily="34" charset="0"/>
              </a:rPr>
              <a:t/>
            </a:r>
            <a:br>
              <a:rPr lang="en-US" sz="2400" b="0" dirty="0">
                <a:latin typeface="Calibri" panose="020F0502020204030204" pitchFamily="34" charset="0"/>
                <a:cs typeface="Calibri" panose="020F0502020204030204" pitchFamily="34" charset="0"/>
              </a:rPr>
            </a:br>
            <a:r>
              <a:rPr lang="en-US" sz="2400" b="0" dirty="0">
                <a:solidFill>
                  <a:srgbClr val="FF0000"/>
                </a:solidFill>
                <a:latin typeface="Calibri"/>
                <a:cs typeface="Calibri"/>
              </a:rPr>
              <a:t>                   </a:t>
            </a:r>
            <a:r>
              <a:rPr lang="en-US" sz="2400" b="0" dirty="0">
                <a:latin typeface="Calibri"/>
                <a:cs typeface="Calibri"/>
              </a:rPr>
              <a:t>This  Independent variable datatype is (select one): </a:t>
            </a:r>
            <a:r>
              <a:rPr lang="en-US" sz="2400" b="0" dirty="0" smtClean="0">
                <a:solidFill>
                  <a:srgbClr val="FF0000"/>
                </a:solidFill>
                <a:latin typeface="Calibri"/>
                <a:cs typeface="Calibri"/>
              </a:rPr>
              <a:t>Nominal</a:t>
            </a:r>
            <a:r>
              <a:rPr lang="en-US" sz="2400" b="0" dirty="0">
                <a:latin typeface="Calibri" panose="020F0502020204030204" pitchFamily="34" charset="0"/>
                <a:cs typeface="Calibri" panose="020F0502020204030204" pitchFamily="34" charset="0"/>
              </a:rPr>
              <a:t/>
            </a:r>
            <a:br>
              <a:rPr lang="en-US" sz="2400" b="0" dirty="0">
                <a:latin typeface="Calibri" panose="020F0502020204030204" pitchFamily="34" charset="0"/>
                <a:cs typeface="Calibri" panose="020F0502020204030204" pitchFamily="34" charset="0"/>
              </a:rPr>
            </a:br>
            <a:r>
              <a:rPr lang="en-US" sz="2400" b="0" dirty="0">
                <a:latin typeface="Calibri"/>
                <a:cs typeface="Calibri"/>
              </a:rPr>
              <a:t>Our Dependent variable is: </a:t>
            </a:r>
            <a:r>
              <a:rPr lang="en-US" sz="2400" b="0" dirty="0" smtClean="0">
                <a:solidFill>
                  <a:srgbClr val="FF0000"/>
                </a:solidFill>
                <a:latin typeface="Calibri"/>
                <a:cs typeface="Calibri"/>
              </a:rPr>
              <a:t>( Death )</a:t>
            </a:r>
            <a:r>
              <a:rPr lang="en-US" sz="2400" b="0" dirty="0">
                <a:latin typeface="Calibri" panose="020F0502020204030204" pitchFamily="34" charset="0"/>
                <a:cs typeface="Calibri" panose="020F0502020204030204" pitchFamily="34" charset="0"/>
              </a:rPr>
              <a:t/>
            </a:r>
            <a:br>
              <a:rPr lang="en-US" sz="2400" b="0" dirty="0">
                <a:latin typeface="Calibri" panose="020F0502020204030204" pitchFamily="34" charset="0"/>
                <a:cs typeface="Calibri" panose="020F0502020204030204" pitchFamily="34" charset="0"/>
              </a:rPr>
            </a:br>
            <a:r>
              <a:rPr lang="en-US" sz="2400" b="0" dirty="0">
                <a:solidFill>
                  <a:srgbClr val="FF0000"/>
                </a:solidFill>
                <a:latin typeface="Calibri"/>
                <a:cs typeface="Calibri"/>
              </a:rPr>
              <a:t>                   </a:t>
            </a:r>
            <a:r>
              <a:rPr lang="en-US" sz="2400" b="0" dirty="0">
                <a:latin typeface="Calibri"/>
                <a:cs typeface="Calibri"/>
              </a:rPr>
              <a:t>This Dependent variable datatype is  (select one): </a:t>
            </a:r>
            <a:r>
              <a:rPr lang="en-US" sz="2400" b="0" dirty="0" smtClean="0">
                <a:solidFill>
                  <a:srgbClr val="FF0000"/>
                </a:solidFill>
                <a:latin typeface="Calibri"/>
                <a:cs typeface="Calibri"/>
              </a:rPr>
              <a:t>interval</a:t>
            </a:r>
            <a:endParaRPr lang="en-US" sz="2400" b="0" dirty="0">
              <a:solidFill>
                <a:srgbClr val="FF0000"/>
              </a:solidFill>
              <a:latin typeface="Calibri"/>
              <a:cs typeface="Calibri"/>
            </a:endParaRPr>
          </a:p>
        </p:txBody>
      </p:sp>
    </p:spTree>
    <p:extLst>
      <p:ext uri="{BB962C8B-B14F-4D97-AF65-F5344CB8AC3E}">
        <p14:creationId xmlns:p14="http://schemas.microsoft.com/office/powerpoint/2010/main" val="17180049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xmlns="" id="{8E3CD731-5ACF-B002-247D-243F6E2149EC}"/>
              </a:ext>
            </a:extLst>
          </p:cNvPr>
          <p:cNvSpPr>
            <a:spLocks noGrp="1"/>
          </p:cNvSpPr>
          <p:nvPr>
            <p:ph type="subTitle" idx="1"/>
          </p:nvPr>
        </p:nvSpPr>
        <p:spPr>
          <a:xfrm>
            <a:off x="965289" y="1147638"/>
            <a:ext cx="9753625" cy="230832"/>
          </a:xfrm>
        </p:spPr>
        <p:txBody>
          <a:bodyPr/>
          <a:lstStyle/>
          <a:p>
            <a:pPr>
              <a:spcAft>
                <a:spcPts val="0"/>
              </a:spcAft>
            </a:pPr>
            <a:r>
              <a:rPr lang="en-GB" dirty="0"/>
              <a:t>Our Research Question </a:t>
            </a:r>
            <a:r>
              <a:rPr lang="en-GB" dirty="0" smtClean="0"/>
              <a:t>is</a:t>
            </a:r>
            <a:endParaRPr lang="en-GB" sz="1800" dirty="0">
              <a:solidFill>
                <a:srgbClr val="FF0000"/>
              </a:solidFill>
            </a:endParaRPr>
          </a:p>
        </p:txBody>
      </p:sp>
      <p:sp>
        <p:nvSpPr>
          <p:cNvPr id="3" name="Footer Placeholder 2">
            <a:extLst>
              <a:ext uri="{FF2B5EF4-FFF2-40B4-BE49-F238E27FC236}">
                <a16:creationId xmlns:a16="http://schemas.microsoft.com/office/drawing/2014/main" xmlns="" id="{3C4D431B-7665-75B0-2D73-5BD588DCB766}"/>
              </a:ext>
            </a:extLst>
          </p:cNvPr>
          <p:cNvSpPr>
            <a:spLocks noGrp="1"/>
          </p:cNvSpPr>
          <p:nvPr>
            <p:ph type="ftr" sz="quarter" idx="11"/>
          </p:nvPr>
        </p:nvSpPr>
        <p:spPr/>
        <p:txBody>
          <a:bodyPr/>
          <a:lstStyle/>
          <a:p>
            <a:r>
              <a:rPr lang="en-GB" dirty="0"/>
              <a:t>PRE 7COM1079-2024  Student Group No:  </a:t>
            </a:r>
            <a:r>
              <a:rPr lang="en-GB" dirty="0" smtClean="0"/>
              <a:t>A159</a:t>
            </a:r>
            <a:endParaRPr lang="en-GB" dirty="0"/>
          </a:p>
        </p:txBody>
      </p:sp>
      <p:sp>
        <p:nvSpPr>
          <p:cNvPr id="4" name="Slide Number Placeholder 3">
            <a:extLst>
              <a:ext uri="{FF2B5EF4-FFF2-40B4-BE49-F238E27FC236}">
                <a16:creationId xmlns:a16="http://schemas.microsoft.com/office/drawing/2014/main" xmlns="" id="{1625FA15-B17F-387B-E383-5505647ABB89}"/>
              </a:ext>
            </a:extLst>
          </p:cNvPr>
          <p:cNvSpPr>
            <a:spLocks noGrp="1"/>
          </p:cNvSpPr>
          <p:nvPr>
            <p:ph type="sldNum" sz="quarter" idx="12"/>
          </p:nvPr>
        </p:nvSpPr>
        <p:spPr>
          <a:xfrm>
            <a:off x="10616400" y="791022"/>
            <a:ext cx="622800" cy="230832"/>
          </a:xfrm>
        </p:spPr>
        <p:txBody>
          <a:bodyPr/>
          <a:lstStyle/>
          <a:p>
            <a:r>
              <a:rPr lang="en-US" dirty="0"/>
              <a:t>3</a:t>
            </a:r>
            <a:endParaRPr lang="en-GB" dirty="0"/>
          </a:p>
        </p:txBody>
      </p:sp>
      <p:sp>
        <p:nvSpPr>
          <p:cNvPr id="5" name="Title 4">
            <a:extLst>
              <a:ext uri="{FF2B5EF4-FFF2-40B4-BE49-F238E27FC236}">
                <a16:creationId xmlns:a16="http://schemas.microsoft.com/office/drawing/2014/main" xmlns="" id="{3440DA25-F620-152B-DE9E-776F7B74DFF0}"/>
              </a:ext>
            </a:extLst>
          </p:cNvPr>
          <p:cNvSpPr>
            <a:spLocks noGrp="1"/>
          </p:cNvSpPr>
          <p:nvPr>
            <p:ph type="ctrTitle"/>
          </p:nvPr>
        </p:nvSpPr>
        <p:spPr>
          <a:xfrm>
            <a:off x="1142709" y="2016743"/>
            <a:ext cx="10640594" cy="2678085"/>
          </a:xfrm>
        </p:spPr>
        <p:txBody>
          <a:bodyPr>
            <a:noAutofit/>
          </a:bodyPr>
          <a:lstStyle/>
          <a:p>
            <a:pPr>
              <a:lnSpc>
                <a:spcPct val="100000"/>
              </a:lnSpc>
            </a:pPr>
            <a:r>
              <a:rPr lang="en-GB" sz="2400" b="0" dirty="0">
                <a:effectLst/>
                <a:latin typeface="Calibri" panose="020F0502020204030204" pitchFamily="34" charset="0"/>
                <a:ea typeface="Calibri" panose="020F0502020204030204" pitchFamily="34" charset="0"/>
                <a:cs typeface="Times New Roman" panose="02020603050405020304" pitchFamily="18" charset="0"/>
              </a:rPr>
              <a:t/>
            </a:r>
            <a:br>
              <a:rPr lang="en-GB" sz="2400" b="0" dirty="0">
                <a:effectLst/>
                <a:latin typeface="Calibri" panose="020F0502020204030204" pitchFamily="34" charset="0"/>
                <a:ea typeface="Calibri" panose="020F0502020204030204" pitchFamily="34" charset="0"/>
                <a:cs typeface="Times New Roman" panose="02020603050405020304" pitchFamily="18" charset="0"/>
              </a:rPr>
            </a:br>
            <a:r>
              <a:rPr lang="en-IE"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r>
            <a:br>
              <a:rPr lang="en-IE"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br>
            <a:r>
              <a:rPr lang="en-IE" sz="2400" b="0" dirty="0">
                <a:solidFill>
                  <a:srgbClr val="000000"/>
                </a:solidFill>
                <a:latin typeface="Calibri" panose="020F0502020204030204" pitchFamily="34" charset="0"/>
                <a:ea typeface="Calibri" panose="020F0502020204030204" pitchFamily="34" charset="0"/>
                <a:cs typeface="Times New Roman" panose="02020603050405020304" pitchFamily="18" charset="0"/>
              </a:rPr>
              <a:t>Nominal vs Interval data: “</a:t>
            </a:r>
            <a:r>
              <a:rPr lang="en-IE" sz="2400" b="0" dirty="0">
                <a:latin typeface="Calibri" panose="020F0502020204030204" pitchFamily="34" charset="0"/>
                <a:ea typeface="Calibri" panose="020F0502020204030204" pitchFamily="34" charset="0"/>
                <a:cs typeface="Times New Roman" panose="02020603050405020304" pitchFamily="18" charset="0"/>
              </a:rPr>
              <a:t>Is there a difference in the mean of </a:t>
            </a:r>
            <a:r>
              <a:rPr lang="en-IE" sz="2400" b="0" dirty="0">
                <a:solidFill>
                  <a:srgbClr val="0070C0"/>
                </a:solidFill>
                <a:latin typeface="Calibri" panose="020F0502020204030204" pitchFamily="34" charset="0"/>
                <a:ea typeface="Calibri" panose="020F0502020204030204" pitchFamily="34" charset="0"/>
                <a:cs typeface="Times New Roman" panose="02020603050405020304" pitchFamily="18" charset="0"/>
              </a:rPr>
              <a:t>Death </a:t>
            </a:r>
            <a:r>
              <a:rPr lang="en-IE" sz="2400" b="0" dirty="0">
                <a:latin typeface="Calibri" panose="020F0502020204030204" pitchFamily="34" charset="0"/>
                <a:ea typeface="Calibri" panose="020F0502020204030204" pitchFamily="34" charset="0"/>
                <a:cs typeface="Times New Roman" panose="02020603050405020304" pitchFamily="18" charset="0"/>
              </a:rPr>
              <a:t>between two countries </a:t>
            </a:r>
            <a:r>
              <a:rPr lang="en-IE" sz="2400" b="0" dirty="0">
                <a:solidFill>
                  <a:srgbClr val="0070C0"/>
                </a:solidFill>
                <a:latin typeface="Calibri" panose="020F0502020204030204" pitchFamily="34" charset="0"/>
                <a:ea typeface="Calibri" panose="020F0502020204030204" pitchFamily="34" charset="0"/>
                <a:cs typeface="Times New Roman" panose="02020603050405020304" pitchFamily="18" charset="0"/>
              </a:rPr>
              <a:t>Guatemala </a:t>
            </a:r>
            <a:r>
              <a:rPr lang="en-IE" sz="2400" b="0" dirty="0">
                <a:latin typeface="Calibri" panose="020F0502020204030204" pitchFamily="34" charset="0"/>
                <a:ea typeface="Calibri" panose="020F0502020204030204" pitchFamily="34" charset="0"/>
                <a:cs typeface="Times New Roman" panose="02020603050405020304" pitchFamily="18" charset="0"/>
              </a:rPr>
              <a:t>and</a:t>
            </a:r>
            <a:r>
              <a:rPr lang="en-IE" sz="2400" b="0" dirty="0">
                <a:solidFill>
                  <a:srgbClr val="0070C0"/>
                </a:solidFill>
                <a:latin typeface="Calibri" panose="020F0502020204030204" pitchFamily="34" charset="0"/>
                <a:ea typeface="Calibri" panose="020F0502020204030204" pitchFamily="34" charset="0"/>
                <a:cs typeface="Times New Roman" panose="02020603050405020304" pitchFamily="18" charset="0"/>
              </a:rPr>
              <a:t> South Africa</a:t>
            </a:r>
            <a:r>
              <a:rPr lang="en-IE" sz="2400" b="0" dirty="0">
                <a:latin typeface="Calibri" panose="020F0502020204030204" pitchFamily="34" charset="0"/>
                <a:ea typeface="Calibri" panose="020F0502020204030204" pitchFamily="34" charset="0"/>
                <a:cs typeface="Times New Roman" panose="02020603050405020304" pitchFamily="18" charset="0"/>
              </a:rPr>
              <a:t>?</a:t>
            </a:r>
            <a:r>
              <a:rPr lang="en-IE" sz="2400" b="0" dirty="0">
                <a:solidFill>
                  <a:srgbClr val="0070C0"/>
                </a:solidFill>
                <a:latin typeface="Calibri" panose="020F0502020204030204" pitchFamily="34" charset="0"/>
                <a:ea typeface="Calibri" panose="020F0502020204030204" pitchFamily="34" charset="0"/>
                <a:cs typeface="Times New Roman" panose="02020603050405020304" pitchFamily="18" charset="0"/>
              </a:rPr>
              <a:t>”</a:t>
            </a:r>
            <a:r>
              <a:rPr lang="en-GB" sz="2400" dirty="0">
                <a:effectLst/>
                <a:latin typeface="Calibri" panose="020F0502020204030204" pitchFamily="34" charset="0"/>
                <a:ea typeface="Calibri" panose="020F0502020204030204" pitchFamily="34" charset="0"/>
                <a:cs typeface="Times New Roman" panose="02020603050405020304" pitchFamily="18" charset="0"/>
              </a:rPr>
              <a:t/>
            </a:r>
            <a:br>
              <a:rPr lang="en-GB" sz="2400" dirty="0">
                <a:effectLst/>
                <a:latin typeface="Calibri" panose="020F0502020204030204" pitchFamily="34" charset="0"/>
                <a:ea typeface="Calibri" panose="020F0502020204030204" pitchFamily="34" charset="0"/>
                <a:cs typeface="Times New Roman" panose="02020603050405020304" pitchFamily="18" charset="0"/>
              </a:rPr>
            </a:br>
            <a:r>
              <a:rPr lang="en-GB" sz="2400" dirty="0" smtClean="0">
                <a:effectLst/>
                <a:latin typeface="Calibri" panose="020F0502020204030204" pitchFamily="34" charset="0"/>
                <a:ea typeface="Calibri" panose="020F0502020204030204" pitchFamily="34" charset="0"/>
                <a:cs typeface="Times New Roman" panose="02020603050405020304" pitchFamily="18" charset="0"/>
              </a:rPr>
              <a:t/>
            </a:r>
            <a:br>
              <a:rPr lang="en-GB" sz="2400" dirty="0" smtClean="0">
                <a:effectLst/>
                <a:latin typeface="Calibri" panose="020F0502020204030204" pitchFamily="34" charset="0"/>
                <a:ea typeface="Calibri" panose="020F0502020204030204" pitchFamily="34" charset="0"/>
                <a:cs typeface="Times New Roman" panose="02020603050405020304" pitchFamily="18" charset="0"/>
              </a:rPr>
            </a:br>
            <a:r>
              <a:rPr lang="en-US" sz="2400" b="0" dirty="0">
                <a:latin typeface="Calibri" panose="020F0502020204030204" pitchFamily="34" charset="0"/>
                <a:ea typeface="Calibri" panose="020F0502020204030204" pitchFamily="34" charset="0"/>
                <a:cs typeface="Times New Roman" panose="02020603050405020304" pitchFamily="18" charset="0"/>
              </a:rPr>
              <a:t>Is there a difference in the mean age-standardized death rate from respiratory infections per 100,000 people between different countries?</a:t>
            </a:r>
            <a:r>
              <a:rPr lang="en-GB" sz="2400" b="0" dirty="0" smtClean="0">
                <a:latin typeface="Calibri" panose="020F0502020204030204" pitchFamily="34" charset="0"/>
                <a:ea typeface="Calibri" panose="020F0502020204030204" pitchFamily="34" charset="0"/>
                <a:cs typeface="Times New Roman" panose="02020603050405020304" pitchFamily="18" charset="0"/>
              </a:rPr>
              <a:t/>
            </a:r>
            <a:br>
              <a:rPr lang="en-GB" sz="2400" b="0" dirty="0" smtClean="0">
                <a:latin typeface="Calibri" panose="020F0502020204030204" pitchFamily="34" charset="0"/>
                <a:ea typeface="Calibri" panose="020F0502020204030204" pitchFamily="34" charset="0"/>
                <a:cs typeface="Times New Roman" panose="02020603050405020304" pitchFamily="18" charset="0"/>
              </a:rPr>
            </a:br>
            <a:endParaRPr lang="en-GB" sz="2400" dirty="0">
              <a:solidFill>
                <a:srgbClr val="FF0000"/>
              </a:solidFill>
            </a:endParaRPr>
          </a:p>
        </p:txBody>
      </p:sp>
    </p:spTree>
    <p:extLst>
      <p:ext uri="{BB962C8B-B14F-4D97-AF65-F5344CB8AC3E}">
        <p14:creationId xmlns:p14="http://schemas.microsoft.com/office/powerpoint/2010/main" val="324946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xmlns="" id="{6B64221B-D6D4-E382-A91A-99FF908D5475}"/>
              </a:ext>
            </a:extLst>
          </p:cNvPr>
          <p:cNvSpPr>
            <a:spLocks noGrp="1"/>
          </p:cNvSpPr>
          <p:nvPr>
            <p:ph type="subTitle" idx="1"/>
          </p:nvPr>
        </p:nvSpPr>
        <p:spPr>
          <a:xfrm>
            <a:off x="521219" y="394997"/>
            <a:ext cx="10406581" cy="1391600"/>
          </a:xfrm>
        </p:spPr>
        <p:txBody>
          <a:bodyPr vert="horz" lIns="0" tIns="0" rIns="0" bIns="0" rtlCol="0" anchor="t">
            <a:noAutofit/>
          </a:bodyPr>
          <a:lstStyle/>
          <a:p>
            <a:pPr>
              <a:lnSpc>
                <a:spcPct val="100000"/>
              </a:lnSpc>
            </a:pPr>
            <a:r>
              <a:rPr lang="en-GB" dirty="0">
                <a:latin typeface="Calibri"/>
                <a:cs typeface="Calibri"/>
              </a:rPr>
              <a:t>H</a:t>
            </a:r>
            <a:r>
              <a:rPr lang="en-GB" dirty="0" smtClean="0">
                <a:latin typeface="Calibri"/>
                <a:cs typeface="Calibri"/>
              </a:rPr>
              <a:t>ypotheses</a:t>
            </a:r>
            <a:endParaRPr lang="en-GB" b="0" dirty="0">
              <a:latin typeface="Arial"/>
              <a:cs typeface="Arial"/>
            </a:endParaRPr>
          </a:p>
        </p:txBody>
      </p:sp>
      <p:sp>
        <p:nvSpPr>
          <p:cNvPr id="4" name="Slide Number Placeholder 3">
            <a:extLst>
              <a:ext uri="{FF2B5EF4-FFF2-40B4-BE49-F238E27FC236}">
                <a16:creationId xmlns:a16="http://schemas.microsoft.com/office/drawing/2014/main" xmlns="" id="{FF7EDF94-2B89-A21D-BBC0-E455C2D9893B}"/>
              </a:ext>
            </a:extLst>
          </p:cNvPr>
          <p:cNvSpPr>
            <a:spLocks noGrp="1"/>
          </p:cNvSpPr>
          <p:nvPr>
            <p:ph type="sldNum" sz="quarter" idx="12"/>
          </p:nvPr>
        </p:nvSpPr>
        <p:spPr>
          <a:xfrm>
            <a:off x="11269543" y="284375"/>
            <a:ext cx="558281" cy="221244"/>
          </a:xfrm>
        </p:spPr>
        <p:txBody>
          <a:bodyPr/>
          <a:lstStyle/>
          <a:p>
            <a:r>
              <a:rPr lang="en-US" dirty="0"/>
              <a:t>4</a:t>
            </a:r>
            <a:endParaRPr lang="en-GB" dirty="0"/>
          </a:p>
        </p:txBody>
      </p:sp>
      <p:sp>
        <p:nvSpPr>
          <p:cNvPr id="9" name="Title 8">
            <a:extLst>
              <a:ext uri="{FF2B5EF4-FFF2-40B4-BE49-F238E27FC236}">
                <a16:creationId xmlns:a16="http://schemas.microsoft.com/office/drawing/2014/main" xmlns="" id="{D1A8E56B-DFF3-4B99-A410-52B14F2E39E7}"/>
              </a:ext>
            </a:extLst>
          </p:cNvPr>
          <p:cNvSpPr>
            <a:spLocks noGrp="1"/>
          </p:cNvSpPr>
          <p:nvPr>
            <p:ph type="ctrTitle"/>
          </p:nvPr>
        </p:nvSpPr>
        <p:spPr>
          <a:xfrm>
            <a:off x="387061" y="2007503"/>
            <a:ext cx="11685319" cy="3301575"/>
          </a:xfrm>
          <a:ln>
            <a:solidFill>
              <a:schemeClr val="accent1"/>
            </a:solidFill>
          </a:ln>
        </p:spPr>
        <p:txBody>
          <a:bodyPr>
            <a:normAutofit/>
          </a:bodyPr>
          <a:lstStyle/>
          <a:p>
            <a:pPr>
              <a:lnSpc>
                <a:spcPts val="2160"/>
              </a:lnSpc>
            </a:pPr>
            <a:r>
              <a:rPr lang="en-GB" sz="2000" b="0" spc="0" dirty="0"/>
              <a:t>1.  Null hypothesis (</a:t>
            </a:r>
            <a:r>
              <a:rPr lang="en-GB" sz="2000" b="0" spc="0" dirty="0" err="1"/>
              <a:t>H</a:t>
            </a:r>
            <a:r>
              <a:rPr lang="en-GB" sz="2000" b="0" i="1" spc="0" baseline="-25000" dirty="0" err="1"/>
              <a:t>o</a:t>
            </a:r>
            <a:r>
              <a:rPr lang="en-GB" sz="2000" b="0" spc="0" dirty="0"/>
              <a:t>): </a:t>
            </a:r>
            <a:r>
              <a:rPr lang="en-US" sz="2000" b="0" spc="0" dirty="0"/>
              <a:t>There is no difference in the mean age-standardized death rate from respiratory infections per 100,000 people between</a:t>
            </a:r>
            <a:r>
              <a:rPr lang="en-GB" sz="2000" b="0" spc="0" dirty="0"/>
              <a:t> </a:t>
            </a:r>
            <a:r>
              <a:rPr lang="en-IE" sz="2000" b="0" spc="0" dirty="0"/>
              <a:t>two countries Guatemala and South Africa</a:t>
            </a:r>
            <a:r>
              <a:rPr lang="en-US" sz="2000" b="0" spc="0" dirty="0"/>
              <a:t>.</a:t>
            </a:r>
            <a:br>
              <a:rPr lang="en-US" sz="2000" b="0" spc="0" dirty="0"/>
            </a:br>
            <a:r>
              <a:rPr lang="en-GB" sz="2000" b="0" spc="0" dirty="0"/>
              <a:t/>
            </a:r>
            <a:br>
              <a:rPr lang="en-GB" sz="2000" b="0" spc="0" dirty="0"/>
            </a:br>
            <a:r>
              <a:rPr lang="en-GB" sz="2000" b="0" spc="0" dirty="0"/>
              <a:t>2. Alternative hypothesis (H</a:t>
            </a:r>
            <a:r>
              <a:rPr lang="en-GB" sz="2000" b="0" spc="0" baseline="-25000" dirty="0"/>
              <a:t>1</a:t>
            </a:r>
            <a:r>
              <a:rPr lang="en-GB" sz="2000" b="0" spc="0" dirty="0"/>
              <a:t>); </a:t>
            </a:r>
            <a:r>
              <a:rPr lang="en-US" sz="2000" b="0" spc="0" dirty="0"/>
              <a:t>There is a difference in the mean age-standardized death rate from respiratory infections per 100,000 people </a:t>
            </a:r>
            <a:r>
              <a:rPr lang="en-IE" sz="2000" b="0" spc="0" dirty="0"/>
              <a:t>two countries Guatemala and South Africa</a:t>
            </a:r>
            <a:r>
              <a:rPr lang="en-US" sz="2000" b="0" spc="0" dirty="0"/>
              <a:t>.</a:t>
            </a:r>
            <a:endParaRPr lang="en-GB" sz="2000" b="0" spc="0" dirty="0">
              <a:latin typeface="+mn-lt"/>
            </a:endParaRPr>
          </a:p>
        </p:txBody>
      </p:sp>
    </p:spTree>
    <p:extLst>
      <p:ext uri="{BB962C8B-B14F-4D97-AF65-F5344CB8AC3E}">
        <p14:creationId xmlns:p14="http://schemas.microsoft.com/office/powerpoint/2010/main" val="1833041803"/>
      </p:ext>
    </p:extLst>
  </p:cSld>
  <p:clrMapOvr>
    <a:masterClrMapping/>
  </p:clrMapOvr>
  <p:timing>
    <p:tnLst>
      <p:par>
        <p:cTn id="1" dur="indefinite" restart="never" nodeType="tmRoot"/>
      </p:par>
    </p:tnLst>
  </p:timing>
</p:sld>
</file>

<file path=ppt/theme/theme1.xml><?xml version="1.0" encoding="utf-8"?>
<a:theme xmlns:a="http://schemas.openxmlformats.org/drawingml/2006/main" name="Herts Theme">
  <a:themeElements>
    <a:clrScheme name="Custom 2">
      <a:dk1>
        <a:srgbClr val="203232"/>
      </a:dk1>
      <a:lt1>
        <a:srgbClr val="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Information xmlns="4ad138b4-2b68-4b70-945d-07f8f18b1c9a"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6DBA85F447B164191BB36C258697B67" ma:contentTypeVersion="14" ma:contentTypeDescription="Create a new document." ma:contentTypeScope="" ma:versionID="ea511d05ca7f895fe9556935b5c9af34">
  <xsd:schema xmlns:xsd="http://www.w3.org/2001/XMLSchema" xmlns:xs="http://www.w3.org/2001/XMLSchema" xmlns:p="http://schemas.microsoft.com/office/2006/metadata/properties" xmlns:ns2="4ad138b4-2b68-4b70-945d-07f8f18b1c9a" xmlns:ns3="3c474641-ec36-472f-b125-6b1b0910eaa4" targetNamespace="http://schemas.microsoft.com/office/2006/metadata/properties" ma:root="true" ma:fieldsID="662270106d7a7e100bcac2c5f8d29899" ns2:_="" ns3:_="">
    <xsd:import namespace="4ad138b4-2b68-4b70-945d-07f8f18b1c9a"/>
    <xsd:import namespace="3c474641-ec36-472f-b125-6b1b0910eaa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Information"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d138b4-2b68-4b70-945d-07f8f18b1c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Information" ma:index="12" nillable="true" ma:displayName="Information" ma:format="Dropdown" ma:internalName="Information">
      <xsd:simpleType>
        <xsd:restriction base="dms:Text">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c474641-ec36-472f-b125-6b1b0910eaa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DD1FC41-23C7-41B0-B5F9-BF4CD38AD2ED}">
  <ds:schemaRefs>
    <ds:schemaRef ds:uri="http://schemas.microsoft.com/office/infopath/2007/PartnerControls"/>
    <ds:schemaRef ds:uri="3c474641-ec36-472f-b125-6b1b0910eaa4"/>
    <ds:schemaRef ds:uri="http://purl.org/dc/terms/"/>
    <ds:schemaRef ds:uri="http://schemas.microsoft.com/office/2006/documentManagement/types"/>
    <ds:schemaRef ds:uri="http://www.w3.org/XML/1998/namespace"/>
    <ds:schemaRef ds:uri="http://purl.org/dc/elements/1.1/"/>
    <ds:schemaRef ds:uri="http://schemas.openxmlformats.org/package/2006/metadata/core-properties"/>
    <ds:schemaRef ds:uri="4ad138b4-2b68-4b70-945d-07f8f18b1c9a"/>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91C521DD-2673-4EE6-BB9B-DC5C3320FFBB}">
  <ds:schemaRefs>
    <ds:schemaRef ds:uri="http://schemas.microsoft.com/sharepoint/v3/contenttype/forms"/>
  </ds:schemaRefs>
</ds:datastoreItem>
</file>

<file path=customXml/itemProps3.xml><?xml version="1.0" encoding="utf-8"?>
<ds:datastoreItem xmlns:ds="http://schemas.openxmlformats.org/officeDocument/2006/customXml" ds:itemID="{421B8C57-903D-4D0E-8336-7B512F760C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d138b4-2b68-4b70-945d-07f8f18b1c9a"/>
    <ds:schemaRef ds:uri="3c474641-ec36-472f-b125-6b1b0910ea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6006</TotalTime>
  <Words>571</Words>
  <Application>Microsoft Office PowerPoint</Application>
  <PresentationFormat>Widescreen</PresentationFormat>
  <Paragraphs>34</Paragraphs>
  <Slides>6</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Times New Roman</vt:lpstr>
      <vt:lpstr>Herts Theme</vt:lpstr>
      <vt:lpstr>PowerPoint Presentation</vt:lpstr>
      <vt:lpstr>Research Question –  Tutorial Presentation for Feedback Date: 04-10-2024 </vt:lpstr>
      <vt:lpstr>Snippet</vt:lpstr>
      <vt:lpstr>This dataset is interesting to us because  it provides a detail information about death caused by respiratory infections. It allows to compare the data by different population and regions with their age standardized.   From the column headings in your dataset choose ONE independent * and ONE dependent variable .  Our  Independent variable is:  ( Country )                    This  Independent variable datatype is (select one): Nominal Our Dependent variable is: ( Death )                    This Dependent variable datatype is  (select one): interval</vt:lpstr>
      <vt:lpstr>  Nominal vs Interval data: “Is there a difference in the mean of Death between two countries Guatemala and South Africa?”  Is there a difference in the mean age-standardized death rate from respiratory infections per 100,000 people between different countries? </vt:lpstr>
      <vt:lpstr>1.  Null hypothesis (Ho): There is no difference in the mean age-standardized death rate from respiratory infections per 100,000 people between two countries Guatemala and South Africa.  2. Alternative hypothesis (H1); There is a difference in the mean age-standardized death rate from respiratory infections per 100,000 people two countries Guatemala and South Africa.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Joanne Harwood</dc:creator>
  <cp:lastModifiedBy>M Waqas</cp:lastModifiedBy>
  <cp:revision>250</cp:revision>
  <dcterms:created xsi:type="dcterms:W3CDTF">2019-10-01T08:37:56Z</dcterms:created>
  <dcterms:modified xsi:type="dcterms:W3CDTF">2024-12-04T12:07:48Z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0x01010026DBA85F447B164191BB36C258697B67</vt:lpwstr>
  </property>
</Properties>
</file>