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2"/>
    <p:restoredTop sz="95903"/>
  </p:normalViewPr>
  <p:slideViewPr>
    <p:cSldViewPr snapToGrid="0">
      <p:cViewPr varScale="1">
        <p:scale>
          <a:sx n="107" d="100"/>
          <a:sy n="107" d="100"/>
        </p:scale>
        <p:origin x="6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739E7-C927-6C30-9F2C-D469FC5A0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49B3-165D-1A63-090C-0C0992CB9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F7775-DD72-2129-58FF-800015430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0B49-2885-424A-9C6A-6B2718CA5459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67DFA-9136-173E-D72B-DF1C513F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4E9B5-E23D-AB9D-ED23-3F4D0E422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6523-B559-5A46-AC7B-6679F187B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9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3BDA1-11A6-20D7-E6C4-0DF51F6E9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A99CB-B1AF-DA5C-EBAB-BDC7D57CC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7CB69-5B6F-0C51-F95C-732B2E4AB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0B49-2885-424A-9C6A-6B2718CA5459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9F5A6-68A4-6F0A-A734-DA4FF5A3F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8485C-D210-0A0D-59F4-E75C9F29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6523-B559-5A46-AC7B-6679F187B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4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E7BEED-8F4E-FC30-C3A4-4BCD3E09C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B4759-4455-73A5-AD41-9D448397C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F3692-CA01-4F72-31BE-3C83DAF35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0B49-2885-424A-9C6A-6B2718CA5459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D8544-A104-76DF-11F7-078DE8A80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847D2-4AE0-6FC0-9745-761308B31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6523-B559-5A46-AC7B-6679F187B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0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304E-0AB2-16BE-1F98-149E10D5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C6A3B-D20E-68F8-DE6E-5983304A8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44831-5FC4-6E95-F463-2FAFC072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0B49-2885-424A-9C6A-6B2718CA5459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5B5D7-DB07-E738-E3C7-56C99E3FA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C2104-FC00-7CEA-E8EA-887148B6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6523-B559-5A46-AC7B-6679F187B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2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C3A08-00D2-CE09-FB64-51F364022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D41B5-E223-D3C2-3817-1A1160040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A6050-1807-8235-86C3-14F7AC445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0B49-2885-424A-9C6A-6B2718CA5459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FB58E-6F31-0294-EAD9-44E46836E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01499-6A06-E536-5D51-24055D2CD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6523-B559-5A46-AC7B-6679F187B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0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1E46-FAD4-56CE-CED5-7C41384C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0ED32-9A91-C17F-5087-5D6772AC7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9B1B3-3814-1713-A64D-47A44A669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D2203-65E5-959A-398B-67D868B4A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0B49-2885-424A-9C6A-6B2718CA5459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F72AF-2D63-2092-39AA-24E55765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B7F85-6F41-3BA1-67D6-5AD04CA8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6523-B559-5A46-AC7B-6679F187B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2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32518-3254-2989-126C-EABC0149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2C8BC-DF40-500F-3F6B-B77E8FAD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AE05E-6F27-2C6E-CACF-FE8C01607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A5233-71DB-FD8F-437C-3CFEA0382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EB4FC-E6F5-FED8-31FB-BC300C075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D5553-E3BF-D7F8-2E00-05430F42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0B49-2885-424A-9C6A-6B2718CA5459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C89C35-4A11-69CE-6FA6-25CD1D9A7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6751A-F360-3CF4-2FD5-AA8EF4D69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6523-B559-5A46-AC7B-6679F187B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2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0D8AD-07EC-575B-3CA4-38CEC104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B2B668-CE65-8AD9-795F-F7086F99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0B49-2885-424A-9C6A-6B2718CA5459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211F7-9A5A-3E51-C2A3-C7FDDB5C2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ABBE4-27C7-4FE5-02B8-8BDD0E86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6523-B559-5A46-AC7B-6679F187B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7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7C7D93-3CA4-CD6B-E4CC-A4C6BD34B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0B49-2885-424A-9C6A-6B2718CA5459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FBEB91-C7E2-1466-F679-FCAC12E7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68A04-473E-16F4-8466-DCA664B1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6523-B559-5A46-AC7B-6679F187B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3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D84E2-A4F0-32BD-D033-1629F9907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FDE04-0EEA-FF4D-CCD6-149FD3229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423C8-23C3-62B6-9D80-0CF175959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5F802-0BA1-44DC-278B-56E0C5E8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0B49-2885-424A-9C6A-6B2718CA5459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BDD39-6E77-AF96-22A8-17A936C95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E7B56-0422-776D-87CD-F791DEE3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6523-B559-5A46-AC7B-6679F187B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1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F854-F87C-CC6C-8C29-7C43B2AC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4CB32-F005-B539-302D-F7D8B4FB6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C8802-CAD1-EC05-32C6-F653C0A09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BB1AE-AD26-1B36-3AFF-23DA6A9AB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0B49-2885-424A-9C6A-6B2718CA5459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BC649-2A68-C469-476D-64F8BB91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7B55D-4DE1-CE07-D0D8-77551256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6523-B559-5A46-AC7B-6679F187B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2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BBDF39-59DD-BB69-1755-E7F99C87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41CB8-9F43-6234-9680-7E223E0D7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C5390-AAEC-262E-09D3-F7A6CF673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C70B49-2885-424A-9C6A-6B2718CA5459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A9AA1-30B6-9D0A-FF75-8E421D16C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1937-5213-9151-5FB0-118617AED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286523-B559-5A46-AC7B-6679F187B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5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4411-408A-BCB2-12C3-9E9C9A26FC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Trialhorse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E9DE4-A3D6-401A-B224-792A9AD6B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86DD4A-7769-733E-CFFD-8DC68ECF8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10628"/>
            <a:ext cx="7772400" cy="443674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25EBDD1-1C8D-E7ED-A390-29F33122A95D}"/>
              </a:ext>
            </a:extLst>
          </p:cNvPr>
          <p:cNvSpPr/>
          <p:nvPr/>
        </p:nvSpPr>
        <p:spPr>
          <a:xfrm>
            <a:off x="3534937" y="312234"/>
            <a:ext cx="4850780" cy="490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Landing Page</a:t>
            </a:r>
          </a:p>
        </p:txBody>
      </p:sp>
    </p:spTree>
    <p:extLst>
      <p:ext uri="{BB962C8B-B14F-4D97-AF65-F5344CB8AC3E}">
        <p14:creationId xmlns:p14="http://schemas.microsoft.com/office/powerpoint/2010/main" val="100618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9A9F2-A1F4-A34D-C670-D4F94C912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EF1C4A-50CE-52C7-9133-6C47C149A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10628"/>
            <a:ext cx="7772400" cy="44367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6FB0966-0542-626B-397D-20CDB352BCDF}"/>
              </a:ext>
            </a:extLst>
          </p:cNvPr>
          <p:cNvSpPr/>
          <p:nvPr/>
        </p:nvSpPr>
        <p:spPr>
          <a:xfrm>
            <a:off x="3534937" y="312234"/>
            <a:ext cx="4850780" cy="490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 Page</a:t>
            </a:r>
          </a:p>
        </p:txBody>
      </p:sp>
    </p:spTree>
    <p:extLst>
      <p:ext uri="{BB962C8B-B14F-4D97-AF65-F5344CB8AC3E}">
        <p14:creationId xmlns:p14="http://schemas.microsoft.com/office/powerpoint/2010/main" val="3596691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28318-3E73-8939-6FC4-1F7FAF008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D1270C-7EE4-C594-0FD9-209D2357E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37176"/>
            <a:ext cx="7772400" cy="378364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C2BC8D4-AF84-FD9E-09B3-2B76B4B40A5F}"/>
              </a:ext>
            </a:extLst>
          </p:cNvPr>
          <p:cNvSpPr/>
          <p:nvPr/>
        </p:nvSpPr>
        <p:spPr>
          <a:xfrm>
            <a:off x="3534937" y="312234"/>
            <a:ext cx="4850780" cy="490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1902606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5FC7A-D3DF-17FD-89F3-764C5B366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57FD7B-E9C9-4688-CA25-24C931B16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37176"/>
            <a:ext cx="7772400" cy="3783647"/>
          </a:xfrm>
          <a:prstGeom prst="rect">
            <a:avLst/>
          </a:prstGeom>
        </p:spPr>
      </p:pic>
      <p:sp>
        <p:nvSpPr>
          <p:cNvPr id="4" name="Left Arrow 3">
            <a:extLst>
              <a:ext uri="{FF2B5EF4-FFF2-40B4-BE49-F238E27FC236}">
                <a16:creationId xmlns:a16="http://schemas.microsoft.com/office/drawing/2014/main" id="{FB6F8AAF-EA6B-B360-E618-6A3527F96B7A}"/>
              </a:ext>
            </a:extLst>
          </p:cNvPr>
          <p:cNvSpPr/>
          <p:nvPr/>
        </p:nvSpPr>
        <p:spPr>
          <a:xfrm>
            <a:off x="5943599" y="4538547"/>
            <a:ext cx="2442117" cy="89209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Goes to Payment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D2D0FB-B4F8-82DB-F568-5F247DF47591}"/>
              </a:ext>
            </a:extLst>
          </p:cNvPr>
          <p:cNvSpPr/>
          <p:nvPr/>
        </p:nvSpPr>
        <p:spPr>
          <a:xfrm>
            <a:off x="7605132" y="2085278"/>
            <a:ext cx="2377068" cy="234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Trailhorse.com?affiliate</a:t>
            </a:r>
            <a:r>
              <a:rPr lang="en-US" sz="1100" dirty="0"/>
              <a:t>=</a:t>
            </a:r>
            <a:r>
              <a:rPr lang="en-US" sz="1100" dirty="0" err="1"/>
              <a:t>rohanhall</a:t>
            </a:r>
            <a:endParaRPr lang="en-US" sz="1100" dirty="0"/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93C5EF31-18AB-3642-B50B-301872A2978A}"/>
              </a:ext>
            </a:extLst>
          </p:cNvPr>
          <p:cNvSpPr/>
          <p:nvPr/>
        </p:nvSpPr>
        <p:spPr>
          <a:xfrm>
            <a:off x="8932127" y="1237785"/>
            <a:ext cx="1260088" cy="657922"/>
          </a:xfrm>
          <a:prstGeom prst="wedge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Generate affiliate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A288C6-EE2E-EF69-8B06-A9A5D6D76685}"/>
              </a:ext>
            </a:extLst>
          </p:cNvPr>
          <p:cNvSpPr/>
          <p:nvPr/>
        </p:nvSpPr>
        <p:spPr>
          <a:xfrm>
            <a:off x="3534937" y="312234"/>
            <a:ext cx="4850780" cy="490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Page</a:t>
            </a:r>
          </a:p>
        </p:txBody>
      </p:sp>
    </p:spTree>
    <p:extLst>
      <p:ext uri="{BB962C8B-B14F-4D97-AF65-F5344CB8AC3E}">
        <p14:creationId xmlns:p14="http://schemas.microsoft.com/office/powerpoint/2010/main" val="300622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DAC41-D04F-D06C-0E8B-1968FB840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009A0B-D844-EA56-57B7-96366D7F5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37176"/>
            <a:ext cx="7772400" cy="3783647"/>
          </a:xfrm>
          <a:prstGeom prst="rect">
            <a:avLst/>
          </a:prstGeom>
        </p:spPr>
      </p:pic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0175993-29CE-F007-4FD5-251F42E9CD0B}"/>
              </a:ext>
            </a:extLst>
          </p:cNvPr>
          <p:cNvSpPr/>
          <p:nvPr/>
        </p:nvSpPr>
        <p:spPr>
          <a:xfrm>
            <a:off x="7906215" y="2308302"/>
            <a:ext cx="2475570" cy="1120698"/>
          </a:xfrm>
          <a:prstGeom prst="wedgeRectCallout">
            <a:avLst>
              <a:gd name="adj1" fmla="val -58220"/>
              <a:gd name="adj2" fmla="val 49565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 with </a:t>
            </a:r>
            <a:r>
              <a:rPr lang="en-US" dirty="0" err="1"/>
              <a:t>Wix</a:t>
            </a:r>
            <a:r>
              <a:rPr lang="en-US" dirty="0"/>
              <a:t> ecommerce</a:t>
            </a:r>
          </a:p>
          <a:p>
            <a:pPr algn="ctr"/>
            <a:r>
              <a:rPr lang="en-US" dirty="0"/>
              <a:t>NEED TO CONFIGURE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0904C8-174F-35B0-1FE4-FAF9867F0ADA}"/>
              </a:ext>
            </a:extLst>
          </p:cNvPr>
          <p:cNvSpPr txBox="1"/>
          <p:nvPr/>
        </p:nvSpPr>
        <p:spPr>
          <a:xfrm>
            <a:off x="1561171" y="5519854"/>
            <a:ext cx="8820614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Collect payment from user $10/month with </a:t>
            </a:r>
            <a:r>
              <a:rPr lang="en-US" dirty="0" err="1">
                <a:solidFill>
                  <a:schemeClr val="bg1"/>
                </a:solidFill>
              </a:rPr>
              <a:t>Wix</a:t>
            </a:r>
            <a:r>
              <a:rPr lang="en-US" dirty="0">
                <a:solidFill>
                  <a:schemeClr val="bg1"/>
                </a:solidFill>
              </a:rPr>
              <a:t> payment system.  Increase payment by 25 cents each month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63D0FF-18D2-88A0-32D0-66F8E4951D56}"/>
              </a:ext>
            </a:extLst>
          </p:cNvPr>
          <p:cNvSpPr/>
          <p:nvPr/>
        </p:nvSpPr>
        <p:spPr>
          <a:xfrm>
            <a:off x="3534937" y="312234"/>
            <a:ext cx="4850780" cy="490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Page</a:t>
            </a:r>
          </a:p>
        </p:txBody>
      </p:sp>
    </p:spTree>
    <p:extLst>
      <p:ext uri="{BB962C8B-B14F-4D97-AF65-F5344CB8AC3E}">
        <p14:creationId xmlns:p14="http://schemas.microsoft.com/office/powerpoint/2010/main" val="386631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F4937-4554-8441-3D43-8AFA49D34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98CA56-583B-ADF0-89F2-72E202183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37176"/>
            <a:ext cx="7772400" cy="3783647"/>
          </a:xfrm>
          <a:prstGeom prst="rect">
            <a:avLst/>
          </a:prstGeom>
        </p:spPr>
      </p:pic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EE48E62C-3F9E-4F20-48AA-3D8F1DA019EA}"/>
              </a:ext>
            </a:extLst>
          </p:cNvPr>
          <p:cNvSpPr/>
          <p:nvPr/>
        </p:nvSpPr>
        <p:spPr>
          <a:xfrm>
            <a:off x="8619891" y="1537176"/>
            <a:ext cx="3006051" cy="1323112"/>
          </a:xfrm>
          <a:prstGeom prst="wedgeRectCallout">
            <a:avLst>
              <a:gd name="adj1" fmla="val -65428"/>
              <a:gd name="adj2" fmla="val 4857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TO CREATE FORM</a:t>
            </a:r>
          </a:p>
          <a:p>
            <a:pPr algn="ctr"/>
            <a:r>
              <a:rPr lang="en-US" dirty="0"/>
              <a:t>User can click the boxes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626A1C-D929-1D3D-BE87-107D0B132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560" y="1911588"/>
            <a:ext cx="4910157" cy="333421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03CCD4-C10F-A65D-3A88-1AE1F6F4BAA0}"/>
              </a:ext>
            </a:extLst>
          </p:cNvPr>
          <p:cNvSpPr/>
          <p:nvPr/>
        </p:nvSpPr>
        <p:spPr>
          <a:xfrm>
            <a:off x="3534937" y="312234"/>
            <a:ext cx="4850780" cy="490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Subscription Selection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7C049C-9C3D-5322-0F82-E66A8B8AD31C}"/>
              </a:ext>
            </a:extLst>
          </p:cNvPr>
          <p:cNvSpPr txBox="1"/>
          <p:nvPr/>
        </p:nvSpPr>
        <p:spPr>
          <a:xfrm>
            <a:off x="2209800" y="5620215"/>
            <a:ext cx="7647877" cy="12003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Store this data for each user.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Update if user change the value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Expose API READ access for external dev to get this data plus user basic data including email address, name, payment amount, payment date</a:t>
            </a:r>
          </a:p>
        </p:txBody>
      </p:sp>
    </p:spTree>
    <p:extLst>
      <p:ext uri="{BB962C8B-B14F-4D97-AF65-F5344CB8AC3E}">
        <p14:creationId xmlns:p14="http://schemas.microsoft.com/office/powerpoint/2010/main" val="403069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8513</TotalTime>
  <Words>106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Trialhorse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Hall</dc:creator>
  <cp:lastModifiedBy>abu sufyan</cp:lastModifiedBy>
  <cp:revision>10</cp:revision>
  <dcterms:created xsi:type="dcterms:W3CDTF">2024-01-25T20:11:24Z</dcterms:created>
  <dcterms:modified xsi:type="dcterms:W3CDTF">2024-02-20T21:22:27Z</dcterms:modified>
</cp:coreProperties>
</file>