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3hP4UQU8/kLJKSAbrbr8Aovbq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this lecture, you shall be able to </a:t>
            </a:r>
            <a:r>
              <a:rPr b="1" lang="en">
                <a:solidFill>
                  <a:srgbClr val="D15A12"/>
                </a:solidFill>
              </a:rPr>
              <a:t>Explain </a:t>
            </a:r>
            <a:r>
              <a:rPr b="1" lang="en">
                <a:solidFill>
                  <a:srgbClr val="404040"/>
                </a:solidFill>
              </a:rPr>
              <a:t>why we need </a:t>
            </a:r>
            <a:r>
              <a:rPr b="1" lang="en">
                <a:solidFill>
                  <a:srgbClr val="D15A12"/>
                </a:solidFill>
              </a:rPr>
              <a:t>variables </a:t>
            </a:r>
            <a:r>
              <a:rPr b="1" lang="en">
                <a:solidFill>
                  <a:srgbClr val="404040"/>
                </a:solidFill>
              </a:rPr>
              <a:t>and what is their relation to the </a:t>
            </a:r>
            <a:r>
              <a:rPr b="1" lang="en">
                <a:solidFill>
                  <a:srgbClr val="D15A12"/>
                </a:solidFill>
              </a:rPr>
              <a:t>memory</a:t>
            </a:r>
            <a:r>
              <a:rPr b="1" lang="en">
                <a:solidFill>
                  <a:srgbClr val="404040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Programming main decision making achieve kerny k leay conditional structure use hoty hain, comparision operator jisy ham double equal operator bhe bolyt hian 2 values ko compare kerny k leay use hota hia.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k elawa if command main likhe jany wali condition ko ham Boolean expression bhe khety hain.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e681c0c4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1e681c0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When we do some processing on the data we need to save the useful or required results permanently so we use file handling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of operating system here to make them clear what exactly operating system 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37d8bc4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237d8bc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37d8bc4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237d8bc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37d8bc4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237d8bc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211766"/>
            <a:ext cx="8520600" cy="2877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Rights of these slides are reserved to</a:t>
            </a:r>
            <a:br>
              <a:rPr lang="en"/>
            </a:br>
            <a:r>
              <a:rPr lang="en"/>
              <a:t>PF Team as mentioned in the lecture by</a:t>
            </a:r>
            <a:br>
              <a:rPr lang="en"/>
            </a:br>
            <a:r>
              <a:rPr lang="en"/>
              <a:t>Dr. Awais </a:t>
            </a:r>
            <a:br>
              <a:rPr lang="en"/>
            </a:br>
            <a:r>
              <a:rPr lang="en"/>
              <a:t>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39"/>
          <p:cNvSpPr txBox="1"/>
          <p:nvPr>
            <p:ph idx="1" type="subTitle"/>
          </p:nvPr>
        </p:nvSpPr>
        <p:spPr>
          <a:xfrm>
            <a:off x="701875" y="1834275"/>
            <a:ext cx="66327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handle exceptions in python</a:t>
            </a:r>
            <a:endParaRPr b="1" sz="300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8" name="Google Shape;138;p3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3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3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Stwg2tbqOCo83JT9Y2yEu1fANLsKxMflRvvFKWeYb3TAj30Y7J8pfQYVUDGIG2WD3BMDuWlfz6DL5hrDsxX3W4fH8IREFYyY_727F5f8osu4OvXyDS5QVRQH46Rs9yYkzvD9Frn_tQM" id="141" name="Google Shape;1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4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4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4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0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36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40"/>
          <p:cNvSpPr txBox="1"/>
          <p:nvPr/>
        </p:nvSpPr>
        <p:spPr>
          <a:xfrm>
            <a:off x="810375" y="829154"/>
            <a:ext cx="75234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make data persistent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perform Create, Read, Update and Delete operation on files. 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92" y="2826374"/>
            <a:ext cx="1229058" cy="2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7" name="Google Shape;157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4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" name="Google Shape;1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4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or Create a CSV file with 100 students marks and find the max, min and average marks from that csv file.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e681c0c4_0_117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" name="Google Shape;168;g101e681c0c4_0_1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101e681c0c4_0_1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101e681c0c4_0_11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01e681c0c4_0_117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2" name="Google Shape;172;g101e681c0c4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1e681c0c4_0_117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1339781" y="892535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Exceptions</a:t>
            </a:r>
            <a:endParaRPr b="1" sz="45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2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1489051" y="2502112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45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Week 1</a:t>
            </a:r>
            <a:r>
              <a:rPr b="1" lang="en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files?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" name="Google Shape;70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418650" y="1002075"/>
            <a:ext cx="8306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Exception?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9395" y="2537883"/>
            <a:ext cx="2276725" cy="22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uscript, Newspaper, Article, Paper, Publication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553" y="1966403"/>
            <a:ext cx="2034469" cy="244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files?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418650" y="1002075"/>
            <a:ext cx="8306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error during the running of program is called exception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2865625" y="2328237"/>
            <a:ext cx="2952750" cy="2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Exception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" name="Google Shape;91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418650" y="1002075"/>
            <a:ext cx="83067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 your program is trying to open a file but that file is not exist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program is trying to 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number with zero 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types of errors 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occur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during the execution of program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>
            <p:ph idx="1" type="subTitle"/>
          </p:nvPr>
        </p:nvSpPr>
        <p:spPr>
          <a:xfrm>
            <a:off x="418650" y="1002074"/>
            <a:ext cx="8306700" cy="2305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is not intelligent machine.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cannot handle the unknown situations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being a programming need to manage all things.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50" y="2775925"/>
            <a:ext cx="2135126" cy="1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37d8bc40_0_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" name="Google Shape;110;g10237d8bc40_0_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10237d8bc40_0_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10237d8bc40_0_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237d8bc40_0_1"/>
          <p:cNvSpPr txBox="1"/>
          <p:nvPr>
            <p:ph idx="1" type="subTitle"/>
          </p:nvPr>
        </p:nvSpPr>
        <p:spPr>
          <a:xfrm>
            <a:off x="418650" y="1002074"/>
            <a:ext cx="83067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Handling such type of error that can occur run time and can cause the problems is called exception handling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37d8bc40_0_1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handle exception in Python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9" name="Google Shape;119;g10237d8bc40_0_1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10237d8bc40_0_1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g10237d8bc40_0_1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0237d8bc40_0_10"/>
          <p:cNvSpPr txBox="1"/>
          <p:nvPr>
            <p:ph idx="1" type="subTitle"/>
          </p:nvPr>
        </p:nvSpPr>
        <p:spPr>
          <a:xfrm>
            <a:off x="547500" y="1818149"/>
            <a:ext cx="8306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ry 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 is use to handle the exception in python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37d8bc40_0_1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Syntax in Python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8" name="Google Shape;128;g10237d8bc40_0_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10237d8bc40_0_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10237d8bc40_0_1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0237d8bc40_0_18"/>
          <p:cNvSpPr txBox="1"/>
          <p:nvPr>
            <p:ph idx="1" type="subTitle"/>
          </p:nvPr>
        </p:nvSpPr>
        <p:spPr>
          <a:xfrm>
            <a:off x="515275" y="1281275"/>
            <a:ext cx="82995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ry:</a:t>
            </a:r>
            <a:endParaRPr b="1" sz="20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Some python code that can cause exception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except:</a:t>
            </a:r>
            <a:endParaRPr b="1" sz="20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r>
              <a:rPr b="1" lang="en" sz="1900">
                <a:latin typeface="Comic Sans MS"/>
                <a:ea typeface="Comic Sans MS"/>
                <a:cs typeface="Comic Sans MS"/>
                <a:sym typeface="Comic Sans MS"/>
              </a:rPr>
              <a:t>Some python code you want to execute if exception occur</a:t>
            </a:r>
            <a:endParaRPr b="1"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