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82" r:id="rId11"/>
    <p:sldId id="284" r:id="rId12"/>
    <p:sldId id="266" r:id="rId13"/>
    <p:sldId id="267" r:id="rId14"/>
    <p:sldId id="268" r:id="rId15"/>
    <p:sldId id="269" r:id="rId16"/>
    <p:sldId id="270" r:id="rId17"/>
    <p:sldId id="285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Comic Sans MS" pitchFamily="66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Raleway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0261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f7be2c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0f7be2c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0f7be2cc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00f7be2cc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0f7be2cc2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00f7be2cc2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0f7be2cc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0f7be2cc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0f7be2cc2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00f7be2cc2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0f7be2cc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100f7be2cc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0f7be2cc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00f7be2cc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0f7be2cc2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00f7be2cc2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0f7be2cc2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00f7be2cc2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0f7be2cc2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00f7be2cc2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0f7be2cc2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00f7be2cc2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0f7be2c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00f7be2c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0f7be2cc2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100f7be2cc2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0f7be2cc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0f7be2cc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0f7be2cc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100f7be2cc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0f7be2cc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100f7be2cc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0f7be2cc2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00f7be2cc2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f7be2cc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0f7be2cc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0f7be2cc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00f7be2cc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0f7be2cc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0f7be2cc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0f7be2cc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00f7be2cc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f7be2cc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00f7be2cc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f7be2cc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00f7be2cc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50500" y="1264452"/>
            <a:ext cx="6331500" cy="22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5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endParaRPr sz="45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5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endParaRPr sz="45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5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 sz="45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 rot="10800000" flipH="1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19646"/>
            <a:ext cx="8520600" cy="3273136"/>
          </a:xfrm>
        </p:spPr>
        <p:txBody>
          <a:bodyPr>
            <a:normAutofit fontScale="90000"/>
          </a:bodyPr>
          <a:lstStyle/>
          <a:p>
            <a:pPr marL="457200" lvl="0" indent="-381000">
              <a:lnSpc>
                <a:spcPct val="115000"/>
              </a:lnSpc>
            </a:pPr>
            <a:r>
              <a:rPr lang="en-GB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</a:t>
            </a:r>
            <a:r>
              <a:rPr lang="en-GB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Functions</a:t>
            </a:r>
            <a:r>
              <a:rPr lang="en-GB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called </a:t>
            </a:r>
            <a:r>
              <a:rPr lang="en-GB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user-defined functions</a:t>
            </a:r>
            <a:r>
              <a:rPr lang="en-GB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because they are defined by the users.</a:t>
            </a:r>
            <a:br>
              <a:rPr lang="en-GB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the program’s simplicity and more readability, users can define as many functions as they want.</a:t>
            </a:r>
            <a:endParaRPr lang="en-GB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446" y="486140"/>
            <a:ext cx="477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User-Defined </a:t>
            </a:r>
            <a:r>
              <a:rPr lang="en-GB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1045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User-Defined </a:t>
            </a:r>
            <a:r>
              <a:rPr lang="en-GB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Functions:</a:t>
            </a:r>
            <a:r>
              <a:rPr lang="en-GB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Benefits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1" name="Google Shape;221;p2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2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9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 make the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reusable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We can declare them once and use them multiple times.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 make the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 easier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each small task is divided into a function.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 increase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readability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229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Functions:</a:t>
            </a: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How to Create?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2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defined using “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keyword in python.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Parameters 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inputs to the function and they are separated by commas.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is the keyword for returning the output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43" y="3500004"/>
            <a:ext cx="5467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Functions:</a:t>
            </a: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How to Call?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4" name="Google Shape;174;p2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2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2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-GB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r>
              <a:rPr lang="en-GB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called by writing the name of the function and passing the </a:t>
            </a:r>
            <a:r>
              <a:rPr lang="en-GB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parameters(if required) </a:t>
            </a:r>
            <a:r>
              <a:rPr lang="en-GB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the functions.</a:t>
            </a: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omic Sans MS"/>
              <a:buChar char="●"/>
            </a:pPr>
            <a:r>
              <a:rPr lang="en-GB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r>
              <a:rPr lang="en-GB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function is received in a new variable.</a:t>
            </a: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68" y="3307483"/>
            <a:ext cx="4762500" cy="152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3554772"/>
            <a:ext cx="17240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Functions</a:t>
            </a: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Previous Example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2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8" y="1125392"/>
            <a:ext cx="4762500" cy="257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1372681"/>
            <a:ext cx="2368694" cy="200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Functions</a:t>
            </a: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Previous Example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7" name="Google Shape;197;p2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26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0" y="791062"/>
            <a:ext cx="34385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65" y="686774"/>
            <a:ext cx="37433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58" y="2732808"/>
            <a:ext cx="6790634" cy="117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/>
          </p:nvPr>
        </p:nvSpPr>
        <p:spPr>
          <a:xfrm>
            <a:off x="0" y="123950"/>
            <a:ext cx="9144000" cy="66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GB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User-Defined </a:t>
            </a:r>
            <a:r>
              <a:rPr lang="en-GB" sz="24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 with parameter:</a:t>
            </a: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9" name="Google Shape;209;p2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27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 syntax of user define function with parameter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33" y="2224088"/>
            <a:ext cx="4308331" cy="73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86" y="1591930"/>
            <a:ext cx="4241494" cy="12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4827" y="1091045"/>
            <a:ext cx="1939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Example </a:t>
            </a:r>
            <a:endParaRPr lang="en-GB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920" y="1715467"/>
            <a:ext cx="3073544" cy="11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295650"/>
            <a:ext cx="6143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04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Two-types of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Functions: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1" name="Google Shape;231;p2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2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29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9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User-Defined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Functions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Pre-Defined 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(Library) Functions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Pre-Defined (Library)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Functions: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1" name="Google Shape;241;p3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p3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3" name="Google Shape;243;p30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9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Library functions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the built-in functions in Python programming.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Programmers can use library functions by invoking the functions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directly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; they don't need to write the functions themselves.</a:t>
            </a:r>
            <a:endParaRPr sz="24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Objectives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75500" y="924717"/>
            <a:ext cx="6632700" cy="3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ic Sans MS"/>
              <a:buChar char="●"/>
            </a:pPr>
            <a:r>
              <a:rPr lang="en-GB" sz="20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Explain </a:t>
            </a:r>
            <a:r>
              <a:rPr lang="en-GB" sz="20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define and write functions</a:t>
            </a:r>
            <a:br>
              <a:rPr lang="en-GB" sz="20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0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ic Sans MS"/>
              <a:buChar char="●"/>
            </a:pPr>
            <a:r>
              <a:rPr lang="en-GB" sz="20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Illustrate</a:t>
            </a:r>
            <a:r>
              <a:rPr lang="en-GB" sz="20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how to call functions</a:t>
            </a:r>
            <a:br>
              <a:rPr lang="en-GB" sz="20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0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ic Sans MS"/>
              <a:buChar char="●"/>
            </a:pPr>
            <a:r>
              <a:rPr lang="en-GB" sz="20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</a:t>
            </a:r>
            <a:r>
              <a:rPr lang="en-GB" sz="20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how to pass different arguments to functions</a:t>
            </a:r>
            <a:br>
              <a:rPr lang="en-GB" sz="20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0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ic Sans MS"/>
              <a:buChar char="●"/>
            </a:pPr>
            <a:r>
              <a:rPr lang="en-GB" sz="20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Demonstrate</a:t>
            </a:r>
            <a:r>
              <a:rPr lang="en-GB" sz="20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how to return a value from functions</a:t>
            </a:r>
            <a:endParaRPr sz="20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Built-in</a:t>
            </a: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Functions: </a:t>
            </a:r>
            <a:r>
              <a:rPr lang="en-GB" sz="22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Standard library</a:t>
            </a:r>
            <a:endParaRPr sz="15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5" name="Google Shape;275;p3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3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3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88" y="942588"/>
            <a:ext cx="8144831" cy="373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Built-in</a:t>
            </a: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Functions: </a:t>
            </a:r>
            <a:r>
              <a:rPr lang="en-GB" sz="22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importing math library</a:t>
            </a:r>
            <a:endParaRPr sz="15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5" name="Google Shape;285;p3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3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34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l="10491" t="23912" r="15209" b="21102"/>
          <a:stretch/>
        </p:blipFill>
        <p:spPr>
          <a:xfrm>
            <a:off x="1814075" y="1454724"/>
            <a:ext cx="5831700" cy="32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9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 maths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Built-in</a:t>
            </a: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Functions: </a:t>
            </a:r>
            <a:r>
              <a:rPr lang="en-GB" sz="22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importing math library</a:t>
            </a:r>
            <a:endParaRPr sz="15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6" name="Google Shape;296;p3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3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8" name="Google Shape;298;p3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9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200875"/>
            <a:ext cx="7239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1"/>
          </p:nvPr>
        </p:nvSpPr>
        <p:spPr>
          <a:xfrm>
            <a:off x="529389" y="1363579"/>
            <a:ext cx="6805200" cy="2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lecture, we learnt about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how to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 functions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with different parameters, differentiate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between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built-in 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user-defined 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functions.</a:t>
            </a:r>
            <a:endParaRPr sz="2400" b="1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08" name="Google Shape;308;p3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3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3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6" descr="https://lh6.googleusercontent.com/Stwg2tbqOCo83JT9Y2yEu1fANLsKxMflRvvFKWeYb3TAj30Y7J8pfQYVUDGIG2WD3BMDuWlfz6DL5hrDsxX3W4fH8IREFYyY_727F5f8osu4OvXyDS5QVRQH46Rs9yYkzvD9Frn_tQ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2754" y="1075690"/>
            <a:ext cx="1553592" cy="365464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3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" name="Google Shape;319;p3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GB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sz="3600" b="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299300" y="741700"/>
            <a:ext cx="8608200" cy="3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 is a block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organized, reusable code that is used to perform a single, related action.</a:t>
            </a:r>
            <a:r>
              <a:rPr lang="en-GB" sz="24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400" b="1" i="0" u="none" strike="noStrike" cap="none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 are of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types</a:t>
            </a:r>
            <a:endParaRPr sz="24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○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Built-in Functions			User-defined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 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 have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zero or more 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parameters.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Syntax to define and call Functions is as follows: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800" y="3522602"/>
            <a:ext cx="5663332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498" y="4387750"/>
            <a:ext cx="6559925" cy="44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Take Home Tasks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0" name="Google Shape;330;p3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3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3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375498" y="936850"/>
            <a:ext cx="87114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</a:t>
            </a: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Create a </a:t>
            </a:r>
            <a:r>
              <a:rPr lang="en-GB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</a:t>
            </a: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takes the age in years and returns the age in days.</a:t>
            </a: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Note:</a:t>
            </a: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omic Sans MS"/>
              <a:buChar char="●"/>
            </a:pP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</a:t>
            </a:r>
            <a:r>
              <a:rPr lang="en-GB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365 days</a:t>
            </a: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the length of a year for this challenge.</a:t>
            </a: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omic Sans MS"/>
              <a:buChar char="●"/>
            </a:pPr>
            <a:r>
              <a:rPr lang="en-GB" sz="21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Ignore leap years</a:t>
            </a: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days between last birthday and now.</a:t>
            </a: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omic Sans MS"/>
              <a:buChar char="●"/>
            </a:pP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 only positive integer inputs.</a:t>
            </a: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Examples:</a:t>
            </a: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omic Sans MS"/>
              <a:buChar char="●"/>
            </a:pP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calcAge(65) ➞ 23725</a:t>
            </a: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omic Sans MS"/>
              <a:buChar char="●"/>
            </a:pP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calcAge(0) ➞ 0</a:t>
            </a: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Comic Sans MS"/>
              <a:buChar char="●"/>
            </a:pPr>
            <a:r>
              <a:rPr lang="en-GB" sz="21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calcAge(20) ➞ 7300</a:t>
            </a: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Working Example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5" name="Google Shape;75;p1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5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lang="en-GB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r>
              <a:rPr lang="en-GB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Program to calculate </a:t>
            </a:r>
            <a:r>
              <a:rPr lang="en-GB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 of two number</a:t>
            </a: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GB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0" y="4584239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75" y="2686916"/>
            <a:ext cx="2931634" cy="146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Is there any better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Solution?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7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10" y="1143000"/>
            <a:ext cx="515865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37" y="3615171"/>
            <a:ext cx="19812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Is there any better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Solution?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8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30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Better solution in terms of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readability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simplicity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Yes, there is.</a:t>
            </a:r>
            <a:b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before moving to the solution lets take a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life example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Automobile factory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Automobiles</a:t>
            </a: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Factory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9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"/>
          </p:nvPr>
        </p:nvSpPr>
        <p:spPr>
          <a:xfrm>
            <a:off x="418649" y="953434"/>
            <a:ext cx="82683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95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do the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automobiles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created in the factory?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50" y="2015429"/>
            <a:ext cx="8014699" cy="2677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Components of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Automobiles</a:t>
            </a:r>
            <a:endParaRPr sz="3600"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2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20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418649" y="953434"/>
            <a:ext cx="82683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95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Wheels, Brakes, Engine, Steering Wheels etc are the components of the car.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77" y="2014298"/>
            <a:ext cx="3513249" cy="263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-GB" sz="36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Automobiles</a:t>
            </a: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Factory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0" name="Google Shape;140;p2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21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418649" y="953434"/>
            <a:ext cx="82683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Wheels, Brakes, Engine, Steering Wheels are manufactured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separately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they are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assembled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automobile factory.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700" y="2378134"/>
            <a:ext cx="2932332" cy="236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78134"/>
            <a:ext cx="2944292" cy="230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6701" y="2378124"/>
            <a:ext cx="2920882" cy="23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Functions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3" name="Google Shape;153;p2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2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5" name="Google Shape;155;p22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"/>
          </p:nvPr>
        </p:nvSpPr>
        <p:spPr>
          <a:xfrm>
            <a:off x="418650" y="953425"/>
            <a:ext cx="8268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95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 are like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short programs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can take input, process on it, and may return the results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95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omic Sans MS"/>
              <a:buChar char="●"/>
            </a:pP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Functions are like </a:t>
            </a:r>
            <a:r>
              <a:rPr lang="en-GB" sz="2400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building blocks</a:t>
            </a:r>
            <a:r>
              <a:rPr lang="en-GB" sz="24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They let you divide complicated programs into manageable pieces</a:t>
            </a:r>
            <a:endParaRPr sz="24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0" y="4830762"/>
            <a:ext cx="58317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671</Words>
  <Application>Microsoft Office PowerPoint</Application>
  <PresentationFormat>On-screen Show (16:9)</PresentationFormat>
  <Paragraphs>99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Comic Sans MS</vt:lpstr>
      <vt:lpstr>Calibri</vt:lpstr>
      <vt:lpstr>Raleway</vt:lpstr>
      <vt:lpstr>Simple Light</vt:lpstr>
      <vt:lpstr>Functions In Python</vt:lpstr>
      <vt:lpstr>   Learning Objectives</vt:lpstr>
      <vt:lpstr>   Working Example</vt:lpstr>
      <vt:lpstr>   Is there any better Solution?</vt:lpstr>
      <vt:lpstr>   Is there any better Solution?</vt:lpstr>
      <vt:lpstr>   Automobiles in Factory</vt:lpstr>
      <vt:lpstr>   Components of Automobiles</vt:lpstr>
      <vt:lpstr>   Automobiles in Factory</vt:lpstr>
      <vt:lpstr>   Functions</vt:lpstr>
      <vt:lpstr>These Functions are called user-defined functions because they are defined by the users. For the program’s simplicity and more readability, users can define as many functions as they want.</vt:lpstr>
      <vt:lpstr>   User-Defined Functions: Benefits</vt:lpstr>
      <vt:lpstr>   Functions: How to Create?</vt:lpstr>
      <vt:lpstr>   Functions: How to Call?</vt:lpstr>
      <vt:lpstr>   Functions: Previous Example</vt:lpstr>
      <vt:lpstr>   Functions: Previous Example</vt:lpstr>
      <vt:lpstr>   User-Defined Functions with parameter:</vt:lpstr>
      <vt:lpstr>PowerPoint Presentation</vt:lpstr>
      <vt:lpstr>   Two-types of Functions:</vt:lpstr>
      <vt:lpstr>   Pre-Defined (Library) Functions:</vt:lpstr>
      <vt:lpstr>   Built-in Functions: Python Standard library</vt:lpstr>
      <vt:lpstr>   Built-in Functions: with importing math library</vt:lpstr>
      <vt:lpstr>   Built-in Functions: with importing math library</vt:lpstr>
      <vt:lpstr>   Learning Objective</vt:lpstr>
      <vt:lpstr>   Conclusion</vt:lpstr>
      <vt:lpstr>   Take Home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Python</dc:title>
  <cp:lastModifiedBy>wasi</cp:lastModifiedBy>
  <cp:revision>3</cp:revision>
  <dcterms:modified xsi:type="dcterms:W3CDTF">2022-01-13T04:56:41Z</dcterms:modified>
</cp:coreProperties>
</file>