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3.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4.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5.xml" ContentType="application/vnd.openxmlformats-officedocument.theme+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8" r:id="rId2"/>
    <p:sldMasterId id="2147483717" r:id="rId3"/>
    <p:sldMasterId id="2147483746" r:id="rId4"/>
    <p:sldMasterId id="2147483775" r:id="rId5"/>
    <p:sldMasterId id="2147483803" r:id="rId6"/>
  </p:sldMasterIdLst>
  <p:notesMasterIdLst>
    <p:notesMasterId r:id="rId14"/>
  </p:notesMasterIdLst>
  <p:sldIdLst>
    <p:sldId id="257" r:id="rId7"/>
    <p:sldId id="258" r:id="rId8"/>
    <p:sldId id="260" r:id="rId9"/>
    <p:sldId id="259" r:id="rId10"/>
    <p:sldId id="261"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9A0C6-FB3D-4095-9DE9-192B49797CAF}" type="datetimeFigureOut">
              <a:rPr lang="en-US" smtClean="0"/>
              <a:t>12/13/2021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68FE0-02C0-4E74-BC88-C2E5EE59ACC2}" type="slidenum">
              <a:rPr lang="en-US" smtClean="0"/>
              <a:t>‹#›</a:t>
            </a:fld>
            <a:endParaRPr lang="en-US"/>
          </a:p>
        </p:txBody>
      </p:sp>
    </p:spTree>
    <p:extLst>
      <p:ext uri="{BB962C8B-B14F-4D97-AF65-F5344CB8AC3E}">
        <p14:creationId xmlns:p14="http://schemas.microsoft.com/office/powerpoint/2010/main" val="544687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3738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e38c20ff0f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e38c20ff0f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19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e3c1e5b5fb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e3c1e5b5fb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399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e38c20ff0f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e38c20ff0f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0063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e2e85277c2_0_4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e2e85277c2_0_4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826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956160e29b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956160e29b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8388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4.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5.xml"/><Relationship Id="rId4" Type="http://schemas.openxmlformats.org/officeDocument/2006/relationships/hyperlink" Target="http://bit.ly/2TtBDfr" TargetMode="Externa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79133" y="560300"/>
            <a:ext cx="5889200" cy="2380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1374233" y="3117217"/>
            <a:ext cx="5136400" cy="615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1" name="Google Shape;11;p2"/>
          <p:cNvSpPr/>
          <p:nvPr/>
        </p:nvSpPr>
        <p:spPr>
          <a:xfrm>
            <a:off x="7975600" y="-1861833"/>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a:off x="-1954733" y="4876767"/>
            <a:ext cx="3879200" cy="3879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2747296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6"/>
        <p:cNvGrpSpPr/>
        <p:nvPr/>
      </p:nvGrpSpPr>
      <p:grpSpPr>
        <a:xfrm>
          <a:off x="0" y="0"/>
          <a:ext cx="0" cy="0"/>
          <a:chOff x="0" y="0"/>
          <a:chExt cx="0" cy="0"/>
        </a:xfrm>
      </p:grpSpPr>
      <p:sp>
        <p:nvSpPr>
          <p:cNvPr id="67" name="Google Shape;67;p11"/>
          <p:cNvSpPr/>
          <p:nvPr/>
        </p:nvSpPr>
        <p:spPr>
          <a:xfrm>
            <a:off x="7260900" y="2208233"/>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8" name="Google Shape;68;p11"/>
          <p:cNvSpPr/>
          <p:nvPr/>
        </p:nvSpPr>
        <p:spPr>
          <a:xfrm>
            <a:off x="-3127700" y="-3151167"/>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9" name="Google Shape;69;p11"/>
          <p:cNvSpPr txBox="1">
            <a:spLocks noGrp="1"/>
          </p:cNvSpPr>
          <p:nvPr>
            <p:ph type="title" hasCustomPrompt="1"/>
          </p:nvPr>
        </p:nvSpPr>
        <p:spPr>
          <a:xfrm>
            <a:off x="1393233" y="1297000"/>
            <a:ext cx="9405600" cy="295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70" name="Google Shape;70;p11"/>
          <p:cNvSpPr txBox="1">
            <a:spLocks noGrp="1"/>
          </p:cNvSpPr>
          <p:nvPr>
            <p:ph type="subTitle" idx="1"/>
          </p:nvPr>
        </p:nvSpPr>
        <p:spPr>
          <a:xfrm>
            <a:off x="2870568" y="4251400"/>
            <a:ext cx="6451200" cy="6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667">
                <a:solidFill>
                  <a:schemeClr val="dk2"/>
                </a:solidFill>
              </a:defRPr>
            </a:lvl1pPr>
            <a:lvl2pPr lvl="1" algn="ctr" rtl="0">
              <a:lnSpc>
                <a:spcPct val="100000"/>
              </a:lnSpc>
              <a:spcBef>
                <a:spcPts val="1600"/>
              </a:spcBef>
              <a:spcAft>
                <a:spcPts val="0"/>
              </a:spcAft>
              <a:buNone/>
              <a:defRPr sz="2667" b="1">
                <a:solidFill>
                  <a:schemeClr val="dk2"/>
                </a:solidFill>
              </a:defRPr>
            </a:lvl2pPr>
            <a:lvl3pPr lvl="2" algn="ctr" rtl="0">
              <a:lnSpc>
                <a:spcPct val="100000"/>
              </a:lnSpc>
              <a:spcBef>
                <a:spcPts val="1600"/>
              </a:spcBef>
              <a:spcAft>
                <a:spcPts val="0"/>
              </a:spcAft>
              <a:buNone/>
              <a:defRPr sz="2667" b="1">
                <a:solidFill>
                  <a:schemeClr val="dk2"/>
                </a:solidFill>
              </a:defRPr>
            </a:lvl3pPr>
            <a:lvl4pPr lvl="3" algn="ctr" rtl="0">
              <a:lnSpc>
                <a:spcPct val="100000"/>
              </a:lnSpc>
              <a:spcBef>
                <a:spcPts val="1600"/>
              </a:spcBef>
              <a:spcAft>
                <a:spcPts val="0"/>
              </a:spcAft>
              <a:buNone/>
              <a:defRPr sz="2667" b="1">
                <a:solidFill>
                  <a:schemeClr val="dk2"/>
                </a:solidFill>
              </a:defRPr>
            </a:lvl4pPr>
            <a:lvl5pPr lvl="4" algn="ctr" rtl="0">
              <a:lnSpc>
                <a:spcPct val="100000"/>
              </a:lnSpc>
              <a:spcBef>
                <a:spcPts val="1600"/>
              </a:spcBef>
              <a:spcAft>
                <a:spcPts val="0"/>
              </a:spcAft>
              <a:buNone/>
              <a:defRPr sz="2667" b="1">
                <a:solidFill>
                  <a:schemeClr val="dk2"/>
                </a:solidFill>
              </a:defRPr>
            </a:lvl5pPr>
            <a:lvl6pPr lvl="5" algn="ctr" rtl="0">
              <a:lnSpc>
                <a:spcPct val="100000"/>
              </a:lnSpc>
              <a:spcBef>
                <a:spcPts val="1600"/>
              </a:spcBef>
              <a:spcAft>
                <a:spcPts val="0"/>
              </a:spcAft>
              <a:buNone/>
              <a:defRPr sz="2667" b="1">
                <a:solidFill>
                  <a:schemeClr val="dk2"/>
                </a:solidFill>
              </a:defRPr>
            </a:lvl6pPr>
            <a:lvl7pPr lvl="6" algn="ctr" rtl="0">
              <a:lnSpc>
                <a:spcPct val="100000"/>
              </a:lnSpc>
              <a:spcBef>
                <a:spcPts val="1600"/>
              </a:spcBef>
              <a:spcAft>
                <a:spcPts val="0"/>
              </a:spcAft>
              <a:buNone/>
              <a:defRPr sz="2667" b="1">
                <a:solidFill>
                  <a:schemeClr val="dk2"/>
                </a:solidFill>
              </a:defRPr>
            </a:lvl7pPr>
            <a:lvl8pPr lvl="7" algn="ctr" rtl="0">
              <a:lnSpc>
                <a:spcPct val="100000"/>
              </a:lnSpc>
              <a:spcBef>
                <a:spcPts val="1600"/>
              </a:spcBef>
              <a:spcAft>
                <a:spcPts val="0"/>
              </a:spcAft>
              <a:buNone/>
              <a:defRPr sz="2667" b="1">
                <a:solidFill>
                  <a:schemeClr val="dk2"/>
                </a:solidFill>
              </a:defRPr>
            </a:lvl8pPr>
            <a:lvl9pPr lvl="8" algn="ctr" rtl="0">
              <a:lnSpc>
                <a:spcPct val="100000"/>
              </a:lnSpc>
              <a:spcBef>
                <a:spcPts val="1600"/>
              </a:spcBef>
              <a:spcAft>
                <a:spcPts val="1600"/>
              </a:spcAft>
              <a:buNone/>
              <a:defRPr sz="2667" b="1">
                <a:solidFill>
                  <a:schemeClr val="dk2"/>
                </a:solidFill>
              </a:defRPr>
            </a:lvl9pPr>
          </a:lstStyle>
          <a:p>
            <a:endParaRPr/>
          </a:p>
        </p:txBody>
      </p:sp>
      <p:grpSp>
        <p:nvGrpSpPr>
          <p:cNvPr id="71" name="Google Shape;71;p11"/>
          <p:cNvGrpSpPr/>
          <p:nvPr/>
        </p:nvGrpSpPr>
        <p:grpSpPr>
          <a:xfrm rot="10800000" flipH="1">
            <a:off x="-38599" y="6138805"/>
            <a:ext cx="9055700" cy="756795"/>
            <a:chOff x="279125" y="-193646"/>
            <a:chExt cx="6791775" cy="567596"/>
          </a:xfrm>
        </p:grpSpPr>
        <p:cxnSp>
          <p:nvCxnSpPr>
            <p:cNvPr id="72" name="Google Shape;72;p11"/>
            <p:cNvCxnSpPr/>
            <p:nvPr/>
          </p:nvCxnSpPr>
          <p:spPr>
            <a:xfrm>
              <a:off x="279125" y="-193646"/>
              <a:ext cx="564000" cy="564000"/>
            </a:xfrm>
            <a:prstGeom prst="straightConnector1">
              <a:avLst/>
            </a:prstGeom>
            <a:noFill/>
            <a:ln w="9525" cap="flat" cmpd="sng">
              <a:solidFill>
                <a:schemeClr val="accent2"/>
              </a:solidFill>
              <a:prstDash val="solid"/>
              <a:round/>
              <a:headEnd type="none" w="med" len="med"/>
              <a:tailEnd type="none" w="med" len="med"/>
            </a:ln>
          </p:spPr>
        </p:cxnSp>
        <p:cxnSp>
          <p:nvCxnSpPr>
            <p:cNvPr id="73" name="Google Shape;73;p11"/>
            <p:cNvCxnSpPr/>
            <p:nvPr/>
          </p:nvCxnSpPr>
          <p:spPr>
            <a:xfrm>
              <a:off x="839600" y="373950"/>
              <a:ext cx="6231300" cy="0"/>
            </a:xfrm>
            <a:prstGeom prst="straightConnector1">
              <a:avLst/>
            </a:prstGeom>
            <a:noFill/>
            <a:ln w="9525" cap="flat" cmpd="sng">
              <a:solidFill>
                <a:schemeClr val="accent2"/>
              </a:solidFill>
              <a:prstDash val="solid"/>
              <a:round/>
              <a:headEnd type="none" w="med" len="med"/>
              <a:tailEnd type="oval" w="med" len="med"/>
            </a:ln>
          </p:spPr>
        </p:cxnSp>
      </p:grpSp>
      <p:grpSp>
        <p:nvGrpSpPr>
          <p:cNvPr id="74" name="Google Shape;74;p11"/>
          <p:cNvGrpSpPr/>
          <p:nvPr/>
        </p:nvGrpSpPr>
        <p:grpSpPr>
          <a:xfrm flipH="1">
            <a:off x="3149101" y="-19562"/>
            <a:ext cx="9055700" cy="756795"/>
            <a:chOff x="279125" y="-193646"/>
            <a:chExt cx="6791775" cy="567596"/>
          </a:xfrm>
        </p:grpSpPr>
        <p:cxnSp>
          <p:nvCxnSpPr>
            <p:cNvPr id="75" name="Google Shape;75;p11"/>
            <p:cNvCxnSpPr/>
            <p:nvPr/>
          </p:nvCxnSpPr>
          <p:spPr>
            <a:xfrm>
              <a:off x="279125" y="-193646"/>
              <a:ext cx="564000" cy="564000"/>
            </a:xfrm>
            <a:prstGeom prst="straightConnector1">
              <a:avLst/>
            </a:prstGeom>
            <a:noFill/>
            <a:ln w="9525" cap="flat" cmpd="sng">
              <a:solidFill>
                <a:schemeClr val="accent2"/>
              </a:solidFill>
              <a:prstDash val="solid"/>
              <a:round/>
              <a:headEnd type="none" w="med" len="med"/>
              <a:tailEnd type="none" w="med" len="med"/>
            </a:ln>
          </p:spPr>
        </p:cxnSp>
        <p:cxnSp>
          <p:nvCxnSpPr>
            <p:cNvPr id="76" name="Google Shape;76;p11"/>
            <p:cNvCxnSpPr/>
            <p:nvPr/>
          </p:nvCxnSpPr>
          <p:spPr>
            <a:xfrm>
              <a:off x="839600" y="373950"/>
              <a:ext cx="6231300" cy="0"/>
            </a:xfrm>
            <a:prstGeom prst="straightConnector1">
              <a:avLst/>
            </a:prstGeom>
            <a:noFill/>
            <a:ln w="9525" cap="flat" cmpd="sng">
              <a:solidFill>
                <a:schemeClr val="accent2"/>
              </a:solidFill>
              <a:prstDash val="solid"/>
              <a:round/>
              <a:headEnd type="none" w="med" len="med"/>
              <a:tailEnd type="oval" w="med" len="med"/>
            </a:ln>
          </p:spPr>
        </p:cxnSp>
      </p:grpSp>
      <p:grpSp>
        <p:nvGrpSpPr>
          <p:cNvPr id="77" name="Google Shape;77;p11"/>
          <p:cNvGrpSpPr/>
          <p:nvPr/>
        </p:nvGrpSpPr>
        <p:grpSpPr>
          <a:xfrm rot="5400000">
            <a:off x="10841687" y="1495483"/>
            <a:ext cx="1316327" cy="342000"/>
            <a:chOff x="713275" y="4065425"/>
            <a:chExt cx="987245" cy="256500"/>
          </a:xfrm>
        </p:grpSpPr>
        <p:sp>
          <p:nvSpPr>
            <p:cNvPr id="78" name="Google Shape;78;p11"/>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9" name="Google Shape;79;p11"/>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0" name="Google Shape;80;p11"/>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81" name="Google Shape;81;p11"/>
          <p:cNvGrpSpPr/>
          <p:nvPr/>
        </p:nvGrpSpPr>
        <p:grpSpPr>
          <a:xfrm rot="5400000">
            <a:off x="33987" y="5020517"/>
            <a:ext cx="1316327" cy="342000"/>
            <a:chOff x="713275" y="4065425"/>
            <a:chExt cx="987245" cy="256500"/>
          </a:xfrm>
        </p:grpSpPr>
        <p:sp>
          <p:nvSpPr>
            <p:cNvPr id="82" name="Google Shape;82;p11"/>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3" name="Google Shape;83;p11"/>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4" name="Google Shape;84;p11"/>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257731159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270"/>
        <p:cNvGrpSpPr/>
        <p:nvPr/>
      </p:nvGrpSpPr>
      <p:grpSpPr>
        <a:xfrm>
          <a:off x="0" y="0"/>
          <a:ext cx="0" cy="0"/>
          <a:chOff x="0" y="0"/>
          <a:chExt cx="0" cy="0"/>
        </a:xfrm>
      </p:grpSpPr>
      <p:sp>
        <p:nvSpPr>
          <p:cNvPr id="271" name="Google Shape;271;p18"/>
          <p:cNvSpPr txBox="1">
            <a:spLocks noGrp="1"/>
          </p:cNvSpPr>
          <p:nvPr>
            <p:ph type="title"/>
          </p:nvPr>
        </p:nvSpPr>
        <p:spPr>
          <a:xfrm>
            <a:off x="960000" y="4771907"/>
            <a:ext cx="3115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72" name="Google Shape;272;p18"/>
          <p:cNvSpPr txBox="1">
            <a:spLocks noGrp="1"/>
          </p:cNvSpPr>
          <p:nvPr>
            <p:ph type="subTitle" idx="1"/>
          </p:nvPr>
        </p:nvSpPr>
        <p:spPr>
          <a:xfrm>
            <a:off x="960000" y="3754120"/>
            <a:ext cx="3115200" cy="96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18"/>
          <p:cNvSpPr txBox="1">
            <a:spLocks noGrp="1"/>
          </p:cNvSpPr>
          <p:nvPr>
            <p:ph type="title" idx="2"/>
          </p:nvPr>
        </p:nvSpPr>
        <p:spPr>
          <a:xfrm>
            <a:off x="4538400" y="4771907"/>
            <a:ext cx="3115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74" name="Google Shape;274;p18"/>
          <p:cNvSpPr txBox="1">
            <a:spLocks noGrp="1"/>
          </p:cNvSpPr>
          <p:nvPr>
            <p:ph type="subTitle" idx="3"/>
          </p:nvPr>
        </p:nvSpPr>
        <p:spPr>
          <a:xfrm>
            <a:off x="4538400" y="3754120"/>
            <a:ext cx="3115200" cy="96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18"/>
          <p:cNvSpPr txBox="1">
            <a:spLocks noGrp="1"/>
          </p:cNvSpPr>
          <p:nvPr>
            <p:ph type="title" idx="4"/>
          </p:nvPr>
        </p:nvSpPr>
        <p:spPr>
          <a:xfrm>
            <a:off x="8116800" y="4771907"/>
            <a:ext cx="3115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76" name="Google Shape;276;p18"/>
          <p:cNvSpPr txBox="1">
            <a:spLocks noGrp="1"/>
          </p:cNvSpPr>
          <p:nvPr>
            <p:ph type="subTitle" idx="5"/>
          </p:nvPr>
        </p:nvSpPr>
        <p:spPr>
          <a:xfrm>
            <a:off x="8116800" y="3754120"/>
            <a:ext cx="3115200" cy="96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7" name="Google Shape;277;p18"/>
          <p:cNvSpPr txBox="1">
            <a:spLocks noGrp="1"/>
          </p:cNvSpPr>
          <p:nvPr>
            <p:ph type="title" idx="6"/>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78" name="Google Shape;278;p18"/>
          <p:cNvGrpSpPr/>
          <p:nvPr/>
        </p:nvGrpSpPr>
        <p:grpSpPr>
          <a:xfrm>
            <a:off x="5517172" y="5854072"/>
            <a:ext cx="1157656" cy="581189"/>
            <a:chOff x="4036209" y="4390554"/>
            <a:chExt cx="868242" cy="435892"/>
          </a:xfrm>
        </p:grpSpPr>
        <p:sp>
          <p:nvSpPr>
            <p:cNvPr id="279" name="Google Shape;279;p18"/>
            <p:cNvSpPr/>
            <p:nvPr/>
          </p:nvSpPr>
          <p:spPr>
            <a:xfrm>
              <a:off x="46489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0" name="Google Shape;280;p18"/>
            <p:cNvSpPr/>
            <p:nvPr/>
          </p:nvSpPr>
          <p:spPr>
            <a:xfrm>
              <a:off x="434255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1" name="Google Shape;281;p18"/>
            <p:cNvSpPr/>
            <p:nvPr/>
          </p:nvSpPr>
          <p:spPr>
            <a:xfrm>
              <a:off x="40362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82" name="Google Shape;282;p18"/>
          <p:cNvGrpSpPr/>
          <p:nvPr/>
        </p:nvGrpSpPr>
        <p:grpSpPr>
          <a:xfrm>
            <a:off x="-4547895" y="5995557"/>
            <a:ext cx="8401492" cy="509521"/>
            <a:chOff x="-233825" y="262867"/>
            <a:chExt cx="6301119" cy="382141"/>
          </a:xfrm>
        </p:grpSpPr>
        <p:cxnSp>
          <p:nvCxnSpPr>
            <p:cNvPr id="283" name="Google Shape;283;p18"/>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284" name="Google Shape;284;p18"/>
            <p:cNvGrpSpPr/>
            <p:nvPr/>
          </p:nvGrpSpPr>
          <p:grpSpPr>
            <a:xfrm rot="2700771">
              <a:off x="5739001" y="321019"/>
              <a:ext cx="274531" cy="265837"/>
              <a:chOff x="6021400" y="1654100"/>
              <a:chExt cx="435350" cy="421375"/>
            </a:xfrm>
          </p:grpSpPr>
          <p:sp>
            <p:nvSpPr>
              <p:cNvPr id="285" name="Google Shape;285;p18"/>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6" name="Google Shape;286;p18"/>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7" name="Google Shape;287;p18"/>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288" name="Google Shape;288;p18"/>
          <p:cNvGrpSpPr/>
          <p:nvPr/>
        </p:nvGrpSpPr>
        <p:grpSpPr>
          <a:xfrm flipH="1">
            <a:off x="8338405" y="5995557"/>
            <a:ext cx="8401492" cy="509521"/>
            <a:chOff x="-233825" y="262867"/>
            <a:chExt cx="6301119" cy="382141"/>
          </a:xfrm>
        </p:grpSpPr>
        <p:cxnSp>
          <p:nvCxnSpPr>
            <p:cNvPr id="289" name="Google Shape;289;p18"/>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290" name="Google Shape;290;p18"/>
            <p:cNvGrpSpPr/>
            <p:nvPr/>
          </p:nvGrpSpPr>
          <p:grpSpPr>
            <a:xfrm rot="2700771">
              <a:off x="5739001" y="321019"/>
              <a:ext cx="274531" cy="265837"/>
              <a:chOff x="6021400" y="1654100"/>
              <a:chExt cx="435350" cy="421375"/>
            </a:xfrm>
          </p:grpSpPr>
          <p:sp>
            <p:nvSpPr>
              <p:cNvPr id="291" name="Google Shape;291;p18"/>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2" name="Google Shape;292;p18"/>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3" name="Google Shape;293;p18"/>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cxnSp>
        <p:nvCxnSpPr>
          <p:cNvPr id="294" name="Google Shape;294;p18"/>
          <p:cNvCxnSpPr/>
          <p:nvPr/>
        </p:nvCxnSpPr>
        <p:spPr>
          <a:xfrm>
            <a:off x="-311767" y="605867"/>
            <a:ext cx="12544400" cy="0"/>
          </a:xfrm>
          <a:prstGeom prst="straightConnector1">
            <a:avLst/>
          </a:prstGeom>
          <a:noFill/>
          <a:ln w="9525" cap="flat" cmpd="sng">
            <a:solidFill>
              <a:schemeClr val="lt1"/>
            </a:solidFill>
            <a:prstDash val="solid"/>
            <a:round/>
            <a:headEnd type="none" w="med" len="med"/>
            <a:tailEnd type="none" w="med" len="med"/>
          </a:ln>
        </p:spPr>
      </p:cxnSp>
      <p:sp>
        <p:nvSpPr>
          <p:cNvPr id="295" name="Google Shape;295;p18"/>
          <p:cNvSpPr txBox="1">
            <a:spLocks noGrp="1"/>
          </p:cNvSpPr>
          <p:nvPr>
            <p:ph type="title" idx="7" hasCustomPrompt="1"/>
          </p:nvPr>
        </p:nvSpPr>
        <p:spPr>
          <a:xfrm>
            <a:off x="1432600" y="3238367"/>
            <a:ext cx="21700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67" b="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96" name="Google Shape;296;p18"/>
          <p:cNvSpPr txBox="1">
            <a:spLocks noGrp="1"/>
          </p:cNvSpPr>
          <p:nvPr>
            <p:ph type="title" idx="8" hasCustomPrompt="1"/>
          </p:nvPr>
        </p:nvSpPr>
        <p:spPr>
          <a:xfrm>
            <a:off x="5011000" y="3238367"/>
            <a:ext cx="21700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67" b="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97" name="Google Shape;297;p18"/>
          <p:cNvSpPr txBox="1">
            <a:spLocks noGrp="1"/>
          </p:cNvSpPr>
          <p:nvPr>
            <p:ph type="title" idx="9" hasCustomPrompt="1"/>
          </p:nvPr>
        </p:nvSpPr>
        <p:spPr>
          <a:xfrm>
            <a:off x="8589400" y="3238367"/>
            <a:ext cx="21700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67" b="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Tree>
    <p:extLst>
      <p:ext uri="{BB962C8B-B14F-4D97-AF65-F5344CB8AC3E}">
        <p14:creationId xmlns:p14="http://schemas.microsoft.com/office/powerpoint/2010/main" val="29099061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98"/>
        <p:cNvGrpSpPr/>
        <p:nvPr/>
      </p:nvGrpSpPr>
      <p:grpSpPr>
        <a:xfrm>
          <a:off x="0" y="0"/>
          <a:ext cx="0" cy="0"/>
          <a:chOff x="0" y="0"/>
          <a:chExt cx="0" cy="0"/>
        </a:xfrm>
      </p:grpSpPr>
      <p:sp>
        <p:nvSpPr>
          <p:cNvPr id="299" name="Google Shape;299;p19"/>
          <p:cNvSpPr txBox="1">
            <a:spLocks noGrp="1"/>
          </p:cNvSpPr>
          <p:nvPr>
            <p:ph type="title"/>
          </p:nvPr>
        </p:nvSpPr>
        <p:spPr>
          <a:xfrm>
            <a:off x="2707864" y="2040600"/>
            <a:ext cx="2813600" cy="341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b="0">
                <a:solidFill>
                  <a:schemeClr val="accen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00" name="Google Shape;300;p19"/>
          <p:cNvSpPr txBox="1">
            <a:spLocks noGrp="1"/>
          </p:cNvSpPr>
          <p:nvPr>
            <p:ph type="subTitle" idx="1"/>
          </p:nvPr>
        </p:nvSpPr>
        <p:spPr>
          <a:xfrm>
            <a:off x="2707864" y="2416233"/>
            <a:ext cx="28136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19"/>
          <p:cNvSpPr txBox="1">
            <a:spLocks noGrp="1"/>
          </p:cNvSpPr>
          <p:nvPr>
            <p:ph type="title" idx="2"/>
          </p:nvPr>
        </p:nvSpPr>
        <p:spPr>
          <a:xfrm>
            <a:off x="7481697" y="2040600"/>
            <a:ext cx="2813600" cy="341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02" name="Google Shape;302;p19"/>
          <p:cNvSpPr txBox="1">
            <a:spLocks noGrp="1"/>
          </p:cNvSpPr>
          <p:nvPr>
            <p:ph type="subTitle" idx="3"/>
          </p:nvPr>
        </p:nvSpPr>
        <p:spPr>
          <a:xfrm>
            <a:off x="7481697" y="2416233"/>
            <a:ext cx="28136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19"/>
          <p:cNvSpPr txBox="1">
            <a:spLocks noGrp="1"/>
          </p:cNvSpPr>
          <p:nvPr>
            <p:ph type="title" idx="4"/>
          </p:nvPr>
        </p:nvSpPr>
        <p:spPr>
          <a:xfrm>
            <a:off x="2707864" y="3951800"/>
            <a:ext cx="2813600" cy="341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04" name="Google Shape;304;p19"/>
          <p:cNvSpPr txBox="1">
            <a:spLocks noGrp="1"/>
          </p:cNvSpPr>
          <p:nvPr>
            <p:ph type="subTitle" idx="5"/>
          </p:nvPr>
        </p:nvSpPr>
        <p:spPr>
          <a:xfrm>
            <a:off x="2707864" y="4327433"/>
            <a:ext cx="28136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19"/>
          <p:cNvSpPr txBox="1">
            <a:spLocks noGrp="1"/>
          </p:cNvSpPr>
          <p:nvPr>
            <p:ph type="title" idx="6"/>
          </p:nvPr>
        </p:nvSpPr>
        <p:spPr>
          <a:xfrm>
            <a:off x="7481697" y="3951800"/>
            <a:ext cx="2813600" cy="341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b="0">
                <a:solidFill>
                  <a:schemeClr val="accen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06" name="Google Shape;306;p19"/>
          <p:cNvSpPr txBox="1">
            <a:spLocks noGrp="1"/>
          </p:cNvSpPr>
          <p:nvPr>
            <p:ph type="subTitle" idx="7"/>
          </p:nvPr>
        </p:nvSpPr>
        <p:spPr>
          <a:xfrm>
            <a:off x="7481697" y="4327433"/>
            <a:ext cx="28136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7" name="Google Shape;307;p19"/>
          <p:cNvSpPr txBox="1">
            <a:spLocks noGrp="1"/>
          </p:cNvSpPr>
          <p:nvPr>
            <p:ph type="title" idx="8"/>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08" name="Google Shape;308;p19"/>
          <p:cNvGrpSpPr/>
          <p:nvPr/>
        </p:nvGrpSpPr>
        <p:grpSpPr>
          <a:xfrm>
            <a:off x="5517172" y="5854072"/>
            <a:ext cx="1157656" cy="581189"/>
            <a:chOff x="4036209" y="4390554"/>
            <a:chExt cx="868242" cy="435892"/>
          </a:xfrm>
        </p:grpSpPr>
        <p:sp>
          <p:nvSpPr>
            <p:cNvPr id="309" name="Google Shape;309;p19"/>
            <p:cNvSpPr/>
            <p:nvPr/>
          </p:nvSpPr>
          <p:spPr>
            <a:xfrm>
              <a:off x="46489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0" name="Google Shape;310;p19"/>
            <p:cNvSpPr/>
            <p:nvPr/>
          </p:nvSpPr>
          <p:spPr>
            <a:xfrm>
              <a:off x="434255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1" name="Google Shape;311;p19"/>
            <p:cNvSpPr/>
            <p:nvPr/>
          </p:nvSpPr>
          <p:spPr>
            <a:xfrm>
              <a:off x="40362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312" name="Google Shape;312;p19"/>
          <p:cNvGrpSpPr/>
          <p:nvPr/>
        </p:nvGrpSpPr>
        <p:grpSpPr>
          <a:xfrm>
            <a:off x="-4547895" y="5995557"/>
            <a:ext cx="8401492" cy="509521"/>
            <a:chOff x="-233825" y="262867"/>
            <a:chExt cx="6301119" cy="382141"/>
          </a:xfrm>
        </p:grpSpPr>
        <p:cxnSp>
          <p:nvCxnSpPr>
            <p:cNvPr id="313" name="Google Shape;313;p19"/>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14" name="Google Shape;314;p19"/>
            <p:cNvGrpSpPr/>
            <p:nvPr/>
          </p:nvGrpSpPr>
          <p:grpSpPr>
            <a:xfrm rot="2700771">
              <a:off x="5739001" y="321019"/>
              <a:ext cx="274531" cy="265837"/>
              <a:chOff x="6021400" y="1654100"/>
              <a:chExt cx="435350" cy="421375"/>
            </a:xfrm>
          </p:grpSpPr>
          <p:sp>
            <p:nvSpPr>
              <p:cNvPr id="315" name="Google Shape;315;p19"/>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6" name="Google Shape;316;p19"/>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7" name="Google Shape;317;p19"/>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318" name="Google Shape;318;p19"/>
          <p:cNvGrpSpPr/>
          <p:nvPr/>
        </p:nvGrpSpPr>
        <p:grpSpPr>
          <a:xfrm flipH="1">
            <a:off x="8338405" y="5995557"/>
            <a:ext cx="8401492" cy="509521"/>
            <a:chOff x="-233825" y="262867"/>
            <a:chExt cx="6301119" cy="382141"/>
          </a:xfrm>
        </p:grpSpPr>
        <p:cxnSp>
          <p:nvCxnSpPr>
            <p:cNvPr id="319" name="Google Shape;319;p19"/>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20" name="Google Shape;320;p19"/>
            <p:cNvGrpSpPr/>
            <p:nvPr/>
          </p:nvGrpSpPr>
          <p:grpSpPr>
            <a:xfrm rot="2700771">
              <a:off x="5739001" y="321019"/>
              <a:ext cx="274531" cy="265837"/>
              <a:chOff x="6021400" y="1654100"/>
              <a:chExt cx="435350" cy="421375"/>
            </a:xfrm>
          </p:grpSpPr>
          <p:sp>
            <p:nvSpPr>
              <p:cNvPr id="321" name="Google Shape;321;p19"/>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2" name="Google Shape;322;p19"/>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3" name="Google Shape;323;p19"/>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381826807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24"/>
        <p:cNvGrpSpPr/>
        <p:nvPr/>
      </p:nvGrpSpPr>
      <p:grpSpPr>
        <a:xfrm>
          <a:off x="0" y="0"/>
          <a:ext cx="0" cy="0"/>
          <a:chOff x="0" y="0"/>
          <a:chExt cx="0" cy="0"/>
        </a:xfrm>
      </p:grpSpPr>
      <p:sp>
        <p:nvSpPr>
          <p:cNvPr id="325" name="Google Shape;325;p20"/>
          <p:cNvSpPr txBox="1">
            <a:spLocks noGrp="1"/>
          </p:cNvSpPr>
          <p:nvPr>
            <p:ph type="title"/>
          </p:nvPr>
        </p:nvSpPr>
        <p:spPr>
          <a:xfrm>
            <a:off x="959969" y="2345400"/>
            <a:ext cx="3074000" cy="34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solidFill>
                  <a:schemeClr val="accen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26" name="Google Shape;326;p20"/>
          <p:cNvSpPr txBox="1">
            <a:spLocks noGrp="1"/>
          </p:cNvSpPr>
          <p:nvPr>
            <p:ph type="subTitle" idx="1"/>
          </p:nvPr>
        </p:nvSpPr>
        <p:spPr>
          <a:xfrm>
            <a:off x="959969" y="2721033"/>
            <a:ext cx="3074000" cy="5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7" name="Google Shape;327;p20"/>
          <p:cNvSpPr txBox="1">
            <a:spLocks noGrp="1"/>
          </p:cNvSpPr>
          <p:nvPr>
            <p:ph type="title" idx="2"/>
          </p:nvPr>
        </p:nvSpPr>
        <p:spPr>
          <a:xfrm>
            <a:off x="4558996" y="2345400"/>
            <a:ext cx="3074000" cy="34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28" name="Google Shape;328;p20"/>
          <p:cNvSpPr txBox="1">
            <a:spLocks noGrp="1"/>
          </p:cNvSpPr>
          <p:nvPr>
            <p:ph type="subTitle" idx="3"/>
          </p:nvPr>
        </p:nvSpPr>
        <p:spPr>
          <a:xfrm>
            <a:off x="4558996" y="2721033"/>
            <a:ext cx="3074000" cy="5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20"/>
          <p:cNvSpPr txBox="1">
            <a:spLocks noGrp="1"/>
          </p:cNvSpPr>
          <p:nvPr>
            <p:ph type="title" idx="4"/>
          </p:nvPr>
        </p:nvSpPr>
        <p:spPr>
          <a:xfrm>
            <a:off x="959969" y="4561400"/>
            <a:ext cx="3074000" cy="34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30" name="Google Shape;330;p20"/>
          <p:cNvSpPr txBox="1">
            <a:spLocks noGrp="1"/>
          </p:cNvSpPr>
          <p:nvPr>
            <p:ph type="subTitle" idx="5"/>
          </p:nvPr>
        </p:nvSpPr>
        <p:spPr>
          <a:xfrm>
            <a:off x="959969" y="4937033"/>
            <a:ext cx="3074000" cy="5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1" name="Google Shape;331;p20"/>
          <p:cNvSpPr txBox="1">
            <a:spLocks noGrp="1"/>
          </p:cNvSpPr>
          <p:nvPr>
            <p:ph type="title" idx="6"/>
          </p:nvPr>
        </p:nvSpPr>
        <p:spPr>
          <a:xfrm>
            <a:off x="4558996" y="4561400"/>
            <a:ext cx="3074000" cy="34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solidFill>
                  <a:schemeClr val="accen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32" name="Google Shape;332;p20"/>
          <p:cNvSpPr txBox="1">
            <a:spLocks noGrp="1"/>
          </p:cNvSpPr>
          <p:nvPr>
            <p:ph type="subTitle" idx="7"/>
          </p:nvPr>
        </p:nvSpPr>
        <p:spPr>
          <a:xfrm>
            <a:off x="4558996" y="4937033"/>
            <a:ext cx="3074000" cy="5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3" name="Google Shape;333;p20"/>
          <p:cNvSpPr txBox="1">
            <a:spLocks noGrp="1"/>
          </p:cNvSpPr>
          <p:nvPr>
            <p:ph type="title" idx="8"/>
          </p:nvPr>
        </p:nvSpPr>
        <p:spPr>
          <a:xfrm>
            <a:off x="8158031" y="2345400"/>
            <a:ext cx="3074000" cy="34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solidFill>
                  <a:schemeClr val="accen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34" name="Google Shape;334;p20"/>
          <p:cNvSpPr txBox="1">
            <a:spLocks noGrp="1"/>
          </p:cNvSpPr>
          <p:nvPr>
            <p:ph type="subTitle" idx="9"/>
          </p:nvPr>
        </p:nvSpPr>
        <p:spPr>
          <a:xfrm>
            <a:off x="8158031" y="2721033"/>
            <a:ext cx="3074000" cy="5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20"/>
          <p:cNvSpPr txBox="1">
            <a:spLocks noGrp="1"/>
          </p:cNvSpPr>
          <p:nvPr>
            <p:ph type="title" idx="13"/>
          </p:nvPr>
        </p:nvSpPr>
        <p:spPr>
          <a:xfrm>
            <a:off x="8158031" y="4561400"/>
            <a:ext cx="3074000" cy="34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36" name="Google Shape;336;p20"/>
          <p:cNvSpPr txBox="1">
            <a:spLocks noGrp="1"/>
          </p:cNvSpPr>
          <p:nvPr>
            <p:ph type="subTitle" idx="14"/>
          </p:nvPr>
        </p:nvSpPr>
        <p:spPr>
          <a:xfrm>
            <a:off x="8158031" y="4937033"/>
            <a:ext cx="3074000" cy="5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7" name="Google Shape;337;p20"/>
          <p:cNvSpPr txBox="1">
            <a:spLocks noGrp="1"/>
          </p:cNvSpPr>
          <p:nvPr>
            <p:ph type="title" idx="15"/>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38" name="Google Shape;338;p20"/>
          <p:cNvGrpSpPr/>
          <p:nvPr/>
        </p:nvGrpSpPr>
        <p:grpSpPr>
          <a:xfrm>
            <a:off x="5517172" y="5854072"/>
            <a:ext cx="1157656" cy="581189"/>
            <a:chOff x="4036209" y="4390554"/>
            <a:chExt cx="868242" cy="435892"/>
          </a:xfrm>
        </p:grpSpPr>
        <p:sp>
          <p:nvSpPr>
            <p:cNvPr id="339" name="Google Shape;339;p20"/>
            <p:cNvSpPr/>
            <p:nvPr/>
          </p:nvSpPr>
          <p:spPr>
            <a:xfrm>
              <a:off x="46489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0" name="Google Shape;340;p20"/>
            <p:cNvSpPr/>
            <p:nvPr/>
          </p:nvSpPr>
          <p:spPr>
            <a:xfrm>
              <a:off x="434255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1" name="Google Shape;341;p20"/>
            <p:cNvSpPr/>
            <p:nvPr/>
          </p:nvSpPr>
          <p:spPr>
            <a:xfrm>
              <a:off x="40362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342" name="Google Shape;342;p20"/>
          <p:cNvGrpSpPr/>
          <p:nvPr/>
        </p:nvGrpSpPr>
        <p:grpSpPr>
          <a:xfrm>
            <a:off x="-4547895" y="5995557"/>
            <a:ext cx="8401492" cy="509521"/>
            <a:chOff x="-233825" y="262867"/>
            <a:chExt cx="6301119" cy="382141"/>
          </a:xfrm>
        </p:grpSpPr>
        <p:cxnSp>
          <p:nvCxnSpPr>
            <p:cNvPr id="343" name="Google Shape;343;p20"/>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44" name="Google Shape;344;p20"/>
            <p:cNvGrpSpPr/>
            <p:nvPr/>
          </p:nvGrpSpPr>
          <p:grpSpPr>
            <a:xfrm rot="2700771">
              <a:off x="5739001" y="321019"/>
              <a:ext cx="274531" cy="265837"/>
              <a:chOff x="6021400" y="1654100"/>
              <a:chExt cx="435350" cy="421375"/>
            </a:xfrm>
          </p:grpSpPr>
          <p:sp>
            <p:nvSpPr>
              <p:cNvPr id="345" name="Google Shape;345;p20"/>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6" name="Google Shape;346;p20"/>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7" name="Google Shape;347;p20"/>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348" name="Google Shape;348;p20"/>
          <p:cNvGrpSpPr/>
          <p:nvPr/>
        </p:nvGrpSpPr>
        <p:grpSpPr>
          <a:xfrm flipH="1">
            <a:off x="8338405" y="5995557"/>
            <a:ext cx="8401492" cy="509521"/>
            <a:chOff x="-233825" y="262867"/>
            <a:chExt cx="6301119" cy="382141"/>
          </a:xfrm>
        </p:grpSpPr>
        <p:cxnSp>
          <p:nvCxnSpPr>
            <p:cNvPr id="349" name="Google Shape;349;p20"/>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50" name="Google Shape;350;p20"/>
            <p:cNvGrpSpPr/>
            <p:nvPr/>
          </p:nvGrpSpPr>
          <p:grpSpPr>
            <a:xfrm rot="2700771">
              <a:off x="5739001" y="321019"/>
              <a:ext cx="274531" cy="265837"/>
              <a:chOff x="6021400" y="1654100"/>
              <a:chExt cx="435350" cy="421375"/>
            </a:xfrm>
          </p:grpSpPr>
          <p:sp>
            <p:nvSpPr>
              <p:cNvPr id="351" name="Google Shape;351;p20"/>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2" name="Google Shape;352;p20"/>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3" name="Google Shape;353;p20"/>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22596218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354"/>
        <p:cNvGrpSpPr/>
        <p:nvPr/>
      </p:nvGrpSpPr>
      <p:grpSpPr>
        <a:xfrm>
          <a:off x="0" y="0"/>
          <a:ext cx="0" cy="0"/>
          <a:chOff x="0" y="0"/>
          <a:chExt cx="0" cy="0"/>
        </a:xfrm>
      </p:grpSpPr>
      <p:sp>
        <p:nvSpPr>
          <p:cNvPr id="355" name="Google Shape;355;p21"/>
          <p:cNvSpPr txBox="1">
            <a:spLocks noGrp="1"/>
          </p:cNvSpPr>
          <p:nvPr>
            <p:ph type="subTitle" idx="1"/>
          </p:nvPr>
        </p:nvSpPr>
        <p:spPr>
          <a:xfrm>
            <a:off x="1029316" y="4595695"/>
            <a:ext cx="2843600" cy="1301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356" name="Google Shape;356;p21"/>
          <p:cNvSpPr txBox="1">
            <a:spLocks noGrp="1"/>
          </p:cNvSpPr>
          <p:nvPr>
            <p:ph type="subTitle" idx="2"/>
          </p:nvPr>
        </p:nvSpPr>
        <p:spPr>
          <a:xfrm>
            <a:off x="1029316" y="4160900"/>
            <a:ext cx="2843600" cy="414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3300"/>
              <a:buFont typeface="Hanuman"/>
              <a:buNone/>
              <a:defRPr sz="2667">
                <a:latin typeface="Righteous"/>
                <a:ea typeface="Righteous"/>
                <a:cs typeface="Righteous"/>
                <a:sym typeface="Righteous"/>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357" name="Google Shape;357;p21"/>
          <p:cNvSpPr txBox="1">
            <a:spLocks noGrp="1"/>
          </p:cNvSpPr>
          <p:nvPr>
            <p:ph type="subTitle" idx="3"/>
          </p:nvPr>
        </p:nvSpPr>
        <p:spPr>
          <a:xfrm>
            <a:off x="4687053" y="4598665"/>
            <a:ext cx="2818000" cy="1301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358" name="Google Shape;358;p21"/>
          <p:cNvSpPr txBox="1">
            <a:spLocks noGrp="1"/>
          </p:cNvSpPr>
          <p:nvPr>
            <p:ph type="subTitle" idx="4"/>
          </p:nvPr>
        </p:nvSpPr>
        <p:spPr>
          <a:xfrm>
            <a:off x="4687053" y="4160900"/>
            <a:ext cx="2818000" cy="414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3300"/>
              <a:buFont typeface="Hanuman"/>
              <a:buNone/>
              <a:defRPr sz="2667">
                <a:latin typeface="Righteous"/>
                <a:ea typeface="Righteous"/>
                <a:cs typeface="Righteous"/>
                <a:sym typeface="Righteous"/>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359" name="Google Shape;359;p21"/>
          <p:cNvSpPr txBox="1">
            <a:spLocks noGrp="1"/>
          </p:cNvSpPr>
          <p:nvPr>
            <p:ph type="subTitle" idx="5"/>
          </p:nvPr>
        </p:nvSpPr>
        <p:spPr>
          <a:xfrm>
            <a:off x="8344684" y="4160900"/>
            <a:ext cx="2818000" cy="414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3300"/>
              <a:buFont typeface="Hanuman"/>
              <a:buNone/>
              <a:defRPr sz="2667">
                <a:latin typeface="Righteous"/>
                <a:ea typeface="Righteous"/>
                <a:cs typeface="Righteous"/>
                <a:sym typeface="Righteous"/>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360" name="Google Shape;360;p21"/>
          <p:cNvSpPr txBox="1">
            <a:spLocks noGrp="1"/>
          </p:cNvSpPr>
          <p:nvPr>
            <p:ph type="subTitle" idx="6"/>
          </p:nvPr>
        </p:nvSpPr>
        <p:spPr>
          <a:xfrm>
            <a:off x="8344684" y="4598671"/>
            <a:ext cx="2818000" cy="1298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361" name="Google Shape;361;p21"/>
          <p:cNvSpPr txBox="1">
            <a:spLocks noGrp="1"/>
          </p:cNvSpPr>
          <p:nvPr>
            <p:ph type="title" hasCustomPrompt="1"/>
          </p:nvPr>
        </p:nvSpPr>
        <p:spPr>
          <a:xfrm>
            <a:off x="1029316" y="2889000"/>
            <a:ext cx="1758000" cy="10728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4000"/>
              <a:buNone/>
              <a:defRPr sz="5333" b="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62" name="Google Shape;362;p21"/>
          <p:cNvSpPr txBox="1">
            <a:spLocks noGrp="1"/>
          </p:cNvSpPr>
          <p:nvPr>
            <p:ph type="title" idx="7" hasCustomPrompt="1"/>
          </p:nvPr>
        </p:nvSpPr>
        <p:spPr>
          <a:xfrm>
            <a:off x="4687053" y="2889000"/>
            <a:ext cx="1758000" cy="10728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4000"/>
              <a:buNone/>
              <a:defRPr sz="5333" b="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63" name="Google Shape;363;p21"/>
          <p:cNvSpPr txBox="1">
            <a:spLocks noGrp="1"/>
          </p:cNvSpPr>
          <p:nvPr>
            <p:ph type="title" idx="8" hasCustomPrompt="1"/>
          </p:nvPr>
        </p:nvSpPr>
        <p:spPr>
          <a:xfrm>
            <a:off x="8344684" y="2889000"/>
            <a:ext cx="1758000" cy="10728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4000"/>
              <a:buNone/>
              <a:defRPr sz="5333" b="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64" name="Google Shape;364;p21"/>
          <p:cNvSpPr txBox="1">
            <a:spLocks noGrp="1"/>
          </p:cNvSpPr>
          <p:nvPr>
            <p:ph type="title" idx="9"/>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65" name="Google Shape;365;p21"/>
          <p:cNvGrpSpPr/>
          <p:nvPr/>
        </p:nvGrpSpPr>
        <p:grpSpPr>
          <a:xfrm>
            <a:off x="-311766" y="350490"/>
            <a:ext cx="8401492" cy="509521"/>
            <a:chOff x="-233825" y="262867"/>
            <a:chExt cx="6301119" cy="382141"/>
          </a:xfrm>
        </p:grpSpPr>
        <p:cxnSp>
          <p:nvCxnSpPr>
            <p:cNvPr id="366" name="Google Shape;366;p21"/>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67" name="Google Shape;367;p21"/>
            <p:cNvGrpSpPr/>
            <p:nvPr/>
          </p:nvGrpSpPr>
          <p:grpSpPr>
            <a:xfrm rot="2700771">
              <a:off x="5739001" y="321019"/>
              <a:ext cx="274531" cy="265837"/>
              <a:chOff x="6021400" y="1654100"/>
              <a:chExt cx="435350" cy="421375"/>
            </a:xfrm>
          </p:grpSpPr>
          <p:sp>
            <p:nvSpPr>
              <p:cNvPr id="368" name="Google Shape;368;p21"/>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9" name="Google Shape;369;p21"/>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0" name="Google Shape;370;p21"/>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371" name="Google Shape;371;p21"/>
          <p:cNvGrpSpPr/>
          <p:nvPr/>
        </p:nvGrpSpPr>
        <p:grpSpPr>
          <a:xfrm flipH="1">
            <a:off x="4274405" y="5995557"/>
            <a:ext cx="8401492" cy="509521"/>
            <a:chOff x="-233825" y="262867"/>
            <a:chExt cx="6301119" cy="382141"/>
          </a:xfrm>
        </p:grpSpPr>
        <p:cxnSp>
          <p:nvCxnSpPr>
            <p:cNvPr id="372" name="Google Shape;372;p21"/>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73" name="Google Shape;373;p21"/>
            <p:cNvGrpSpPr/>
            <p:nvPr/>
          </p:nvGrpSpPr>
          <p:grpSpPr>
            <a:xfrm rot="2700771">
              <a:off x="5739001" y="321019"/>
              <a:ext cx="274531" cy="265837"/>
              <a:chOff x="6021400" y="1654100"/>
              <a:chExt cx="435350" cy="421375"/>
            </a:xfrm>
          </p:grpSpPr>
          <p:sp>
            <p:nvSpPr>
              <p:cNvPr id="374" name="Google Shape;374;p21"/>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5" name="Google Shape;375;p21"/>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6" name="Google Shape;376;p21"/>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193579832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960000" y="1072300"/>
            <a:ext cx="5136000" cy="947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7333"/>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9" name="Google Shape;379;p22"/>
          <p:cNvSpPr txBox="1">
            <a:spLocks noGrp="1"/>
          </p:cNvSpPr>
          <p:nvPr>
            <p:ph type="body" idx="1"/>
          </p:nvPr>
        </p:nvSpPr>
        <p:spPr>
          <a:xfrm>
            <a:off x="960000" y="2641600"/>
            <a:ext cx="4429600" cy="34504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Char char="●"/>
              <a:defRPr sz="2400"/>
            </a:lvl1pPr>
            <a:lvl2pPr marL="1219170" lvl="1" indent="-423323" rtl="0">
              <a:lnSpc>
                <a:spcPct val="115000"/>
              </a:lnSpc>
              <a:spcBef>
                <a:spcPts val="0"/>
              </a:spcBef>
              <a:spcAft>
                <a:spcPts val="0"/>
              </a:spcAft>
              <a:buSzPts val="1400"/>
              <a:buChar char="○"/>
              <a:defRPr/>
            </a:lvl2pPr>
            <a:lvl3pPr marL="1828754" lvl="2" indent="-423323" rtl="0">
              <a:lnSpc>
                <a:spcPct val="115000"/>
              </a:lnSpc>
              <a:spcBef>
                <a:spcPts val="0"/>
              </a:spcBef>
              <a:spcAft>
                <a:spcPts val="0"/>
              </a:spcAft>
              <a:buSzPts val="1400"/>
              <a:buChar char="■"/>
              <a:defRPr/>
            </a:lvl3pPr>
            <a:lvl4pPr marL="2438339" lvl="3" indent="-423323" rtl="0">
              <a:lnSpc>
                <a:spcPct val="115000"/>
              </a:lnSpc>
              <a:spcBef>
                <a:spcPts val="0"/>
              </a:spcBef>
              <a:spcAft>
                <a:spcPts val="0"/>
              </a:spcAft>
              <a:buSzPts val="1400"/>
              <a:buChar char="●"/>
              <a:defRPr/>
            </a:lvl4pPr>
            <a:lvl5pPr marL="3047924" lvl="4" indent="-423323" rtl="0">
              <a:lnSpc>
                <a:spcPct val="115000"/>
              </a:lnSpc>
              <a:spcBef>
                <a:spcPts val="0"/>
              </a:spcBef>
              <a:spcAft>
                <a:spcPts val="0"/>
              </a:spcAft>
              <a:buSzPts val="1400"/>
              <a:buChar char="○"/>
              <a:defRPr/>
            </a:lvl5pPr>
            <a:lvl6pPr marL="3657509" lvl="5" indent="-423323" rtl="0">
              <a:lnSpc>
                <a:spcPct val="115000"/>
              </a:lnSpc>
              <a:spcBef>
                <a:spcPts val="0"/>
              </a:spcBef>
              <a:spcAft>
                <a:spcPts val="0"/>
              </a:spcAft>
              <a:buSzPts val="1400"/>
              <a:buChar char="■"/>
              <a:defRPr/>
            </a:lvl6pPr>
            <a:lvl7pPr marL="4267093" lvl="6" indent="-423323" rtl="0">
              <a:lnSpc>
                <a:spcPct val="115000"/>
              </a:lnSpc>
              <a:spcBef>
                <a:spcPts val="0"/>
              </a:spcBef>
              <a:spcAft>
                <a:spcPts val="0"/>
              </a:spcAft>
              <a:buSzPts val="1400"/>
              <a:buChar char="●"/>
              <a:defRPr/>
            </a:lvl7pPr>
            <a:lvl8pPr marL="4876678" lvl="7" indent="-423323" rtl="0">
              <a:lnSpc>
                <a:spcPct val="115000"/>
              </a:lnSpc>
              <a:spcBef>
                <a:spcPts val="0"/>
              </a:spcBef>
              <a:spcAft>
                <a:spcPts val="0"/>
              </a:spcAft>
              <a:buSzPts val="1400"/>
              <a:buChar char="○"/>
              <a:defRPr/>
            </a:lvl8pPr>
            <a:lvl9pPr marL="5486263" lvl="8" indent="-423323" rtl="0">
              <a:lnSpc>
                <a:spcPct val="115000"/>
              </a:lnSpc>
              <a:spcBef>
                <a:spcPts val="0"/>
              </a:spcBef>
              <a:spcAft>
                <a:spcPts val="0"/>
              </a:spcAft>
              <a:buSzPts val="1400"/>
              <a:buChar char="■"/>
              <a:defRPr/>
            </a:lvl9pPr>
          </a:lstStyle>
          <a:p>
            <a:endParaRPr/>
          </a:p>
        </p:txBody>
      </p:sp>
      <p:grpSp>
        <p:nvGrpSpPr>
          <p:cNvPr id="380" name="Google Shape;380;p22"/>
          <p:cNvGrpSpPr/>
          <p:nvPr/>
        </p:nvGrpSpPr>
        <p:grpSpPr>
          <a:xfrm>
            <a:off x="-311766" y="350490"/>
            <a:ext cx="8401492" cy="509521"/>
            <a:chOff x="-233825" y="262867"/>
            <a:chExt cx="6301119" cy="382141"/>
          </a:xfrm>
        </p:grpSpPr>
        <p:cxnSp>
          <p:nvCxnSpPr>
            <p:cNvPr id="381" name="Google Shape;381;p22"/>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82" name="Google Shape;382;p22"/>
            <p:cNvGrpSpPr/>
            <p:nvPr/>
          </p:nvGrpSpPr>
          <p:grpSpPr>
            <a:xfrm rot="2700771">
              <a:off x="5739001" y="321019"/>
              <a:ext cx="274531" cy="265837"/>
              <a:chOff x="6021400" y="1654100"/>
              <a:chExt cx="435350" cy="421375"/>
            </a:xfrm>
          </p:grpSpPr>
          <p:sp>
            <p:nvSpPr>
              <p:cNvPr id="383" name="Google Shape;383;p22"/>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4" name="Google Shape;384;p22"/>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5" name="Google Shape;385;p22"/>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386" name="Google Shape;386;p22"/>
          <p:cNvGrpSpPr/>
          <p:nvPr/>
        </p:nvGrpSpPr>
        <p:grpSpPr>
          <a:xfrm>
            <a:off x="7851500" y="5854072"/>
            <a:ext cx="1157656" cy="581189"/>
            <a:chOff x="5888625" y="4390554"/>
            <a:chExt cx="868242" cy="435892"/>
          </a:xfrm>
        </p:grpSpPr>
        <p:sp>
          <p:nvSpPr>
            <p:cNvPr id="387" name="Google Shape;387;p22"/>
            <p:cNvSpPr/>
            <p:nvPr/>
          </p:nvSpPr>
          <p:spPr>
            <a:xfrm>
              <a:off x="65013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8" name="Google Shape;388;p22"/>
            <p:cNvSpPr/>
            <p:nvPr/>
          </p:nvSpPr>
          <p:spPr>
            <a:xfrm>
              <a:off x="619497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9" name="Google Shape;389;p22"/>
            <p:cNvSpPr/>
            <p:nvPr/>
          </p:nvSpPr>
          <p:spPr>
            <a:xfrm>
              <a:off x="58886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cxnSp>
        <p:nvCxnSpPr>
          <p:cNvPr id="390" name="Google Shape;390;p22"/>
          <p:cNvCxnSpPr/>
          <p:nvPr/>
        </p:nvCxnSpPr>
        <p:spPr>
          <a:xfrm>
            <a:off x="-311767" y="6249047"/>
            <a:ext cx="79944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427104392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391"/>
        <p:cNvGrpSpPr/>
        <p:nvPr/>
      </p:nvGrpSpPr>
      <p:grpSpPr>
        <a:xfrm>
          <a:off x="0" y="0"/>
          <a:ext cx="0" cy="0"/>
          <a:chOff x="0" y="0"/>
          <a:chExt cx="0" cy="0"/>
        </a:xfrm>
      </p:grpSpPr>
      <p:sp>
        <p:nvSpPr>
          <p:cNvPr id="392" name="Google Shape;392;p23"/>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393" name="Google Shape;393;p23"/>
          <p:cNvCxnSpPr/>
          <p:nvPr/>
        </p:nvCxnSpPr>
        <p:spPr>
          <a:xfrm>
            <a:off x="-311767" y="6249047"/>
            <a:ext cx="7994400" cy="0"/>
          </a:xfrm>
          <a:prstGeom prst="straightConnector1">
            <a:avLst/>
          </a:prstGeom>
          <a:noFill/>
          <a:ln w="9525" cap="flat" cmpd="sng">
            <a:solidFill>
              <a:schemeClr val="lt1"/>
            </a:solidFill>
            <a:prstDash val="solid"/>
            <a:round/>
            <a:headEnd type="none" w="med" len="med"/>
            <a:tailEnd type="none" w="med" len="med"/>
          </a:ln>
        </p:spPr>
      </p:cxnSp>
      <p:grpSp>
        <p:nvGrpSpPr>
          <p:cNvPr id="394" name="Google Shape;394;p23"/>
          <p:cNvGrpSpPr/>
          <p:nvPr/>
        </p:nvGrpSpPr>
        <p:grpSpPr>
          <a:xfrm>
            <a:off x="7851500" y="5854072"/>
            <a:ext cx="1157656" cy="581189"/>
            <a:chOff x="5888625" y="4390554"/>
            <a:chExt cx="868242" cy="435892"/>
          </a:xfrm>
        </p:grpSpPr>
        <p:sp>
          <p:nvSpPr>
            <p:cNvPr id="395" name="Google Shape;395;p23"/>
            <p:cNvSpPr/>
            <p:nvPr/>
          </p:nvSpPr>
          <p:spPr>
            <a:xfrm>
              <a:off x="65013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6" name="Google Shape;396;p23"/>
            <p:cNvSpPr/>
            <p:nvPr/>
          </p:nvSpPr>
          <p:spPr>
            <a:xfrm>
              <a:off x="619497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7" name="Google Shape;397;p23"/>
            <p:cNvSpPr/>
            <p:nvPr/>
          </p:nvSpPr>
          <p:spPr>
            <a:xfrm>
              <a:off x="58886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398" name="Google Shape;398;p23"/>
          <p:cNvGrpSpPr/>
          <p:nvPr/>
        </p:nvGrpSpPr>
        <p:grpSpPr>
          <a:xfrm>
            <a:off x="3821120" y="350490"/>
            <a:ext cx="8370881" cy="509521"/>
            <a:chOff x="2865839" y="262867"/>
            <a:chExt cx="6278161" cy="382141"/>
          </a:xfrm>
        </p:grpSpPr>
        <p:cxnSp>
          <p:nvCxnSpPr>
            <p:cNvPr id="399" name="Google Shape;399;p23"/>
            <p:cNvCxnSpPr/>
            <p:nvPr/>
          </p:nvCxnSpPr>
          <p:spPr>
            <a:xfrm>
              <a:off x="3148200"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400" name="Google Shape;400;p23"/>
            <p:cNvGrpSpPr/>
            <p:nvPr/>
          </p:nvGrpSpPr>
          <p:grpSpPr>
            <a:xfrm rot="-2700771" flipH="1">
              <a:off x="2919601" y="321019"/>
              <a:ext cx="274531" cy="265837"/>
              <a:chOff x="6021400" y="1654100"/>
              <a:chExt cx="435350" cy="421375"/>
            </a:xfrm>
          </p:grpSpPr>
          <p:sp>
            <p:nvSpPr>
              <p:cNvPr id="401" name="Google Shape;401;p23"/>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2" name="Google Shape;402;p23"/>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3" name="Google Shape;403;p23"/>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99210748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04"/>
        <p:cNvGrpSpPr/>
        <p:nvPr/>
      </p:nvGrpSpPr>
      <p:grpSpPr>
        <a:xfrm>
          <a:off x="0" y="0"/>
          <a:ext cx="0" cy="0"/>
          <a:chOff x="0" y="0"/>
          <a:chExt cx="0" cy="0"/>
        </a:xfrm>
      </p:grpSpPr>
      <p:sp>
        <p:nvSpPr>
          <p:cNvPr id="405" name="Google Shape;405;p24"/>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406" name="Google Shape;406;p24"/>
          <p:cNvCxnSpPr>
            <a:stCxn id="407" idx="4"/>
          </p:cNvCxnSpPr>
          <p:nvPr/>
        </p:nvCxnSpPr>
        <p:spPr>
          <a:xfrm rot="5400000">
            <a:off x="-1757657" y="3536500"/>
            <a:ext cx="989200" cy="4436800"/>
          </a:xfrm>
          <a:prstGeom prst="bentConnector2">
            <a:avLst/>
          </a:prstGeom>
          <a:noFill/>
          <a:ln w="9525" cap="flat" cmpd="sng">
            <a:solidFill>
              <a:schemeClr val="dk2"/>
            </a:solidFill>
            <a:prstDash val="solid"/>
            <a:round/>
            <a:headEnd type="none" w="med" len="med"/>
            <a:tailEnd type="none" w="med" len="med"/>
          </a:ln>
        </p:spPr>
      </p:cxnSp>
      <p:grpSp>
        <p:nvGrpSpPr>
          <p:cNvPr id="408" name="Google Shape;408;p24"/>
          <p:cNvGrpSpPr/>
          <p:nvPr/>
        </p:nvGrpSpPr>
        <p:grpSpPr>
          <a:xfrm rot="2699229" flipH="1">
            <a:off x="770261" y="4918026"/>
            <a:ext cx="366041" cy="354449"/>
            <a:chOff x="6021400" y="1654100"/>
            <a:chExt cx="435350" cy="421375"/>
          </a:xfrm>
        </p:grpSpPr>
        <p:sp>
          <p:nvSpPr>
            <p:cNvPr id="409" name="Google Shape;409;p24"/>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0" name="Google Shape;410;p24"/>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1" name="Google Shape;411;p24"/>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407" name="Google Shape;407;p24"/>
          <p:cNvSpPr/>
          <p:nvPr/>
        </p:nvSpPr>
        <p:spPr>
          <a:xfrm>
            <a:off x="890943" y="5143500"/>
            <a:ext cx="128800" cy="116800"/>
          </a:xfrm>
          <a:prstGeom prst="ellipse">
            <a:avLst/>
          </a:prstGeom>
          <a:no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cxnSp>
        <p:nvCxnSpPr>
          <p:cNvPr id="412" name="Google Shape;412;p24"/>
          <p:cNvCxnSpPr>
            <a:stCxn id="413" idx="4"/>
          </p:cNvCxnSpPr>
          <p:nvPr/>
        </p:nvCxnSpPr>
        <p:spPr>
          <a:xfrm rot="-5400000" flipH="1">
            <a:off x="12925333" y="3536051"/>
            <a:ext cx="1026800" cy="4400400"/>
          </a:xfrm>
          <a:prstGeom prst="bentConnector2">
            <a:avLst/>
          </a:prstGeom>
          <a:noFill/>
          <a:ln w="9525" cap="flat" cmpd="sng">
            <a:solidFill>
              <a:schemeClr val="dk2"/>
            </a:solidFill>
            <a:prstDash val="solid"/>
            <a:round/>
            <a:headEnd type="none" w="med" len="med"/>
            <a:tailEnd type="none" w="med" len="med"/>
          </a:ln>
        </p:spPr>
      </p:cxnSp>
      <p:grpSp>
        <p:nvGrpSpPr>
          <p:cNvPr id="414" name="Google Shape;414;p24"/>
          <p:cNvGrpSpPr/>
          <p:nvPr/>
        </p:nvGrpSpPr>
        <p:grpSpPr>
          <a:xfrm rot="-2699229">
            <a:off x="11057277" y="4879926"/>
            <a:ext cx="366041" cy="354449"/>
            <a:chOff x="6021400" y="1654100"/>
            <a:chExt cx="435350" cy="421375"/>
          </a:xfrm>
        </p:grpSpPr>
        <p:sp>
          <p:nvSpPr>
            <p:cNvPr id="415" name="Google Shape;415;p24"/>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6" name="Google Shape;416;p24"/>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7" name="Google Shape;417;p24"/>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413" name="Google Shape;413;p24"/>
          <p:cNvSpPr/>
          <p:nvPr/>
        </p:nvSpPr>
        <p:spPr>
          <a:xfrm>
            <a:off x="11110933" y="4967651"/>
            <a:ext cx="255200" cy="255200"/>
          </a:xfrm>
          <a:prstGeom prst="ellipse">
            <a:avLst/>
          </a:prstGeom>
          <a:no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352224809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418"/>
        <p:cNvGrpSpPr/>
        <p:nvPr/>
      </p:nvGrpSpPr>
      <p:grpSpPr>
        <a:xfrm>
          <a:off x="0" y="0"/>
          <a:ext cx="0" cy="0"/>
          <a:chOff x="0" y="0"/>
          <a:chExt cx="0" cy="0"/>
        </a:xfrm>
      </p:grpSpPr>
      <p:sp>
        <p:nvSpPr>
          <p:cNvPr id="419" name="Google Shape;419;p25"/>
          <p:cNvSpPr txBox="1">
            <a:spLocks noGrp="1"/>
          </p:cNvSpPr>
          <p:nvPr>
            <p:ph type="subTitle" idx="1"/>
          </p:nvPr>
        </p:nvSpPr>
        <p:spPr>
          <a:xfrm>
            <a:off x="960000" y="3622500"/>
            <a:ext cx="3963200" cy="26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24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20" name="Google Shape;420;p25"/>
          <p:cNvSpPr txBox="1">
            <a:spLocks noGrp="1"/>
          </p:cNvSpPr>
          <p:nvPr>
            <p:ph type="title"/>
          </p:nvPr>
        </p:nvSpPr>
        <p:spPr>
          <a:xfrm>
            <a:off x="960000" y="1056467"/>
            <a:ext cx="5188400" cy="2093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7333"/>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1" name="Google Shape;421;p25"/>
          <p:cNvGrpSpPr/>
          <p:nvPr/>
        </p:nvGrpSpPr>
        <p:grpSpPr>
          <a:xfrm>
            <a:off x="-311766" y="350490"/>
            <a:ext cx="8401492" cy="509521"/>
            <a:chOff x="-233825" y="262867"/>
            <a:chExt cx="6301119" cy="382141"/>
          </a:xfrm>
        </p:grpSpPr>
        <p:cxnSp>
          <p:nvCxnSpPr>
            <p:cNvPr id="422" name="Google Shape;422;p25"/>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423" name="Google Shape;423;p25"/>
            <p:cNvGrpSpPr/>
            <p:nvPr/>
          </p:nvGrpSpPr>
          <p:grpSpPr>
            <a:xfrm rot="2700771">
              <a:off x="5739001" y="321019"/>
              <a:ext cx="274531" cy="265837"/>
              <a:chOff x="6021400" y="1654100"/>
              <a:chExt cx="435350" cy="421375"/>
            </a:xfrm>
          </p:grpSpPr>
          <p:sp>
            <p:nvSpPr>
              <p:cNvPr id="424" name="Google Shape;424;p25"/>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5" name="Google Shape;425;p25"/>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6" name="Google Shape;426;p25"/>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
        <p:nvSpPr>
          <p:cNvPr id="427" name="Google Shape;427;p25"/>
          <p:cNvSpPr/>
          <p:nvPr/>
        </p:nvSpPr>
        <p:spPr>
          <a:xfrm>
            <a:off x="8259967"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8" name="Google Shape;428;p25"/>
          <p:cNvSpPr/>
          <p:nvPr/>
        </p:nvSpPr>
        <p:spPr>
          <a:xfrm>
            <a:off x="7851500"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9" name="Google Shape;429;p25"/>
          <p:cNvSpPr/>
          <p:nvPr/>
        </p:nvSpPr>
        <p:spPr>
          <a:xfrm>
            <a:off x="8668433"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cxnSp>
        <p:nvCxnSpPr>
          <p:cNvPr id="430" name="Google Shape;430;p25"/>
          <p:cNvCxnSpPr/>
          <p:nvPr/>
        </p:nvCxnSpPr>
        <p:spPr>
          <a:xfrm>
            <a:off x="-311767" y="6249047"/>
            <a:ext cx="79944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302433184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431"/>
        <p:cNvGrpSpPr/>
        <p:nvPr/>
      </p:nvGrpSpPr>
      <p:grpSpPr>
        <a:xfrm>
          <a:off x="0" y="0"/>
          <a:ext cx="0" cy="0"/>
          <a:chOff x="0" y="0"/>
          <a:chExt cx="0" cy="0"/>
        </a:xfrm>
      </p:grpSpPr>
      <p:sp>
        <p:nvSpPr>
          <p:cNvPr id="432" name="Google Shape;432;p26"/>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78866557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433"/>
        <p:cNvGrpSpPr/>
        <p:nvPr/>
      </p:nvGrpSpPr>
      <p:grpSpPr>
        <a:xfrm>
          <a:off x="0" y="0"/>
          <a:ext cx="0" cy="0"/>
          <a:chOff x="0" y="0"/>
          <a:chExt cx="0" cy="0"/>
        </a:xfrm>
      </p:grpSpPr>
      <p:sp>
        <p:nvSpPr>
          <p:cNvPr id="434" name="Google Shape;434;p27"/>
          <p:cNvSpPr txBox="1">
            <a:spLocks noGrp="1"/>
          </p:cNvSpPr>
          <p:nvPr>
            <p:ph type="ctrTitle"/>
          </p:nvPr>
        </p:nvSpPr>
        <p:spPr>
          <a:xfrm>
            <a:off x="3598000" y="893100"/>
            <a:ext cx="4996000" cy="84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435" name="Google Shape;435;p27"/>
          <p:cNvSpPr txBox="1">
            <a:spLocks noGrp="1"/>
          </p:cNvSpPr>
          <p:nvPr>
            <p:ph type="subTitle" idx="1"/>
          </p:nvPr>
        </p:nvSpPr>
        <p:spPr>
          <a:xfrm>
            <a:off x="3597984" y="2858033"/>
            <a:ext cx="4996000" cy="150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436" name="Google Shape;436;p27"/>
          <p:cNvSpPr txBox="1"/>
          <p:nvPr/>
        </p:nvSpPr>
        <p:spPr>
          <a:xfrm>
            <a:off x="3239984" y="4651333"/>
            <a:ext cx="5712000" cy="974400"/>
          </a:xfrm>
          <a:prstGeom prst="rect">
            <a:avLst/>
          </a:prstGeom>
          <a:noFill/>
          <a:ln>
            <a:noFill/>
          </a:ln>
        </p:spPr>
        <p:txBody>
          <a:bodyPr spcFirstLastPara="1" wrap="square" lIns="121900" tIns="121900" rIns="121900" bIns="121900" anchor="b" anchorCtr="0">
            <a:noAutofit/>
          </a:bodyPr>
          <a:lstStyle/>
          <a:p>
            <a:pPr algn="ctr">
              <a:spcBef>
                <a:spcPts val="400"/>
              </a:spcBef>
              <a:buClr>
                <a:srgbClr val="000000"/>
              </a:buClr>
              <a:buFont typeface="Arial"/>
              <a:buNone/>
            </a:pPr>
            <a:r>
              <a:rPr lang="en" sz="1867" kern="0">
                <a:solidFill>
                  <a:srgbClr val="FFFFFF"/>
                </a:solidFill>
                <a:latin typeface="Jura"/>
                <a:ea typeface="Jura"/>
                <a:cs typeface="Jura"/>
                <a:sym typeface="Jura"/>
              </a:rPr>
              <a:t>CREDITS: This presentation template was created by </a:t>
            </a:r>
            <a:r>
              <a:rPr lang="en" sz="1867" b="1" kern="0">
                <a:solidFill>
                  <a:srgbClr val="FFFFFF"/>
                </a:solidFill>
                <a:uFill>
                  <a:noFill/>
                </a:uFill>
                <a:latin typeface="Jura"/>
                <a:ea typeface="Jura"/>
                <a:cs typeface="Jura"/>
                <a:sym typeface="Jura"/>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867" b="1" kern="0">
                <a:solidFill>
                  <a:srgbClr val="FFFFFF"/>
                </a:solidFill>
                <a:latin typeface="Jura"/>
                <a:ea typeface="Jura"/>
                <a:cs typeface="Jura"/>
                <a:sym typeface="Jura"/>
              </a:rPr>
              <a:t>,</a:t>
            </a:r>
            <a:r>
              <a:rPr lang="en" sz="1867" kern="0">
                <a:solidFill>
                  <a:srgbClr val="FFFFFF"/>
                </a:solidFill>
                <a:latin typeface="Jura"/>
                <a:ea typeface="Jura"/>
                <a:cs typeface="Jura"/>
                <a:sym typeface="Jura"/>
              </a:rPr>
              <a:t> including icons by </a:t>
            </a:r>
            <a:r>
              <a:rPr lang="en" sz="1867" b="1" kern="0">
                <a:solidFill>
                  <a:srgbClr val="FFFFFF"/>
                </a:solidFill>
                <a:uFill>
                  <a:noFill/>
                </a:uFill>
                <a:latin typeface="Jura"/>
                <a:ea typeface="Jura"/>
                <a:cs typeface="Jura"/>
                <a:sym typeface="Jura"/>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867" kern="0">
                <a:solidFill>
                  <a:srgbClr val="FFFFFF"/>
                </a:solidFill>
                <a:latin typeface="Jura"/>
                <a:ea typeface="Jura"/>
                <a:cs typeface="Jura"/>
                <a:sym typeface="Jura"/>
              </a:rPr>
              <a:t> and infographics &amp; images by </a:t>
            </a:r>
            <a:r>
              <a:rPr lang="en" sz="1867" b="1" kern="0">
                <a:solidFill>
                  <a:srgbClr val="FFFFFF"/>
                </a:solidFill>
                <a:uFill>
                  <a:noFill/>
                </a:uFill>
                <a:latin typeface="Jura"/>
                <a:ea typeface="Jura"/>
                <a:cs typeface="Jura"/>
                <a:sym typeface="Jura"/>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867" b="1" kern="0">
              <a:solidFill>
                <a:srgbClr val="FFFFFF"/>
              </a:solidFill>
              <a:latin typeface="Jura"/>
              <a:ea typeface="Jura"/>
              <a:cs typeface="Jura"/>
              <a:sym typeface="Jura"/>
            </a:endParaRPr>
          </a:p>
        </p:txBody>
      </p:sp>
      <p:grpSp>
        <p:nvGrpSpPr>
          <p:cNvPr id="437" name="Google Shape;437;p27"/>
          <p:cNvGrpSpPr/>
          <p:nvPr/>
        </p:nvGrpSpPr>
        <p:grpSpPr>
          <a:xfrm rot="-5400000" flipH="1">
            <a:off x="-4823709" y="2674492"/>
            <a:ext cx="10147684" cy="1109861"/>
            <a:chOff x="-71925" y="-884100"/>
            <a:chExt cx="9144255" cy="1188797"/>
          </a:xfrm>
        </p:grpSpPr>
        <p:sp>
          <p:nvSpPr>
            <p:cNvPr id="438" name="Google Shape;438;p27"/>
            <p:cNvSpPr/>
            <p:nvPr/>
          </p:nvSpPr>
          <p:spPr>
            <a:xfrm>
              <a:off x="-71925" y="-884100"/>
              <a:ext cx="3175016" cy="741739"/>
            </a:xfrm>
            <a:custGeom>
              <a:avLst/>
              <a:gdLst/>
              <a:ahLst/>
              <a:cxnLst/>
              <a:rect l="l" t="t" r="r" b="b"/>
              <a:pathLst>
                <a:path w="99196" h="44764" extrusionOk="0">
                  <a:moveTo>
                    <a:pt x="96826" y="0"/>
                  </a:moveTo>
                  <a:cubicBezTo>
                    <a:pt x="87993" y="14934"/>
                    <a:pt x="80556" y="32035"/>
                    <a:pt x="64567" y="38354"/>
                  </a:cubicBezTo>
                  <a:cubicBezTo>
                    <a:pt x="60625" y="39913"/>
                    <a:pt x="56746" y="40615"/>
                    <a:pt x="52946" y="40615"/>
                  </a:cubicBezTo>
                  <a:cubicBezTo>
                    <a:pt x="32157" y="40615"/>
                    <a:pt x="13718" y="19608"/>
                    <a:pt x="0" y="2967"/>
                  </a:cubicBezTo>
                  <a:lnTo>
                    <a:pt x="0" y="7107"/>
                  </a:lnTo>
                  <a:cubicBezTo>
                    <a:pt x="13714" y="23750"/>
                    <a:pt x="32154" y="44764"/>
                    <a:pt x="52946" y="44764"/>
                  </a:cubicBezTo>
                  <a:cubicBezTo>
                    <a:pt x="56744" y="44764"/>
                    <a:pt x="60620" y="44063"/>
                    <a:pt x="64560" y="42506"/>
                  </a:cubicBezTo>
                  <a:cubicBezTo>
                    <a:pt x="82058" y="35592"/>
                    <a:pt x="89185" y="15722"/>
                    <a:pt x="9919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9" name="Google Shape;439;p27"/>
            <p:cNvSpPr/>
            <p:nvPr/>
          </p:nvSpPr>
          <p:spPr>
            <a:xfrm>
              <a:off x="-20108" y="-884100"/>
              <a:ext cx="2963286" cy="591317"/>
            </a:xfrm>
            <a:custGeom>
              <a:avLst/>
              <a:gdLst/>
              <a:ahLst/>
              <a:cxnLst/>
              <a:rect l="l" t="t" r="r" b="b"/>
              <a:pathLst>
                <a:path w="92581" h="35686" extrusionOk="0">
                  <a:moveTo>
                    <a:pt x="0" y="0"/>
                  </a:moveTo>
                  <a:cubicBezTo>
                    <a:pt x="13539" y="16291"/>
                    <a:pt x="31336" y="35685"/>
                    <a:pt x="51325" y="35685"/>
                  </a:cubicBezTo>
                  <a:cubicBezTo>
                    <a:pt x="55137" y="35685"/>
                    <a:pt x="59029" y="34980"/>
                    <a:pt x="62986" y="33413"/>
                  </a:cubicBezTo>
                  <a:cubicBezTo>
                    <a:pt x="77218" y="27771"/>
                    <a:pt x="84802" y="13613"/>
                    <a:pt x="92580" y="0"/>
                  </a:cubicBezTo>
                  <a:lnTo>
                    <a:pt x="90408" y="0"/>
                  </a:lnTo>
                  <a:cubicBezTo>
                    <a:pt x="83313" y="12253"/>
                    <a:pt x="75803" y="24165"/>
                    <a:pt x="63023" y="29236"/>
                  </a:cubicBezTo>
                  <a:cubicBezTo>
                    <a:pt x="59050" y="30812"/>
                    <a:pt x="55143" y="31522"/>
                    <a:pt x="51318" y="31522"/>
                  </a:cubicBezTo>
                  <a:cubicBezTo>
                    <a:pt x="33004" y="31522"/>
                    <a:pt x="16543" y="15259"/>
                    <a:pt x="3495"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0" name="Google Shape;440;p27"/>
            <p:cNvSpPr/>
            <p:nvPr/>
          </p:nvSpPr>
          <p:spPr>
            <a:xfrm>
              <a:off x="-71925" y="-884100"/>
              <a:ext cx="3386650" cy="891400"/>
            </a:xfrm>
            <a:custGeom>
              <a:avLst/>
              <a:gdLst/>
              <a:ahLst/>
              <a:cxnLst/>
              <a:rect l="l" t="t" r="r" b="b"/>
              <a:pathLst>
                <a:path w="105808" h="53796" extrusionOk="0">
                  <a:moveTo>
                    <a:pt x="102436" y="0"/>
                  </a:moveTo>
                  <a:cubicBezTo>
                    <a:pt x="90488" y="16145"/>
                    <a:pt x="83963" y="39750"/>
                    <a:pt x="64567" y="47422"/>
                  </a:cubicBezTo>
                  <a:cubicBezTo>
                    <a:pt x="60625" y="48981"/>
                    <a:pt x="56747" y="49682"/>
                    <a:pt x="52947" y="49682"/>
                  </a:cubicBezTo>
                  <a:cubicBezTo>
                    <a:pt x="32156" y="49682"/>
                    <a:pt x="13712" y="28671"/>
                    <a:pt x="0" y="12029"/>
                  </a:cubicBezTo>
                  <a:lnTo>
                    <a:pt x="0" y="16175"/>
                  </a:lnTo>
                  <a:cubicBezTo>
                    <a:pt x="13707" y="32812"/>
                    <a:pt x="32119" y="53795"/>
                    <a:pt x="52888" y="53795"/>
                  </a:cubicBezTo>
                  <a:cubicBezTo>
                    <a:pt x="56714" y="53795"/>
                    <a:pt x="60620" y="53083"/>
                    <a:pt x="64591" y="51501"/>
                  </a:cubicBezTo>
                  <a:cubicBezTo>
                    <a:pt x="85653" y="43115"/>
                    <a:pt x="91549" y="15871"/>
                    <a:pt x="10580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1" name="Google Shape;441;p27"/>
            <p:cNvSpPr/>
            <p:nvPr/>
          </p:nvSpPr>
          <p:spPr>
            <a:xfrm>
              <a:off x="5229039" y="-884100"/>
              <a:ext cx="3843012" cy="684043"/>
            </a:xfrm>
            <a:custGeom>
              <a:avLst/>
              <a:gdLst/>
              <a:ahLst/>
              <a:cxnLst/>
              <a:rect l="l" t="t" r="r" b="b"/>
              <a:pathLst>
                <a:path w="120066" h="41282" extrusionOk="0">
                  <a:moveTo>
                    <a:pt x="0" y="0"/>
                  </a:moveTo>
                  <a:cubicBezTo>
                    <a:pt x="19721" y="13196"/>
                    <a:pt x="36784" y="33544"/>
                    <a:pt x="59558" y="39608"/>
                  </a:cubicBezTo>
                  <a:cubicBezTo>
                    <a:pt x="63838" y="40749"/>
                    <a:pt x="67923" y="41282"/>
                    <a:pt x="71837" y="41282"/>
                  </a:cubicBezTo>
                  <a:cubicBezTo>
                    <a:pt x="89348" y="41282"/>
                    <a:pt x="103431" y="30623"/>
                    <a:pt x="116149" y="16058"/>
                  </a:cubicBezTo>
                  <a:cubicBezTo>
                    <a:pt x="117476" y="14531"/>
                    <a:pt x="118780" y="13017"/>
                    <a:pt x="120065" y="11508"/>
                  </a:cubicBezTo>
                  <a:lnTo>
                    <a:pt x="120065" y="7362"/>
                  </a:lnTo>
                  <a:cubicBezTo>
                    <a:pt x="118780" y="8876"/>
                    <a:pt x="117484" y="10397"/>
                    <a:pt x="116155" y="11924"/>
                  </a:cubicBezTo>
                  <a:cubicBezTo>
                    <a:pt x="103450" y="26559"/>
                    <a:pt x="89345" y="37178"/>
                    <a:pt x="71798" y="37178"/>
                  </a:cubicBezTo>
                  <a:cubicBezTo>
                    <a:pt x="67888" y="37178"/>
                    <a:pt x="63808" y="36651"/>
                    <a:pt x="59534" y="35524"/>
                  </a:cubicBezTo>
                  <a:cubicBezTo>
                    <a:pt x="38968" y="30104"/>
                    <a:pt x="23197" y="13023"/>
                    <a:pt x="591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2" name="Google Shape;442;p27"/>
            <p:cNvSpPr/>
            <p:nvPr/>
          </p:nvSpPr>
          <p:spPr>
            <a:xfrm>
              <a:off x="229826" y="-884100"/>
              <a:ext cx="2557367" cy="440530"/>
            </a:xfrm>
            <a:custGeom>
              <a:avLst/>
              <a:gdLst/>
              <a:ahLst/>
              <a:cxnLst/>
              <a:rect l="l" t="t" r="r" b="b"/>
              <a:pathLst>
                <a:path w="79899" h="26586" extrusionOk="0">
                  <a:moveTo>
                    <a:pt x="0" y="0"/>
                  </a:moveTo>
                  <a:cubicBezTo>
                    <a:pt x="12284" y="13640"/>
                    <a:pt x="27148" y="26585"/>
                    <a:pt x="43505" y="26585"/>
                  </a:cubicBezTo>
                  <a:cubicBezTo>
                    <a:pt x="47349" y="26585"/>
                    <a:pt x="51275" y="25871"/>
                    <a:pt x="55269" y="24282"/>
                  </a:cubicBezTo>
                  <a:cubicBezTo>
                    <a:pt x="66312" y="19888"/>
                    <a:pt x="73506" y="10416"/>
                    <a:pt x="79898" y="0"/>
                  </a:cubicBezTo>
                  <a:lnTo>
                    <a:pt x="77403" y="0"/>
                  </a:lnTo>
                  <a:cubicBezTo>
                    <a:pt x="71581" y="8715"/>
                    <a:pt x="64860" y="16300"/>
                    <a:pt x="55318" y="20099"/>
                  </a:cubicBezTo>
                  <a:cubicBezTo>
                    <a:pt x="51302" y="21702"/>
                    <a:pt x="47357" y="22423"/>
                    <a:pt x="43495" y="22423"/>
                  </a:cubicBezTo>
                  <a:cubicBezTo>
                    <a:pt x="28811" y="22423"/>
                    <a:pt x="15339" y="12001"/>
                    <a:pt x="384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3" name="Google Shape;443;p27"/>
            <p:cNvSpPr/>
            <p:nvPr/>
          </p:nvSpPr>
          <p:spPr>
            <a:xfrm>
              <a:off x="-71925" y="-884100"/>
              <a:ext cx="9144255" cy="1039121"/>
            </a:xfrm>
            <a:custGeom>
              <a:avLst/>
              <a:gdLst/>
              <a:ahLst/>
              <a:cxnLst/>
              <a:rect l="l" t="t" r="r" b="b"/>
              <a:pathLst>
                <a:path w="285691" h="62711" extrusionOk="0">
                  <a:moveTo>
                    <a:pt x="112709" y="0"/>
                  </a:moveTo>
                  <a:cubicBezTo>
                    <a:pt x="93219" y="13413"/>
                    <a:pt x="88240" y="46765"/>
                    <a:pt x="64591" y="56268"/>
                  </a:cubicBezTo>
                  <a:cubicBezTo>
                    <a:pt x="60565" y="57886"/>
                    <a:pt x="56610" y="58613"/>
                    <a:pt x="52740" y="58613"/>
                  </a:cubicBezTo>
                  <a:cubicBezTo>
                    <a:pt x="32008" y="58613"/>
                    <a:pt x="13710" y="37742"/>
                    <a:pt x="0" y="21099"/>
                  </a:cubicBezTo>
                  <a:lnTo>
                    <a:pt x="0" y="25245"/>
                  </a:lnTo>
                  <a:cubicBezTo>
                    <a:pt x="13779" y="41962"/>
                    <a:pt x="31983" y="62711"/>
                    <a:pt x="52783" y="62711"/>
                  </a:cubicBezTo>
                  <a:cubicBezTo>
                    <a:pt x="56634" y="62711"/>
                    <a:pt x="60574" y="61999"/>
                    <a:pt x="64591" y="60420"/>
                  </a:cubicBezTo>
                  <a:cubicBezTo>
                    <a:pt x="93927" y="48882"/>
                    <a:pt x="95267" y="1223"/>
                    <a:pt x="131046" y="708"/>
                  </a:cubicBezTo>
                  <a:cubicBezTo>
                    <a:pt x="131287" y="704"/>
                    <a:pt x="131528" y="702"/>
                    <a:pt x="131768" y="702"/>
                  </a:cubicBezTo>
                  <a:cubicBezTo>
                    <a:pt x="168136" y="702"/>
                    <a:pt x="191428" y="39679"/>
                    <a:pt x="225177" y="48527"/>
                  </a:cubicBezTo>
                  <a:cubicBezTo>
                    <a:pt x="229412" y="49637"/>
                    <a:pt x="233468" y="50153"/>
                    <a:pt x="237367" y="50153"/>
                  </a:cubicBezTo>
                  <a:cubicBezTo>
                    <a:pt x="254891" y="50153"/>
                    <a:pt x="269258" y="39735"/>
                    <a:pt x="282611" y="25970"/>
                  </a:cubicBezTo>
                  <a:cubicBezTo>
                    <a:pt x="283648" y="24897"/>
                    <a:pt x="284673" y="23829"/>
                    <a:pt x="285690" y="22767"/>
                  </a:cubicBezTo>
                  <a:lnTo>
                    <a:pt x="285690" y="17181"/>
                  </a:lnTo>
                  <a:cubicBezTo>
                    <a:pt x="284487" y="18529"/>
                    <a:pt x="283264" y="19876"/>
                    <a:pt x="282029" y="21234"/>
                  </a:cubicBezTo>
                  <a:cubicBezTo>
                    <a:pt x="269068" y="35407"/>
                    <a:pt x="254906" y="46062"/>
                    <a:pt x="237442" y="46062"/>
                  </a:cubicBezTo>
                  <a:cubicBezTo>
                    <a:pt x="233527" y="46062"/>
                    <a:pt x="229447" y="45527"/>
                    <a:pt x="225177" y="44375"/>
                  </a:cubicBezTo>
                  <a:cubicBezTo>
                    <a:pt x="198970" y="37311"/>
                    <a:pt x="179617" y="11539"/>
                    <a:pt x="155291"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4" name="Google Shape;444;p27"/>
            <p:cNvSpPr/>
            <p:nvPr/>
          </p:nvSpPr>
          <p:spPr>
            <a:xfrm>
              <a:off x="5630552" y="-884100"/>
              <a:ext cx="3441478" cy="534747"/>
            </a:xfrm>
            <a:custGeom>
              <a:avLst/>
              <a:gdLst/>
              <a:ahLst/>
              <a:cxnLst/>
              <a:rect l="l" t="t" r="r" b="b"/>
              <a:pathLst>
                <a:path w="107521" h="32272" extrusionOk="0">
                  <a:moveTo>
                    <a:pt x="0" y="0"/>
                  </a:moveTo>
                  <a:cubicBezTo>
                    <a:pt x="14780" y="12129"/>
                    <a:pt x="29000" y="25858"/>
                    <a:pt x="46975" y="30614"/>
                  </a:cubicBezTo>
                  <a:cubicBezTo>
                    <a:pt x="51247" y="31743"/>
                    <a:pt x="55326" y="32271"/>
                    <a:pt x="59235" y="32271"/>
                  </a:cubicBezTo>
                  <a:cubicBezTo>
                    <a:pt x="76787" y="32271"/>
                    <a:pt x="90909" y="21627"/>
                    <a:pt x="103610" y="7002"/>
                  </a:cubicBezTo>
                  <a:cubicBezTo>
                    <a:pt x="104939" y="5475"/>
                    <a:pt x="106235" y="3954"/>
                    <a:pt x="107520" y="2446"/>
                  </a:cubicBezTo>
                  <a:lnTo>
                    <a:pt x="107520" y="0"/>
                  </a:lnTo>
                  <a:lnTo>
                    <a:pt x="106068" y="0"/>
                  </a:lnTo>
                  <a:cubicBezTo>
                    <a:pt x="105255" y="950"/>
                    <a:pt x="104441" y="1899"/>
                    <a:pt x="103610" y="2856"/>
                  </a:cubicBezTo>
                  <a:cubicBezTo>
                    <a:pt x="90929" y="17458"/>
                    <a:pt x="76798" y="28134"/>
                    <a:pt x="59264" y="28134"/>
                  </a:cubicBezTo>
                  <a:cubicBezTo>
                    <a:pt x="55349" y="28134"/>
                    <a:pt x="51265" y="27601"/>
                    <a:pt x="46989" y="26462"/>
                  </a:cubicBezTo>
                  <a:cubicBezTo>
                    <a:pt x="31147" y="22240"/>
                    <a:pt x="18312" y="10975"/>
                    <a:pt x="542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5" name="Google Shape;445;p27"/>
            <p:cNvSpPr/>
            <p:nvPr/>
          </p:nvSpPr>
          <p:spPr>
            <a:xfrm>
              <a:off x="6395812" y="-884100"/>
              <a:ext cx="2200164" cy="234548"/>
            </a:xfrm>
            <a:custGeom>
              <a:avLst/>
              <a:gdLst/>
              <a:ahLst/>
              <a:cxnLst/>
              <a:rect l="l" t="t" r="r" b="b"/>
              <a:pathLst>
                <a:path w="68739" h="14155" extrusionOk="0">
                  <a:moveTo>
                    <a:pt x="0" y="0"/>
                  </a:moveTo>
                  <a:cubicBezTo>
                    <a:pt x="7125" y="5463"/>
                    <a:pt x="14686" y="10000"/>
                    <a:pt x="23202" y="12384"/>
                  </a:cubicBezTo>
                  <a:cubicBezTo>
                    <a:pt x="27518" y="13593"/>
                    <a:pt x="31646" y="14155"/>
                    <a:pt x="35605" y="14155"/>
                  </a:cubicBezTo>
                  <a:cubicBezTo>
                    <a:pt x="48131" y="14155"/>
                    <a:pt x="58970" y="8533"/>
                    <a:pt x="68739" y="0"/>
                  </a:cubicBezTo>
                  <a:lnTo>
                    <a:pt x="63580" y="0"/>
                  </a:lnTo>
                  <a:cubicBezTo>
                    <a:pt x="55205" y="6153"/>
                    <a:pt x="46017" y="10012"/>
                    <a:pt x="35699" y="10012"/>
                  </a:cubicBezTo>
                  <a:cubicBezTo>
                    <a:pt x="31726" y="10012"/>
                    <a:pt x="27585" y="9440"/>
                    <a:pt x="23258" y="8205"/>
                  </a:cubicBezTo>
                  <a:cubicBezTo>
                    <a:pt x="17107" y="6455"/>
                    <a:pt x="11483" y="3563"/>
                    <a:pt x="616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6" name="Google Shape;446;p27"/>
            <p:cNvSpPr/>
            <p:nvPr/>
          </p:nvSpPr>
          <p:spPr>
            <a:xfrm>
              <a:off x="511125" y="-884100"/>
              <a:ext cx="2087945" cy="289743"/>
            </a:xfrm>
            <a:custGeom>
              <a:avLst/>
              <a:gdLst/>
              <a:ahLst/>
              <a:cxnLst/>
              <a:rect l="l" t="t" r="r" b="b"/>
              <a:pathLst>
                <a:path w="65233" h="17486" extrusionOk="0">
                  <a:moveTo>
                    <a:pt x="1" y="0"/>
                  </a:moveTo>
                  <a:cubicBezTo>
                    <a:pt x="10344" y="9788"/>
                    <a:pt x="22072" y="17486"/>
                    <a:pt x="34705" y="17486"/>
                  </a:cubicBezTo>
                  <a:cubicBezTo>
                    <a:pt x="38585" y="17486"/>
                    <a:pt x="42549" y="16760"/>
                    <a:pt x="46586" y="15146"/>
                  </a:cubicBezTo>
                  <a:cubicBezTo>
                    <a:pt x="54258" y="12073"/>
                    <a:pt x="60148" y="6574"/>
                    <a:pt x="65233" y="0"/>
                  </a:cubicBezTo>
                  <a:lnTo>
                    <a:pt x="61893" y="0"/>
                  </a:lnTo>
                  <a:cubicBezTo>
                    <a:pt x="57578" y="4718"/>
                    <a:pt x="52644" y="8591"/>
                    <a:pt x="46629" y="10969"/>
                  </a:cubicBezTo>
                  <a:cubicBezTo>
                    <a:pt x="42577" y="12574"/>
                    <a:pt x="38602" y="13297"/>
                    <a:pt x="34717" y="13297"/>
                  </a:cubicBezTo>
                  <a:cubicBezTo>
                    <a:pt x="23914" y="13297"/>
                    <a:pt x="13802" y="7711"/>
                    <a:pt x="4644"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7" name="Google Shape;447;p27"/>
            <p:cNvSpPr/>
            <p:nvPr/>
          </p:nvSpPr>
          <p:spPr>
            <a:xfrm>
              <a:off x="6008029" y="-884100"/>
              <a:ext cx="2880227" cy="384673"/>
            </a:xfrm>
            <a:custGeom>
              <a:avLst/>
              <a:gdLst/>
              <a:ahLst/>
              <a:cxnLst/>
              <a:rect l="l" t="t" r="r" b="b"/>
              <a:pathLst>
                <a:path w="89986" h="23215" extrusionOk="0">
                  <a:moveTo>
                    <a:pt x="0" y="0"/>
                  </a:moveTo>
                  <a:cubicBezTo>
                    <a:pt x="10801" y="9267"/>
                    <a:pt x="21917" y="17920"/>
                    <a:pt x="35225" y="21514"/>
                  </a:cubicBezTo>
                  <a:cubicBezTo>
                    <a:pt x="39512" y="22674"/>
                    <a:pt x="43610" y="23215"/>
                    <a:pt x="47538" y="23215"/>
                  </a:cubicBezTo>
                  <a:cubicBezTo>
                    <a:pt x="64196" y="23215"/>
                    <a:pt x="77810" y="13491"/>
                    <a:pt x="89985" y="0"/>
                  </a:cubicBezTo>
                  <a:lnTo>
                    <a:pt x="86075" y="0"/>
                  </a:lnTo>
                  <a:cubicBezTo>
                    <a:pt x="74929" y="11268"/>
                    <a:pt x="62474" y="19074"/>
                    <a:pt x="47617" y="19074"/>
                  </a:cubicBezTo>
                  <a:cubicBezTo>
                    <a:pt x="43675" y="19074"/>
                    <a:pt x="39563" y="18524"/>
                    <a:pt x="35262" y="17343"/>
                  </a:cubicBezTo>
                  <a:cubicBezTo>
                    <a:pt x="24114" y="14283"/>
                    <a:pt x="14543" y="7609"/>
                    <a:pt x="541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8" name="Google Shape;448;p27"/>
            <p:cNvSpPr/>
            <p:nvPr/>
          </p:nvSpPr>
          <p:spPr>
            <a:xfrm>
              <a:off x="865974" y="-884100"/>
              <a:ext cx="1461847" cy="138608"/>
            </a:xfrm>
            <a:custGeom>
              <a:avLst/>
              <a:gdLst/>
              <a:ahLst/>
              <a:cxnLst/>
              <a:rect l="l" t="t" r="r" b="b"/>
              <a:pathLst>
                <a:path w="45672" h="8365" extrusionOk="0">
                  <a:moveTo>
                    <a:pt x="0" y="0"/>
                  </a:moveTo>
                  <a:cubicBezTo>
                    <a:pt x="7388" y="5050"/>
                    <a:pt x="15304" y="8365"/>
                    <a:pt x="23633" y="8365"/>
                  </a:cubicBezTo>
                  <a:cubicBezTo>
                    <a:pt x="27529" y="8365"/>
                    <a:pt x="31515" y="7640"/>
                    <a:pt x="35579" y="6027"/>
                  </a:cubicBezTo>
                  <a:cubicBezTo>
                    <a:pt x="39315" y="4544"/>
                    <a:pt x="42643" y="2477"/>
                    <a:pt x="45672" y="0"/>
                  </a:cubicBezTo>
                  <a:lnTo>
                    <a:pt x="39552" y="0"/>
                  </a:lnTo>
                  <a:cubicBezTo>
                    <a:pt x="38286" y="696"/>
                    <a:pt x="36969" y="1323"/>
                    <a:pt x="35591" y="1868"/>
                  </a:cubicBezTo>
                  <a:cubicBezTo>
                    <a:pt x="31522" y="3487"/>
                    <a:pt x="27532" y="4215"/>
                    <a:pt x="23631" y="4215"/>
                  </a:cubicBezTo>
                  <a:cubicBezTo>
                    <a:pt x="17886" y="4215"/>
                    <a:pt x="12336" y="2636"/>
                    <a:pt x="7020"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9" name="Google Shape;449;p27"/>
            <p:cNvSpPr/>
            <p:nvPr/>
          </p:nvSpPr>
          <p:spPr>
            <a:xfrm>
              <a:off x="6875163" y="-884100"/>
              <a:ext cx="1305138" cy="84457"/>
            </a:xfrm>
            <a:custGeom>
              <a:avLst/>
              <a:gdLst/>
              <a:ahLst/>
              <a:cxnLst/>
              <a:rect l="l" t="t" r="r" b="b"/>
              <a:pathLst>
                <a:path w="40776" h="5097" extrusionOk="0">
                  <a:moveTo>
                    <a:pt x="1" y="0"/>
                  </a:moveTo>
                  <a:cubicBezTo>
                    <a:pt x="2676" y="1303"/>
                    <a:pt x="5444" y="2409"/>
                    <a:pt x="8337" y="3246"/>
                  </a:cubicBezTo>
                  <a:cubicBezTo>
                    <a:pt x="12678" y="4511"/>
                    <a:pt x="16835" y="5096"/>
                    <a:pt x="20825" y="5096"/>
                  </a:cubicBezTo>
                  <a:cubicBezTo>
                    <a:pt x="27978" y="5096"/>
                    <a:pt x="34595" y="3216"/>
                    <a:pt x="40776" y="0"/>
                  </a:cubicBezTo>
                  <a:lnTo>
                    <a:pt x="29560" y="0"/>
                  </a:lnTo>
                  <a:cubicBezTo>
                    <a:pt x="26762" y="617"/>
                    <a:pt x="23881" y="946"/>
                    <a:pt x="20908" y="946"/>
                  </a:cubicBezTo>
                  <a:cubicBezTo>
                    <a:pt x="18049" y="946"/>
                    <a:pt x="15104" y="642"/>
                    <a:pt x="1206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0" name="Google Shape;450;p27"/>
            <p:cNvSpPr/>
            <p:nvPr/>
          </p:nvSpPr>
          <p:spPr>
            <a:xfrm>
              <a:off x="-71925" y="-728525"/>
              <a:ext cx="9144255" cy="1033222"/>
            </a:xfrm>
            <a:custGeom>
              <a:avLst/>
              <a:gdLst/>
              <a:ahLst/>
              <a:cxnLst/>
              <a:rect l="l" t="t" r="r" b="b"/>
              <a:pathLst>
                <a:path w="285691" h="62355" extrusionOk="0">
                  <a:moveTo>
                    <a:pt x="131902" y="1"/>
                  </a:moveTo>
                  <a:cubicBezTo>
                    <a:pt x="131656" y="1"/>
                    <a:pt x="131410" y="3"/>
                    <a:pt x="131164" y="6"/>
                  </a:cubicBezTo>
                  <a:cubicBezTo>
                    <a:pt x="96261" y="496"/>
                    <a:pt x="93566" y="45319"/>
                    <a:pt x="64591" y="56088"/>
                  </a:cubicBezTo>
                  <a:cubicBezTo>
                    <a:pt x="60641" y="57556"/>
                    <a:pt x="56776" y="58220"/>
                    <a:pt x="53005" y="58220"/>
                  </a:cubicBezTo>
                  <a:cubicBezTo>
                    <a:pt x="32016" y="58220"/>
                    <a:pt x="13923" y="37656"/>
                    <a:pt x="0" y="20776"/>
                  </a:cubicBezTo>
                  <a:lnTo>
                    <a:pt x="0" y="24984"/>
                  </a:lnTo>
                  <a:cubicBezTo>
                    <a:pt x="14162" y="42293"/>
                    <a:pt x="31943" y="62355"/>
                    <a:pt x="53175" y="62355"/>
                  </a:cubicBezTo>
                  <a:cubicBezTo>
                    <a:pt x="56278" y="62355"/>
                    <a:pt x="59455" y="61926"/>
                    <a:pt x="62705" y="60998"/>
                  </a:cubicBezTo>
                  <a:cubicBezTo>
                    <a:pt x="93219" y="52283"/>
                    <a:pt x="96118" y="9013"/>
                    <a:pt x="131336" y="8305"/>
                  </a:cubicBezTo>
                  <a:cubicBezTo>
                    <a:pt x="131715" y="8298"/>
                    <a:pt x="132092" y="8294"/>
                    <a:pt x="132468" y="8294"/>
                  </a:cubicBezTo>
                  <a:cubicBezTo>
                    <a:pt x="168229" y="8294"/>
                    <a:pt x="193184" y="42463"/>
                    <a:pt x="227362" y="48980"/>
                  </a:cubicBezTo>
                  <a:cubicBezTo>
                    <a:pt x="230748" y="49625"/>
                    <a:pt x="234021" y="49926"/>
                    <a:pt x="237197" y="49926"/>
                  </a:cubicBezTo>
                  <a:cubicBezTo>
                    <a:pt x="255723" y="49926"/>
                    <a:pt x="270917" y="39675"/>
                    <a:pt x="285690" y="27646"/>
                  </a:cubicBezTo>
                  <a:lnTo>
                    <a:pt x="285690" y="21254"/>
                  </a:lnTo>
                  <a:cubicBezTo>
                    <a:pt x="271048" y="34312"/>
                    <a:pt x="256046" y="45677"/>
                    <a:pt x="237183" y="45677"/>
                  </a:cubicBezTo>
                  <a:cubicBezTo>
                    <a:pt x="233352" y="45677"/>
                    <a:pt x="229361" y="45208"/>
                    <a:pt x="225183" y="44189"/>
                  </a:cubicBezTo>
                  <a:cubicBezTo>
                    <a:pt x="191758" y="36045"/>
                    <a:pt x="167602" y="1"/>
                    <a:pt x="131902"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451" name="Google Shape;451;p27"/>
          <p:cNvGrpSpPr/>
          <p:nvPr/>
        </p:nvGrpSpPr>
        <p:grpSpPr>
          <a:xfrm rot="5400000">
            <a:off x="6868025" y="2877692"/>
            <a:ext cx="10147684" cy="1109861"/>
            <a:chOff x="-71925" y="-884100"/>
            <a:chExt cx="9144255" cy="1188797"/>
          </a:xfrm>
        </p:grpSpPr>
        <p:sp>
          <p:nvSpPr>
            <p:cNvPr id="452" name="Google Shape;452;p27"/>
            <p:cNvSpPr/>
            <p:nvPr/>
          </p:nvSpPr>
          <p:spPr>
            <a:xfrm>
              <a:off x="-71925" y="-884100"/>
              <a:ext cx="3175016" cy="741739"/>
            </a:xfrm>
            <a:custGeom>
              <a:avLst/>
              <a:gdLst/>
              <a:ahLst/>
              <a:cxnLst/>
              <a:rect l="l" t="t" r="r" b="b"/>
              <a:pathLst>
                <a:path w="99196" h="44764" extrusionOk="0">
                  <a:moveTo>
                    <a:pt x="96826" y="0"/>
                  </a:moveTo>
                  <a:cubicBezTo>
                    <a:pt x="87993" y="14934"/>
                    <a:pt x="80556" y="32035"/>
                    <a:pt x="64567" y="38354"/>
                  </a:cubicBezTo>
                  <a:cubicBezTo>
                    <a:pt x="60625" y="39913"/>
                    <a:pt x="56746" y="40615"/>
                    <a:pt x="52946" y="40615"/>
                  </a:cubicBezTo>
                  <a:cubicBezTo>
                    <a:pt x="32157" y="40615"/>
                    <a:pt x="13718" y="19608"/>
                    <a:pt x="0" y="2967"/>
                  </a:cubicBezTo>
                  <a:lnTo>
                    <a:pt x="0" y="7107"/>
                  </a:lnTo>
                  <a:cubicBezTo>
                    <a:pt x="13714" y="23750"/>
                    <a:pt x="32154" y="44764"/>
                    <a:pt x="52946" y="44764"/>
                  </a:cubicBezTo>
                  <a:cubicBezTo>
                    <a:pt x="56744" y="44764"/>
                    <a:pt x="60620" y="44063"/>
                    <a:pt x="64560" y="42506"/>
                  </a:cubicBezTo>
                  <a:cubicBezTo>
                    <a:pt x="82058" y="35592"/>
                    <a:pt x="89185" y="15722"/>
                    <a:pt x="9919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3" name="Google Shape;453;p27"/>
            <p:cNvSpPr/>
            <p:nvPr/>
          </p:nvSpPr>
          <p:spPr>
            <a:xfrm>
              <a:off x="-20108" y="-884100"/>
              <a:ext cx="2963286" cy="591317"/>
            </a:xfrm>
            <a:custGeom>
              <a:avLst/>
              <a:gdLst/>
              <a:ahLst/>
              <a:cxnLst/>
              <a:rect l="l" t="t" r="r" b="b"/>
              <a:pathLst>
                <a:path w="92581" h="35686" extrusionOk="0">
                  <a:moveTo>
                    <a:pt x="0" y="0"/>
                  </a:moveTo>
                  <a:cubicBezTo>
                    <a:pt x="13539" y="16291"/>
                    <a:pt x="31336" y="35685"/>
                    <a:pt x="51325" y="35685"/>
                  </a:cubicBezTo>
                  <a:cubicBezTo>
                    <a:pt x="55137" y="35685"/>
                    <a:pt x="59029" y="34980"/>
                    <a:pt x="62986" y="33413"/>
                  </a:cubicBezTo>
                  <a:cubicBezTo>
                    <a:pt x="77218" y="27771"/>
                    <a:pt x="84802" y="13613"/>
                    <a:pt x="92580" y="0"/>
                  </a:cubicBezTo>
                  <a:lnTo>
                    <a:pt x="90408" y="0"/>
                  </a:lnTo>
                  <a:cubicBezTo>
                    <a:pt x="83313" y="12253"/>
                    <a:pt x="75803" y="24165"/>
                    <a:pt x="63023" y="29236"/>
                  </a:cubicBezTo>
                  <a:cubicBezTo>
                    <a:pt x="59050" y="30812"/>
                    <a:pt x="55143" y="31522"/>
                    <a:pt x="51318" y="31522"/>
                  </a:cubicBezTo>
                  <a:cubicBezTo>
                    <a:pt x="33004" y="31522"/>
                    <a:pt x="16543" y="15259"/>
                    <a:pt x="3495"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4" name="Google Shape;454;p27"/>
            <p:cNvSpPr/>
            <p:nvPr/>
          </p:nvSpPr>
          <p:spPr>
            <a:xfrm>
              <a:off x="-71925" y="-884100"/>
              <a:ext cx="3386650" cy="891400"/>
            </a:xfrm>
            <a:custGeom>
              <a:avLst/>
              <a:gdLst/>
              <a:ahLst/>
              <a:cxnLst/>
              <a:rect l="l" t="t" r="r" b="b"/>
              <a:pathLst>
                <a:path w="105808" h="53796" extrusionOk="0">
                  <a:moveTo>
                    <a:pt x="102436" y="0"/>
                  </a:moveTo>
                  <a:cubicBezTo>
                    <a:pt x="90488" y="16145"/>
                    <a:pt x="83963" y="39750"/>
                    <a:pt x="64567" y="47422"/>
                  </a:cubicBezTo>
                  <a:cubicBezTo>
                    <a:pt x="60625" y="48981"/>
                    <a:pt x="56747" y="49682"/>
                    <a:pt x="52947" y="49682"/>
                  </a:cubicBezTo>
                  <a:cubicBezTo>
                    <a:pt x="32156" y="49682"/>
                    <a:pt x="13712" y="28671"/>
                    <a:pt x="0" y="12029"/>
                  </a:cubicBezTo>
                  <a:lnTo>
                    <a:pt x="0" y="16175"/>
                  </a:lnTo>
                  <a:cubicBezTo>
                    <a:pt x="13707" y="32812"/>
                    <a:pt x="32119" y="53795"/>
                    <a:pt x="52888" y="53795"/>
                  </a:cubicBezTo>
                  <a:cubicBezTo>
                    <a:pt x="56714" y="53795"/>
                    <a:pt x="60620" y="53083"/>
                    <a:pt x="64591" y="51501"/>
                  </a:cubicBezTo>
                  <a:cubicBezTo>
                    <a:pt x="85653" y="43115"/>
                    <a:pt x="91549" y="15871"/>
                    <a:pt x="10580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5" name="Google Shape;455;p27"/>
            <p:cNvSpPr/>
            <p:nvPr/>
          </p:nvSpPr>
          <p:spPr>
            <a:xfrm>
              <a:off x="5229039" y="-884100"/>
              <a:ext cx="3843012" cy="684043"/>
            </a:xfrm>
            <a:custGeom>
              <a:avLst/>
              <a:gdLst/>
              <a:ahLst/>
              <a:cxnLst/>
              <a:rect l="l" t="t" r="r" b="b"/>
              <a:pathLst>
                <a:path w="120066" h="41282" extrusionOk="0">
                  <a:moveTo>
                    <a:pt x="0" y="0"/>
                  </a:moveTo>
                  <a:cubicBezTo>
                    <a:pt x="19721" y="13196"/>
                    <a:pt x="36784" y="33544"/>
                    <a:pt x="59558" y="39608"/>
                  </a:cubicBezTo>
                  <a:cubicBezTo>
                    <a:pt x="63838" y="40749"/>
                    <a:pt x="67923" y="41282"/>
                    <a:pt x="71837" y="41282"/>
                  </a:cubicBezTo>
                  <a:cubicBezTo>
                    <a:pt x="89348" y="41282"/>
                    <a:pt x="103431" y="30623"/>
                    <a:pt x="116149" y="16058"/>
                  </a:cubicBezTo>
                  <a:cubicBezTo>
                    <a:pt x="117476" y="14531"/>
                    <a:pt x="118780" y="13017"/>
                    <a:pt x="120065" y="11508"/>
                  </a:cubicBezTo>
                  <a:lnTo>
                    <a:pt x="120065" y="7362"/>
                  </a:lnTo>
                  <a:cubicBezTo>
                    <a:pt x="118780" y="8876"/>
                    <a:pt x="117484" y="10397"/>
                    <a:pt x="116155" y="11924"/>
                  </a:cubicBezTo>
                  <a:cubicBezTo>
                    <a:pt x="103450" y="26559"/>
                    <a:pt x="89345" y="37178"/>
                    <a:pt x="71798" y="37178"/>
                  </a:cubicBezTo>
                  <a:cubicBezTo>
                    <a:pt x="67888" y="37178"/>
                    <a:pt x="63808" y="36651"/>
                    <a:pt x="59534" y="35524"/>
                  </a:cubicBezTo>
                  <a:cubicBezTo>
                    <a:pt x="38968" y="30104"/>
                    <a:pt x="23197" y="13023"/>
                    <a:pt x="591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6" name="Google Shape;456;p27"/>
            <p:cNvSpPr/>
            <p:nvPr/>
          </p:nvSpPr>
          <p:spPr>
            <a:xfrm>
              <a:off x="229826" y="-884100"/>
              <a:ext cx="2557367" cy="440530"/>
            </a:xfrm>
            <a:custGeom>
              <a:avLst/>
              <a:gdLst/>
              <a:ahLst/>
              <a:cxnLst/>
              <a:rect l="l" t="t" r="r" b="b"/>
              <a:pathLst>
                <a:path w="79899" h="26586" extrusionOk="0">
                  <a:moveTo>
                    <a:pt x="0" y="0"/>
                  </a:moveTo>
                  <a:cubicBezTo>
                    <a:pt x="12284" y="13640"/>
                    <a:pt x="27148" y="26585"/>
                    <a:pt x="43505" y="26585"/>
                  </a:cubicBezTo>
                  <a:cubicBezTo>
                    <a:pt x="47349" y="26585"/>
                    <a:pt x="51275" y="25871"/>
                    <a:pt x="55269" y="24282"/>
                  </a:cubicBezTo>
                  <a:cubicBezTo>
                    <a:pt x="66312" y="19888"/>
                    <a:pt x="73506" y="10416"/>
                    <a:pt x="79898" y="0"/>
                  </a:cubicBezTo>
                  <a:lnTo>
                    <a:pt x="77403" y="0"/>
                  </a:lnTo>
                  <a:cubicBezTo>
                    <a:pt x="71581" y="8715"/>
                    <a:pt x="64860" y="16300"/>
                    <a:pt x="55318" y="20099"/>
                  </a:cubicBezTo>
                  <a:cubicBezTo>
                    <a:pt x="51302" y="21702"/>
                    <a:pt x="47357" y="22423"/>
                    <a:pt x="43495" y="22423"/>
                  </a:cubicBezTo>
                  <a:cubicBezTo>
                    <a:pt x="28811" y="22423"/>
                    <a:pt x="15339" y="12001"/>
                    <a:pt x="384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7" name="Google Shape;457;p27"/>
            <p:cNvSpPr/>
            <p:nvPr/>
          </p:nvSpPr>
          <p:spPr>
            <a:xfrm>
              <a:off x="-71925" y="-884100"/>
              <a:ext cx="9144255" cy="1039121"/>
            </a:xfrm>
            <a:custGeom>
              <a:avLst/>
              <a:gdLst/>
              <a:ahLst/>
              <a:cxnLst/>
              <a:rect l="l" t="t" r="r" b="b"/>
              <a:pathLst>
                <a:path w="285691" h="62711" extrusionOk="0">
                  <a:moveTo>
                    <a:pt x="112709" y="0"/>
                  </a:moveTo>
                  <a:cubicBezTo>
                    <a:pt x="93219" y="13413"/>
                    <a:pt x="88240" y="46765"/>
                    <a:pt x="64591" y="56268"/>
                  </a:cubicBezTo>
                  <a:cubicBezTo>
                    <a:pt x="60565" y="57886"/>
                    <a:pt x="56610" y="58613"/>
                    <a:pt x="52740" y="58613"/>
                  </a:cubicBezTo>
                  <a:cubicBezTo>
                    <a:pt x="32008" y="58613"/>
                    <a:pt x="13710" y="37742"/>
                    <a:pt x="0" y="21099"/>
                  </a:cubicBezTo>
                  <a:lnTo>
                    <a:pt x="0" y="25245"/>
                  </a:lnTo>
                  <a:cubicBezTo>
                    <a:pt x="13779" y="41962"/>
                    <a:pt x="31983" y="62711"/>
                    <a:pt x="52783" y="62711"/>
                  </a:cubicBezTo>
                  <a:cubicBezTo>
                    <a:pt x="56634" y="62711"/>
                    <a:pt x="60574" y="61999"/>
                    <a:pt x="64591" y="60420"/>
                  </a:cubicBezTo>
                  <a:cubicBezTo>
                    <a:pt x="93927" y="48882"/>
                    <a:pt x="95267" y="1223"/>
                    <a:pt x="131046" y="708"/>
                  </a:cubicBezTo>
                  <a:cubicBezTo>
                    <a:pt x="131287" y="704"/>
                    <a:pt x="131528" y="702"/>
                    <a:pt x="131768" y="702"/>
                  </a:cubicBezTo>
                  <a:cubicBezTo>
                    <a:pt x="168136" y="702"/>
                    <a:pt x="191428" y="39679"/>
                    <a:pt x="225177" y="48527"/>
                  </a:cubicBezTo>
                  <a:cubicBezTo>
                    <a:pt x="229412" y="49637"/>
                    <a:pt x="233468" y="50153"/>
                    <a:pt x="237367" y="50153"/>
                  </a:cubicBezTo>
                  <a:cubicBezTo>
                    <a:pt x="254891" y="50153"/>
                    <a:pt x="269258" y="39735"/>
                    <a:pt x="282611" y="25970"/>
                  </a:cubicBezTo>
                  <a:cubicBezTo>
                    <a:pt x="283648" y="24897"/>
                    <a:pt x="284673" y="23829"/>
                    <a:pt x="285690" y="22767"/>
                  </a:cubicBezTo>
                  <a:lnTo>
                    <a:pt x="285690" y="17181"/>
                  </a:lnTo>
                  <a:cubicBezTo>
                    <a:pt x="284487" y="18529"/>
                    <a:pt x="283264" y="19876"/>
                    <a:pt x="282029" y="21234"/>
                  </a:cubicBezTo>
                  <a:cubicBezTo>
                    <a:pt x="269068" y="35407"/>
                    <a:pt x="254906" y="46062"/>
                    <a:pt x="237442" y="46062"/>
                  </a:cubicBezTo>
                  <a:cubicBezTo>
                    <a:pt x="233527" y="46062"/>
                    <a:pt x="229447" y="45527"/>
                    <a:pt x="225177" y="44375"/>
                  </a:cubicBezTo>
                  <a:cubicBezTo>
                    <a:pt x="198970" y="37311"/>
                    <a:pt x="179617" y="11539"/>
                    <a:pt x="155291"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8" name="Google Shape;458;p27"/>
            <p:cNvSpPr/>
            <p:nvPr/>
          </p:nvSpPr>
          <p:spPr>
            <a:xfrm>
              <a:off x="5630552" y="-884100"/>
              <a:ext cx="3441478" cy="534747"/>
            </a:xfrm>
            <a:custGeom>
              <a:avLst/>
              <a:gdLst/>
              <a:ahLst/>
              <a:cxnLst/>
              <a:rect l="l" t="t" r="r" b="b"/>
              <a:pathLst>
                <a:path w="107521" h="32272" extrusionOk="0">
                  <a:moveTo>
                    <a:pt x="0" y="0"/>
                  </a:moveTo>
                  <a:cubicBezTo>
                    <a:pt x="14780" y="12129"/>
                    <a:pt x="29000" y="25858"/>
                    <a:pt x="46975" y="30614"/>
                  </a:cubicBezTo>
                  <a:cubicBezTo>
                    <a:pt x="51247" y="31743"/>
                    <a:pt x="55326" y="32271"/>
                    <a:pt x="59235" y="32271"/>
                  </a:cubicBezTo>
                  <a:cubicBezTo>
                    <a:pt x="76787" y="32271"/>
                    <a:pt x="90909" y="21627"/>
                    <a:pt x="103610" y="7002"/>
                  </a:cubicBezTo>
                  <a:cubicBezTo>
                    <a:pt x="104939" y="5475"/>
                    <a:pt x="106235" y="3954"/>
                    <a:pt x="107520" y="2446"/>
                  </a:cubicBezTo>
                  <a:lnTo>
                    <a:pt x="107520" y="0"/>
                  </a:lnTo>
                  <a:lnTo>
                    <a:pt x="106068" y="0"/>
                  </a:lnTo>
                  <a:cubicBezTo>
                    <a:pt x="105255" y="950"/>
                    <a:pt x="104441" y="1899"/>
                    <a:pt x="103610" y="2856"/>
                  </a:cubicBezTo>
                  <a:cubicBezTo>
                    <a:pt x="90929" y="17458"/>
                    <a:pt x="76798" y="28134"/>
                    <a:pt x="59264" y="28134"/>
                  </a:cubicBezTo>
                  <a:cubicBezTo>
                    <a:pt x="55349" y="28134"/>
                    <a:pt x="51265" y="27601"/>
                    <a:pt x="46989" y="26462"/>
                  </a:cubicBezTo>
                  <a:cubicBezTo>
                    <a:pt x="31147" y="22240"/>
                    <a:pt x="18312" y="10975"/>
                    <a:pt x="542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9" name="Google Shape;459;p27"/>
            <p:cNvSpPr/>
            <p:nvPr/>
          </p:nvSpPr>
          <p:spPr>
            <a:xfrm>
              <a:off x="6395812" y="-884100"/>
              <a:ext cx="2200164" cy="234548"/>
            </a:xfrm>
            <a:custGeom>
              <a:avLst/>
              <a:gdLst/>
              <a:ahLst/>
              <a:cxnLst/>
              <a:rect l="l" t="t" r="r" b="b"/>
              <a:pathLst>
                <a:path w="68739" h="14155" extrusionOk="0">
                  <a:moveTo>
                    <a:pt x="0" y="0"/>
                  </a:moveTo>
                  <a:cubicBezTo>
                    <a:pt x="7125" y="5463"/>
                    <a:pt x="14686" y="10000"/>
                    <a:pt x="23202" y="12384"/>
                  </a:cubicBezTo>
                  <a:cubicBezTo>
                    <a:pt x="27518" y="13593"/>
                    <a:pt x="31646" y="14155"/>
                    <a:pt x="35605" y="14155"/>
                  </a:cubicBezTo>
                  <a:cubicBezTo>
                    <a:pt x="48131" y="14155"/>
                    <a:pt x="58970" y="8533"/>
                    <a:pt x="68739" y="0"/>
                  </a:cubicBezTo>
                  <a:lnTo>
                    <a:pt x="63580" y="0"/>
                  </a:lnTo>
                  <a:cubicBezTo>
                    <a:pt x="55205" y="6153"/>
                    <a:pt x="46017" y="10012"/>
                    <a:pt x="35699" y="10012"/>
                  </a:cubicBezTo>
                  <a:cubicBezTo>
                    <a:pt x="31726" y="10012"/>
                    <a:pt x="27585" y="9440"/>
                    <a:pt x="23258" y="8205"/>
                  </a:cubicBezTo>
                  <a:cubicBezTo>
                    <a:pt x="17107" y="6455"/>
                    <a:pt x="11483" y="3563"/>
                    <a:pt x="616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0" name="Google Shape;460;p27"/>
            <p:cNvSpPr/>
            <p:nvPr/>
          </p:nvSpPr>
          <p:spPr>
            <a:xfrm>
              <a:off x="511125" y="-884100"/>
              <a:ext cx="2087945" cy="289743"/>
            </a:xfrm>
            <a:custGeom>
              <a:avLst/>
              <a:gdLst/>
              <a:ahLst/>
              <a:cxnLst/>
              <a:rect l="l" t="t" r="r" b="b"/>
              <a:pathLst>
                <a:path w="65233" h="17486" extrusionOk="0">
                  <a:moveTo>
                    <a:pt x="1" y="0"/>
                  </a:moveTo>
                  <a:cubicBezTo>
                    <a:pt x="10344" y="9788"/>
                    <a:pt x="22072" y="17486"/>
                    <a:pt x="34705" y="17486"/>
                  </a:cubicBezTo>
                  <a:cubicBezTo>
                    <a:pt x="38585" y="17486"/>
                    <a:pt x="42549" y="16760"/>
                    <a:pt x="46586" y="15146"/>
                  </a:cubicBezTo>
                  <a:cubicBezTo>
                    <a:pt x="54258" y="12073"/>
                    <a:pt x="60148" y="6574"/>
                    <a:pt x="65233" y="0"/>
                  </a:cubicBezTo>
                  <a:lnTo>
                    <a:pt x="61893" y="0"/>
                  </a:lnTo>
                  <a:cubicBezTo>
                    <a:pt x="57578" y="4718"/>
                    <a:pt x="52644" y="8591"/>
                    <a:pt x="46629" y="10969"/>
                  </a:cubicBezTo>
                  <a:cubicBezTo>
                    <a:pt x="42577" y="12574"/>
                    <a:pt x="38602" y="13297"/>
                    <a:pt x="34717" y="13297"/>
                  </a:cubicBezTo>
                  <a:cubicBezTo>
                    <a:pt x="23914" y="13297"/>
                    <a:pt x="13802" y="7711"/>
                    <a:pt x="4644"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1" name="Google Shape;461;p27"/>
            <p:cNvSpPr/>
            <p:nvPr/>
          </p:nvSpPr>
          <p:spPr>
            <a:xfrm>
              <a:off x="6008029" y="-884100"/>
              <a:ext cx="2880227" cy="384673"/>
            </a:xfrm>
            <a:custGeom>
              <a:avLst/>
              <a:gdLst/>
              <a:ahLst/>
              <a:cxnLst/>
              <a:rect l="l" t="t" r="r" b="b"/>
              <a:pathLst>
                <a:path w="89986" h="23215" extrusionOk="0">
                  <a:moveTo>
                    <a:pt x="0" y="0"/>
                  </a:moveTo>
                  <a:cubicBezTo>
                    <a:pt x="10801" y="9267"/>
                    <a:pt x="21917" y="17920"/>
                    <a:pt x="35225" y="21514"/>
                  </a:cubicBezTo>
                  <a:cubicBezTo>
                    <a:pt x="39512" y="22674"/>
                    <a:pt x="43610" y="23215"/>
                    <a:pt x="47538" y="23215"/>
                  </a:cubicBezTo>
                  <a:cubicBezTo>
                    <a:pt x="64196" y="23215"/>
                    <a:pt x="77810" y="13491"/>
                    <a:pt x="89985" y="0"/>
                  </a:cubicBezTo>
                  <a:lnTo>
                    <a:pt x="86075" y="0"/>
                  </a:lnTo>
                  <a:cubicBezTo>
                    <a:pt x="74929" y="11268"/>
                    <a:pt x="62474" y="19074"/>
                    <a:pt x="47617" y="19074"/>
                  </a:cubicBezTo>
                  <a:cubicBezTo>
                    <a:pt x="43675" y="19074"/>
                    <a:pt x="39563" y="18524"/>
                    <a:pt x="35262" y="17343"/>
                  </a:cubicBezTo>
                  <a:cubicBezTo>
                    <a:pt x="24114" y="14283"/>
                    <a:pt x="14543" y="7609"/>
                    <a:pt x="541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2" name="Google Shape;462;p27"/>
            <p:cNvSpPr/>
            <p:nvPr/>
          </p:nvSpPr>
          <p:spPr>
            <a:xfrm>
              <a:off x="865974" y="-884100"/>
              <a:ext cx="1461847" cy="138608"/>
            </a:xfrm>
            <a:custGeom>
              <a:avLst/>
              <a:gdLst/>
              <a:ahLst/>
              <a:cxnLst/>
              <a:rect l="l" t="t" r="r" b="b"/>
              <a:pathLst>
                <a:path w="45672" h="8365" extrusionOk="0">
                  <a:moveTo>
                    <a:pt x="0" y="0"/>
                  </a:moveTo>
                  <a:cubicBezTo>
                    <a:pt x="7388" y="5050"/>
                    <a:pt x="15304" y="8365"/>
                    <a:pt x="23633" y="8365"/>
                  </a:cubicBezTo>
                  <a:cubicBezTo>
                    <a:pt x="27529" y="8365"/>
                    <a:pt x="31515" y="7640"/>
                    <a:pt x="35579" y="6027"/>
                  </a:cubicBezTo>
                  <a:cubicBezTo>
                    <a:pt x="39315" y="4544"/>
                    <a:pt x="42643" y="2477"/>
                    <a:pt x="45672" y="0"/>
                  </a:cubicBezTo>
                  <a:lnTo>
                    <a:pt x="39552" y="0"/>
                  </a:lnTo>
                  <a:cubicBezTo>
                    <a:pt x="38286" y="696"/>
                    <a:pt x="36969" y="1323"/>
                    <a:pt x="35591" y="1868"/>
                  </a:cubicBezTo>
                  <a:cubicBezTo>
                    <a:pt x="31522" y="3487"/>
                    <a:pt x="27532" y="4215"/>
                    <a:pt x="23631" y="4215"/>
                  </a:cubicBezTo>
                  <a:cubicBezTo>
                    <a:pt x="17886" y="4215"/>
                    <a:pt x="12336" y="2636"/>
                    <a:pt x="7020"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3" name="Google Shape;463;p27"/>
            <p:cNvSpPr/>
            <p:nvPr/>
          </p:nvSpPr>
          <p:spPr>
            <a:xfrm>
              <a:off x="6875163" y="-884100"/>
              <a:ext cx="1305138" cy="84457"/>
            </a:xfrm>
            <a:custGeom>
              <a:avLst/>
              <a:gdLst/>
              <a:ahLst/>
              <a:cxnLst/>
              <a:rect l="l" t="t" r="r" b="b"/>
              <a:pathLst>
                <a:path w="40776" h="5097" extrusionOk="0">
                  <a:moveTo>
                    <a:pt x="1" y="0"/>
                  </a:moveTo>
                  <a:cubicBezTo>
                    <a:pt x="2676" y="1303"/>
                    <a:pt x="5444" y="2409"/>
                    <a:pt x="8337" y="3246"/>
                  </a:cubicBezTo>
                  <a:cubicBezTo>
                    <a:pt x="12678" y="4511"/>
                    <a:pt x="16835" y="5096"/>
                    <a:pt x="20825" y="5096"/>
                  </a:cubicBezTo>
                  <a:cubicBezTo>
                    <a:pt x="27978" y="5096"/>
                    <a:pt x="34595" y="3216"/>
                    <a:pt x="40776" y="0"/>
                  </a:cubicBezTo>
                  <a:lnTo>
                    <a:pt x="29560" y="0"/>
                  </a:lnTo>
                  <a:cubicBezTo>
                    <a:pt x="26762" y="617"/>
                    <a:pt x="23881" y="946"/>
                    <a:pt x="20908" y="946"/>
                  </a:cubicBezTo>
                  <a:cubicBezTo>
                    <a:pt x="18049" y="946"/>
                    <a:pt x="15104" y="642"/>
                    <a:pt x="1206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4" name="Google Shape;464;p27"/>
            <p:cNvSpPr/>
            <p:nvPr/>
          </p:nvSpPr>
          <p:spPr>
            <a:xfrm>
              <a:off x="-71925" y="-728525"/>
              <a:ext cx="9144255" cy="1033222"/>
            </a:xfrm>
            <a:custGeom>
              <a:avLst/>
              <a:gdLst/>
              <a:ahLst/>
              <a:cxnLst/>
              <a:rect l="l" t="t" r="r" b="b"/>
              <a:pathLst>
                <a:path w="285691" h="62355" extrusionOk="0">
                  <a:moveTo>
                    <a:pt x="131902" y="1"/>
                  </a:moveTo>
                  <a:cubicBezTo>
                    <a:pt x="131656" y="1"/>
                    <a:pt x="131410" y="3"/>
                    <a:pt x="131164" y="6"/>
                  </a:cubicBezTo>
                  <a:cubicBezTo>
                    <a:pt x="96261" y="496"/>
                    <a:pt x="93566" y="45319"/>
                    <a:pt x="64591" y="56088"/>
                  </a:cubicBezTo>
                  <a:cubicBezTo>
                    <a:pt x="60641" y="57556"/>
                    <a:pt x="56776" y="58220"/>
                    <a:pt x="53005" y="58220"/>
                  </a:cubicBezTo>
                  <a:cubicBezTo>
                    <a:pt x="32016" y="58220"/>
                    <a:pt x="13923" y="37656"/>
                    <a:pt x="0" y="20776"/>
                  </a:cubicBezTo>
                  <a:lnTo>
                    <a:pt x="0" y="24984"/>
                  </a:lnTo>
                  <a:cubicBezTo>
                    <a:pt x="14162" y="42293"/>
                    <a:pt x="31943" y="62355"/>
                    <a:pt x="53175" y="62355"/>
                  </a:cubicBezTo>
                  <a:cubicBezTo>
                    <a:pt x="56278" y="62355"/>
                    <a:pt x="59455" y="61926"/>
                    <a:pt x="62705" y="60998"/>
                  </a:cubicBezTo>
                  <a:cubicBezTo>
                    <a:pt x="93219" y="52283"/>
                    <a:pt x="96118" y="9013"/>
                    <a:pt x="131336" y="8305"/>
                  </a:cubicBezTo>
                  <a:cubicBezTo>
                    <a:pt x="131715" y="8298"/>
                    <a:pt x="132092" y="8294"/>
                    <a:pt x="132468" y="8294"/>
                  </a:cubicBezTo>
                  <a:cubicBezTo>
                    <a:pt x="168229" y="8294"/>
                    <a:pt x="193184" y="42463"/>
                    <a:pt x="227362" y="48980"/>
                  </a:cubicBezTo>
                  <a:cubicBezTo>
                    <a:pt x="230748" y="49625"/>
                    <a:pt x="234021" y="49926"/>
                    <a:pt x="237197" y="49926"/>
                  </a:cubicBezTo>
                  <a:cubicBezTo>
                    <a:pt x="255723" y="49926"/>
                    <a:pt x="270917" y="39675"/>
                    <a:pt x="285690" y="27646"/>
                  </a:cubicBezTo>
                  <a:lnTo>
                    <a:pt x="285690" y="21254"/>
                  </a:lnTo>
                  <a:cubicBezTo>
                    <a:pt x="271048" y="34312"/>
                    <a:pt x="256046" y="45677"/>
                    <a:pt x="237183" y="45677"/>
                  </a:cubicBezTo>
                  <a:cubicBezTo>
                    <a:pt x="233352" y="45677"/>
                    <a:pt x="229361" y="45208"/>
                    <a:pt x="225183" y="44189"/>
                  </a:cubicBezTo>
                  <a:cubicBezTo>
                    <a:pt x="191758" y="36045"/>
                    <a:pt x="167602" y="1"/>
                    <a:pt x="131902"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569991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5"/>
        <p:cNvGrpSpPr/>
        <p:nvPr/>
      </p:nvGrpSpPr>
      <p:grpSpPr>
        <a:xfrm>
          <a:off x="0" y="0"/>
          <a:ext cx="0" cy="0"/>
          <a:chOff x="0" y="0"/>
          <a:chExt cx="0" cy="0"/>
        </a:xfrm>
      </p:grpSpPr>
    </p:spTree>
    <p:extLst>
      <p:ext uri="{BB962C8B-B14F-4D97-AF65-F5344CB8AC3E}">
        <p14:creationId xmlns:p14="http://schemas.microsoft.com/office/powerpoint/2010/main" val="327264192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65"/>
        <p:cNvGrpSpPr/>
        <p:nvPr/>
      </p:nvGrpSpPr>
      <p:grpSpPr>
        <a:xfrm>
          <a:off x="0" y="0"/>
          <a:ext cx="0" cy="0"/>
          <a:chOff x="0" y="0"/>
          <a:chExt cx="0" cy="0"/>
        </a:xfrm>
      </p:grpSpPr>
    </p:spTree>
    <p:extLst>
      <p:ext uri="{BB962C8B-B14F-4D97-AF65-F5344CB8AC3E}">
        <p14:creationId xmlns:p14="http://schemas.microsoft.com/office/powerpoint/2010/main" val="201624901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66"/>
        <p:cNvGrpSpPr/>
        <p:nvPr/>
      </p:nvGrpSpPr>
      <p:grpSpPr>
        <a:xfrm>
          <a:off x="0" y="0"/>
          <a:ext cx="0" cy="0"/>
          <a:chOff x="0" y="0"/>
          <a:chExt cx="0" cy="0"/>
        </a:xfrm>
      </p:grpSpPr>
      <p:grpSp>
        <p:nvGrpSpPr>
          <p:cNvPr id="467" name="Google Shape;467;p29"/>
          <p:cNvGrpSpPr/>
          <p:nvPr/>
        </p:nvGrpSpPr>
        <p:grpSpPr>
          <a:xfrm>
            <a:off x="5517172" y="5854072"/>
            <a:ext cx="1157656" cy="581189"/>
            <a:chOff x="4036209" y="4390554"/>
            <a:chExt cx="868242" cy="435892"/>
          </a:xfrm>
        </p:grpSpPr>
        <p:sp>
          <p:nvSpPr>
            <p:cNvPr id="468" name="Google Shape;468;p29"/>
            <p:cNvSpPr/>
            <p:nvPr/>
          </p:nvSpPr>
          <p:spPr>
            <a:xfrm>
              <a:off x="46489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9" name="Google Shape;469;p29"/>
            <p:cNvSpPr/>
            <p:nvPr/>
          </p:nvSpPr>
          <p:spPr>
            <a:xfrm>
              <a:off x="434255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0" name="Google Shape;470;p29"/>
            <p:cNvSpPr/>
            <p:nvPr/>
          </p:nvSpPr>
          <p:spPr>
            <a:xfrm>
              <a:off x="40362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471" name="Google Shape;471;p29"/>
          <p:cNvGrpSpPr/>
          <p:nvPr/>
        </p:nvGrpSpPr>
        <p:grpSpPr>
          <a:xfrm>
            <a:off x="-4547895" y="5995557"/>
            <a:ext cx="8401492" cy="509521"/>
            <a:chOff x="-233825" y="262867"/>
            <a:chExt cx="6301119" cy="382141"/>
          </a:xfrm>
        </p:grpSpPr>
        <p:cxnSp>
          <p:nvCxnSpPr>
            <p:cNvPr id="472" name="Google Shape;472;p29"/>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473" name="Google Shape;473;p29"/>
            <p:cNvGrpSpPr/>
            <p:nvPr/>
          </p:nvGrpSpPr>
          <p:grpSpPr>
            <a:xfrm rot="2700771">
              <a:off x="5739001" y="321019"/>
              <a:ext cx="274531" cy="265837"/>
              <a:chOff x="6021400" y="1654100"/>
              <a:chExt cx="435350" cy="421375"/>
            </a:xfrm>
          </p:grpSpPr>
          <p:sp>
            <p:nvSpPr>
              <p:cNvPr id="474" name="Google Shape;474;p29"/>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5" name="Google Shape;475;p29"/>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6" name="Google Shape;476;p29"/>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477" name="Google Shape;477;p29"/>
          <p:cNvGrpSpPr/>
          <p:nvPr/>
        </p:nvGrpSpPr>
        <p:grpSpPr>
          <a:xfrm flipH="1">
            <a:off x="8338405" y="5995557"/>
            <a:ext cx="8401492" cy="509521"/>
            <a:chOff x="-233825" y="262867"/>
            <a:chExt cx="6301119" cy="382141"/>
          </a:xfrm>
        </p:grpSpPr>
        <p:cxnSp>
          <p:nvCxnSpPr>
            <p:cNvPr id="478" name="Google Shape;478;p29"/>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479" name="Google Shape;479;p29"/>
            <p:cNvGrpSpPr/>
            <p:nvPr/>
          </p:nvGrpSpPr>
          <p:grpSpPr>
            <a:xfrm rot="2700771">
              <a:off x="5739001" y="321019"/>
              <a:ext cx="274531" cy="265837"/>
              <a:chOff x="6021400" y="1654100"/>
              <a:chExt cx="435350" cy="421375"/>
            </a:xfrm>
          </p:grpSpPr>
          <p:sp>
            <p:nvSpPr>
              <p:cNvPr id="480" name="Google Shape;480;p29"/>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1" name="Google Shape;481;p29"/>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2" name="Google Shape;482;p29"/>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277514970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79133" y="560300"/>
            <a:ext cx="5889200" cy="2380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1374233" y="3117217"/>
            <a:ext cx="5136400" cy="615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1" name="Google Shape;11;p2"/>
          <p:cNvSpPr/>
          <p:nvPr/>
        </p:nvSpPr>
        <p:spPr>
          <a:xfrm>
            <a:off x="7975600" y="-1861833"/>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 name="Google Shape;12;p2"/>
          <p:cNvSpPr/>
          <p:nvPr/>
        </p:nvSpPr>
        <p:spPr>
          <a:xfrm>
            <a:off x="-1954733" y="4876767"/>
            <a:ext cx="3879200" cy="3879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219328836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p:nvPr/>
        </p:nvSpPr>
        <p:spPr>
          <a:xfrm>
            <a:off x="-2056600" y="4668800"/>
            <a:ext cx="4214800" cy="42148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 name="Google Shape;15;p3"/>
          <p:cNvSpPr txBox="1">
            <a:spLocks noGrp="1"/>
          </p:cNvSpPr>
          <p:nvPr>
            <p:ph type="title" hasCustomPrompt="1"/>
          </p:nvPr>
        </p:nvSpPr>
        <p:spPr>
          <a:xfrm>
            <a:off x="1646580" y="2136851"/>
            <a:ext cx="1646000" cy="1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80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6" name="Google Shape;16;p3"/>
          <p:cNvSpPr txBox="1">
            <a:spLocks noGrp="1"/>
          </p:cNvSpPr>
          <p:nvPr>
            <p:ph type="subTitle" idx="1"/>
          </p:nvPr>
        </p:nvSpPr>
        <p:spPr>
          <a:xfrm>
            <a:off x="951201" y="5248784"/>
            <a:ext cx="3226800" cy="89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lvl1pPr>
            <a:lvl2pPr lvl="1" rtl="0">
              <a:lnSpc>
                <a:spcPct val="100000"/>
              </a:lnSpc>
              <a:spcBef>
                <a:spcPts val="0"/>
              </a:spcBef>
              <a:spcAft>
                <a:spcPts val="0"/>
              </a:spcAft>
              <a:buNone/>
              <a:defRPr sz="2133" b="1"/>
            </a:lvl2pPr>
            <a:lvl3pPr lvl="2" rtl="0">
              <a:lnSpc>
                <a:spcPct val="100000"/>
              </a:lnSpc>
              <a:spcBef>
                <a:spcPts val="0"/>
              </a:spcBef>
              <a:spcAft>
                <a:spcPts val="0"/>
              </a:spcAft>
              <a:buNone/>
              <a:defRPr sz="2133" b="1"/>
            </a:lvl3pPr>
            <a:lvl4pPr lvl="3" rtl="0">
              <a:lnSpc>
                <a:spcPct val="100000"/>
              </a:lnSpc>
              <a:spcBef>
                <a:spcPts val="0"/>
              </a:spcBef>
              <a:spcAft>
                <a:spcPts val="0"/>
              </a:spcAft>
              <a:buNone/>
              <a:defRPr sz="2133" b="1"/>
            </a:lvl4pPr>
            <a:lvl5pPr lvl="4" rtl="0">
              <a:lnSpc>
                <a:spcPct val="100000"/>
              </a:lnSpc>
              <a:spcBef>
                <a:spcPts val="0"/>
              </a:spcBef>
              <a:spcAft>
                <a:spcPts val="0"/>
              </a:spcAft>
              <a:buNone/>
              <a:defRPr sz="2133" b="1"/>
            </a:lvl5pPr>
            <a:lvl6pPr lvl="5" rtl="0">
              <a:lnSpc>
                <a:spcPct val="100000"/>
              </a:lnSpc>
              <a:spcBef>
                <a:spcPts val="0"/>
              </a:spcBef>
              <a:spcAft>
                <a:spcPts val="0"/>
              </a:spcAft>
              <a:buNone/>
              <a:defRPr sz="2133" b="1"/>
            </a:lvl6pPr>
            <a:lvl7pPr lvl="6" rtl="0">
              <a:lnSpc>
                <a:spcPct val="100000"/>
              </a:lnSpc>
              <a:spcBef>
                <a:spcPts val="0"/>
              </a:spcBef>
              <a:spcAft>
                <a:spcPts val="0"/>
              </a:spcAft>
              <a:buNone/>
              <a:defRPr sz="2133" b="1"/>
            </a:lvl7pPr>
            <a:lvl8pPr lvl="7" rtl="0">
              <a:lnSpc>
                <a:spcPct val="100000"/>
              </a:lnSpc>
              <a:spcBef>
                <a:spcPts val="0"/>
              </a:spcBef>
              <a:spcAft>
                <a:spcPts val="0"/>
              </a:spcAft>
              <a:buNone/>
              <a:defRPr sz="2133" b="1"/>
            </a:lvl8pPr>
            <a:lvl9pPr lvl="8" rtl="0">
              <a:lnSpc>
                <a:spcPct val="100000"/>
              </a:lnSpc>
              <a:spcBef>
                <a:spcPts val="0"/>
              </a:spcBef>
              <a:spcAft>
                <a:spcPts val="0"/>
              </a:spcAft>
              <a:buNone/>
              <a:defRPr sz="2133" b="1"/>
            </a:lvl9pPr>
          </a:lstStyle>
          <a:p>
            <a:endParaRPr/>
          </a:p>
        </p:txBody>
      </p:sp>
      <p:sp>
        <p:nvSpPr>
          <p:cNvPr id="17" name="Google Shape;17;p3"/>
          <p:cNvSpPr txBox="1">
            <a:spLocks noGrp="1"/>
          </p:cNvSpPr>
          <p:nvPr>
            <p:ph type="title" idx="2"/>
          </p:nvPr>
        </p:nvSpPr>
        <p:spPr>
          <a:xfrm>
            <a:off x="951200" y="3797384"/>
            <a:ext cx="5989600" cy="1067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53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grpSp>
        <p:nvGrpSpPr>
          <p:cNvPr id="18" name="Google Shape;18;p3"/>
          <p:cNvGrpSpPr/>
          <p:nvPr/>
        </p:nvGrpSpPr>
        <p:grpSpPr>
          <a:xfrm>
            <a:off x="635167" y="619817"/>
            <a:ext cx="1316327" cy="342000"/>
            <a:chOff x="713275" y="4065425"/>
            <a:chExt cx="987245" cy="256500"/>
          </a:xfrm>
        </p:grpSpPr>
        <p:sp>
          <p:nvSpPr>
            <p:cNvPr id="19" name="Google Shape;19;p3"/>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0;p3"/>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 name="Google Shape;21;p3"/>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100601349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2"/>
        <p:cNvGrpSpPr/>
        <p:nvPr/>
      </p:nvGrpSpPr>
      <p:grpSpPr>
        <a:xfrm>
          <a:off x="0" y="0"/>
          <a:ext cx="0" cy="0"/>
          <a:chOff x="0" y="0"/>
          <a:chExt cx="0" cy="0"/>
        </a:xfrm>
      </p:grpSpPr>
      <p:sp>
        <p:nvSpPr>
          <p:cNvPr id="23" name="Google Shape;23;p4"/>
          <p:cNvSpPr/>
          <p:nvPr/>
        </p:nvSpPr>
        <p:spPr>
          <a:xfrm>
            <a:off x="-1315967" y="-1836883"/>
            <a:ext cx="3953200" cy="39532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 name="Google Shape;24;p4"/>
          <p:cNvSpPr txBox="1">
            <a:spLocks noGrp="1"/>
          </p:cNvSpPr>
          <p:nvPr>
            <p:ph type="title"/>
          </p:nvPr>
        </p:nvSpPr>
        <p:spPr>
          <a:xfrm>
            <a:off x="951200" y="593367"/>
            <a:ext cx="102896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951200" y="1536633"/>
            <a:ext cx="10289600" cy="4555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rgbClr val="434343"/>
              </a:buClr>
              <a:buSzPts val="1200"/>
              <a:buAutoNum type="arabicPeriod"/>
              <a:defRPr sz="1733"/>
            </a:lvl1pPr>
            <a:lvl2pPr marL="1219170" lvl="1" indent="-406390">
              <a:spcBef>
                <a:spcPts val="0"/>
              </a:spcBef>
              <a:spcAft>
                <a:spcPts val="0"/>
              </a:spcAft>
              <a:buClr>
                <a:srgbClr val="434343"/>
              </a:buClr>
              <a:buSzPts val="1200"/>
              <a:buFont typeface="Roboto Condensed Light"/>
              <a:buAutoNum type="alphaLcPeriod"/>
              <a:defRPr/>
            </a:lvl2pPr>
            <a:lvl3pPr marL="1828754" lvl="2" indent="-406390">
              <a:spcBef>
                <a:spcPts val="0"/>
              </a:spcBef>
              <a:spcAft>
                <a:spcPts val="0"/>
              </a:spcAft>
              <a:buClr>
                <a:srgbClr val="434343"/>
              </a:buClr>
              <a:buSzPts val="1200"/>
              <a:buFont typeface="Roboto Condensed Light"/>
              <a:buAutoNum type="romanLcPeriod"/>
              <a:defRPr/>
            </a:lvl3pPr>
            <a:lvl4pPr marL="2438339" lvl="3" indent="-406390">
              <a:spcBef>
                <a:spcPts val="0"/>
              </a:spcBef>
              <a:spcAft>
                <a:spcPts val="0"/>
              </a:spcAft>
              <a:buClr>
                <a:srgbClr val="434343"/>
              </a:buClr>
              <a:buSzPts val="1200"/>
              <a:buFont typeface="Roboto Condensed Light"/>
              <a:buAutoNum type="arabicPeriod"/>
              <a:defRPr/>
            </a:lvl4pPr>
            <a:lvl5pPr marL="3047924" lvl="4" indent="-406390">
              <a:spcBef>
                <a:spcPts val="0"/>
              </a:spcBef>
              <a:spcAft>
                <a:spcPts val="0"/>
              </a:spcAft>
              <a:buClr>
                <a:srgbClr val="434343"/>
              </a:buClr>
              <a:buSzPts val="1200"/>
              <a:buFont typeface="Roboto Condensed Light"/>
              <a:buAutoNum type="alphaLcPeriod"/>
              <a:defRPr/>
            </a:lvl5pPr>
            <a:lvl6pPr marL="3657509" lvl="5" indent="-406390">
              <a:spcBef>
                <a:spcPts val="0"/>
              </a:spcBef>
              <a:spcAft>
                <a:spcPts val="0"/>
              </a:spcAft>
              <a:buClr>
                <a:srgbClr val="434343"/>
              </a:buClr>
              <a:buSzPts val="1200"/>
              <a:buFont typeface="Roboto Condensed Light"/>
              <a:buAutoNum type="romanLcPeriod"/>
              <a:defRPr/>
            </a:lvl6pPr>
            <a:lvl7pPr marL="4267093" lvl="6" indent="-406390">
              <a:spcBef>
                <a:spcPts val="0"/>
              </a:spcBef>
              <a:spcAft>
                <a:spcPts val="0"/>
              </a:spcAft>
              <a:buClr>
                <a:srgbClr val="434343"/>
              </a:buClr>
              <a:buSzPts val="1200"/>
              <a:buFont typeface="Roboto Condensed Light"/>
              <a:buAutoNum type="arabicPeriod"/>
              <a:defRPr/>
            </a:lvl7pPr>
            <a:lvl8pPr marL="4876678" lvl="7" indent="-406390">
              <a:spcBef>
                <a:spcPts val="0"/>
              </a:spcBef>
              <a:spcAft>
                <a:spcPts val="0"/>
              </a:spcAft>
              <a:buClr>
                <a:srgbClr val="434343"/>
              </a:buClr>
              <a:buSzPts val="1200"/>
              <a:buFont typeface="Roboto Condensed Light"/>
              <a:buAutoNum type="alphaLcPeriod"/>
              <a:defRPr/>
            </a:lvl8pPr>
            <a:lvl9pPr marL="5486263" lvl="8" indent="-406390">
              <a:spcBef>
                <a:spcPts val="0"/>
              </a:spcBef>
              <a:spcAft>
                <a:spcPts val="0"/>
              </a:spcAft>
              <a:buClr>
                <a:srgbClr val="434343"/>
              </a:buClr>
              <a:buSzPts val="1200"/>
              <a:buFont typeface="Roboto Condensed Light"/>
              <a:buAutoNum type="romanLcPeriod"/>
              <a:defRPr/>
            </a:lvl9pPr>
          </a:lstStyle>
          <a:p>
            <a:endParaRPr/>
          </a:p>
        </p:txBody>
      </p:sp>
      <p:grpSp>
        <p:nvGrpSpPr>
          <p:cNvPr id="26" name="Google Shape;26;p4"/>
          <p:cNvGrpSpPr/>
          <p:nvPr/>
        </p:nvGrpSpPr>
        <p:grpSpPr>
          <a:xfrm>
            <a:off x="-97233" y="-96915"/>
            <a:ext cx="3585367" cy="473233"/>
            <a:chOff x="491775" y="19025"/>
            <a:chExt cx="2689025" cy="354925"/>
          </a:xfrm>
        </p:grpSpPr>
        <p:cxnSp>
          <p:nvCxnSpPr>
            <p:cNvPr id="27" name="Google Shape;27;p4"/>
            <p:cNvCxnSpPr/>
            <p:nvPr/>
          </p:nvCxnSpPr>
          <p:spPr>
            <a:xfrm>
              <a:off x="491775" y="19025"/>
              <a:ext cx="351300" cy="351300"/>
            </a:xfrm>
            <a:prstGeom prst="straightConnector1">
              <a:avLst/>
            </a:prstGeom>
            <a:noFill/>
            <a:ln w="9525" cap="flat" cmpd="sng">
              <a:solidFill>
                <a:schemeClr val="accent2"/>
              </a:solidFill>
              <a:prstDash val="solid"/>
              <a:round/>
              <a:headEnd type="none" w="med" len="med"/>
              <a:tailEnd type="none" w="med" len="med"/>
            </a:ln>
          </p:spPr>
        </p:cxnSp>
        <p:cxnSp>
          <p:nvCxnSpPr>
            <p:cNvPr id="28" name="Google Shape;28;p4"/>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grpSp>
        <p:nvGrpSpPr>
          <p:cNvPr id="29" name="Google Shape;29;p4"/>
          <p:cNvGrpSpPr/>
          <p:nvPr/>
        </p:nvGrpSpPr>
        <p:grpSpPr>
          <a:xfrm rot="10800000">
            <a:off x="8703867" y="6481685"/>
            <a:ext cx="3585367" cy="473233"/>
            <a:chOff x="491775" y="19025"/>
            <a:chExt cx="2689025" cy="354925"/>
          </a:xfrm>
        </p:grpSpPr>
        <p:cxnSp>
          <p:nvCxnSpPr>
            <p:cNvPr id="30" name="Google Shape;30;p4"/>
            <p:cNvCxnSpPr/>
            <p:nvPr/>
          </p:nvCxnSpPr>
          <p:spPr>
            <a:xfrm>
              <a:off x="491775" y="19025"/>
              <a:ext cx="351300" cy="351300"/>
            </a:xfrm>
            <a:prstGeom prst="straightConnector1">
              <a:avLst/>
            </a:prstGeom>
            <a:noFill/>
            <a:ln w="9525" cap="flat" cmpd="sng">
              <a:solidFill>
                <a:schemeClr val="accent2"/>
              </a:solidFill>
              <a:prstDash val="solid"/>
              <a:round/>
              <a:headEnd type="none" w="med" len="med"/>
              <a:tailEnd type="none" w="med" len="med"/>
            </a:ln>
          </p:spPr>
        </p:cxnSp>
        <p:cxnSp>
          <p:nvCxnSpPr>
            <p:cNvPr id="31" name="Google Shape;31;p4"/>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spTree>
    <p:extLst>
      <p:ext uri="{BB962C8B-B14F-4D97-AF65-F5344CB8AC3E}">
        <p14:creationId xmlns:p14="http://schemas.microsoft.com/office/powerpoint/2010/main" val="59176757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5"/>
          <p:cNvSpPr/>
          <p:nvPr/>
        </p:nvSpPr>
        <p:spPr>
          <a:xfrm>
            <a:off x="-2021633" y="-1872733"/>
            <a:ext cx="4091600" cy="40916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 name="Google Shape;34;p5"/>
          <p:cNvSpPr/>
          <p:nvPr/>
        </p:nvSpPr>
        <p:spPr>
          <a:xfrm>
            <a:off x="7935733" y="2829900"/>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 name="Google Shape;35;p5"/>
          <p:cNvSpPr txBox="1">
            <a:spLocks noGrp="1"/>
          </p:cNvSpPr>
          <p:nvPr>
            <p:ph type="title"/>
          </p:nvPr>
        </p:nvSpPr>
        <p:spPr>
          <a:xfrm>
            <a:off x="951200" y="593367"/>
            <a:ext cx="102896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5"/>
          <p:cNvSpPr txBox="1">
            <a:spLocks noGrp="1"/>
          </p:cNvSpPr>
          <p:nvPr>
            <p:ph type="subTitle" idx="1"/>
          </p:nvPr>
        </p:nvSpPr>
        <p:spPr>
          <a:xfrm>
            <a:off x="2770381" y="4768933"/>
            <a:ext cx="30200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algn="ctr" rtl="0">
              <a:spcBef>
                <a:spcPts val="0"/>
              </a:spcBef>
              <a:spcAft>
                <a:spcPts val="0"/>
              </a:spcAft>
              <a:buSzPts val="1400"/>
              <a:buFont typeface="Share Tech"/>
              <a:buNone/>
              <a:defRPr b="1">
                <a:latin typeface="Share Tech"/>
                <a:ea typeface="Share Tech"/>
                <a:cs typeface="Share Tech"/>
                <a:sym typeface="Share Tech"/>
              </a:defRPr>
            </a:lvl2pPr>
            <a:lvl3pPr lvl="2" algn="ctr" rtl="0">
              <a:spcBef>
                <a:spcPts val="0"/>
              </a:spcBef>
              <a:spcAft>
                <a:spcPts val="0"/>
              </a:spcAft>
              <a:buSzPts val="1400"/>
              <a:buFont typeface="Share Tech"/>
              <a:buNone/>
              <a:defRPr b="1">
                <a:latin typeface="Share Tech"/>
                <a:ea typeface="Share Tech"/>
                <a:cs typeface="Share Tech"/>
                <a:sym typeface="Share Tech"/>
              </a:defRPr>
            </a:lvl3pPr>
            <a:lvl4pPr lvl="3" algn="ctr" rtl="0">
              <a:spcBef>
                <a:spcPts val="0"/>
              </a:spcBef>
              <a:spcAft>
                <a:spcPts val="0"/>
              </a:spcAft>
              <a:buSzPts val="1400"/>
              <a:buFont typeface="Share Tech"/>
              <a:buNone/>
              <a:defRPr b="1">
                <a:latin typeface="Share Tech"/>
                <a:ea typeface="Share Tech"/>
                <a:cs typeface="Share Tech"/>
                <a:sym typeface="Share Tech"/>
              </a:defRPr>
            </a:lvl4pPr>
            <a:lvl5pPr lvl="4" algn="ctr" rtl="0">
              <a:spcBef>
                <a:spcPts val="0"/>
              </a:spcBef>
              <a:spcAft>
                <a:spcPts val="0"/>
              </a:spcAft>
              <a:buSzPts val="1400"/>
              <a:buFont typeface="Share Tech"/>
              <a:buNone/>
              <a:defRPr b="1">
                <a:latin typeface="Share Tech"/>
                <a:ea typeface="Share Tech"/>
                <a:cs typeface="Share Tech"/>
                <a:sym typeface="Share Tech"/>
              </a:defRPr>
            </a:lvl5pPr>
            <a:lvl6pPr lvl="5" algn="ctr" rtl="0">
              <a:spcBef>
                <a:spcPts val="0"/>
              </a:spcBef>
              <a:spcAft>
                <a:spcPts val="0"/>
              </a:spcAft>
              <a:buSzPts val="1400"/>
              <a:buFont typeface="Share Tech"/>
              <a:buNone/>
              <a:defRPr b="1">
                <a:latin typeface="Share Tech"/>
                <a:ea typeface="Share Tech"/>
                <a:cs typeface="Share Tech"/>
                <a:sym typeface="Share Tech"/>
              </a:defRPr>
            </a:lvl6pPr>
            <a:lvl7pPr lvl="6" algn="ctr" rtl="0">
              <a:spcBef>
                <a:spcPts val="0"/>
              </a:spcBef>
              <a:spcAft>
                <a:spcPts val="0"/>
              </a:spcAft>
              <a:buSzPts val="1400"/>
              <a:buFont typeface="Share Tech"/>
              <a:buNone/>
              <a:defRPr b="1">
                <a:latin typeface="Share Tech"/>
                <a:ea typeface="Share Tech"/>
                <a:cs typeface="Share Tech"/>
                <a:sym typeface="Share Tech"/>
              </a:defRPr>
            </a:lvl7pPr>
            <a:lvl8pPr lvl="7" algn="ctr" rtl="0">
              <a:spcBef>
                <a:spcPts val="0"/>
              </a:spcBef>
              <a:spcAft>
                <a:spcPts val="0"/>
              </a:spcAft>
              <a:buSzPts val="1400"/>
              <a:buFont typeface="Share Tech"/>
              <a:buNone/>
              <a:defRPr b="1">
                <a:latin typeface="Share Tech"/>
                <a:ea typeface="Share Tech"/>
                <a:cs typeface="Share Tech"/>
                <a:sym typeface="Share Tech"/>
              </a:defRPr>
            </a:lvl8pPr>
            <a:lvl9pPr lvl="8" algn="ctr"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37" name="Google Shape;37;p5"/>
          <p:cNvSpPr txBox="1">
            <a:spLocks noGrp="1"/>
          </p:cNvSpPr>
          <p:nvPr>
            <p:ph type="subTitle" idx="2"/>
          </p:nvPr>
        </p:nvSpPr>
        <p:spPr>
          <a:xfrm>
            <a:off x="2770400" y="5236000"/>
            <a:ext cx="3020000" cy="90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38" name="Google Shape;38;p5"/>
          <p:cNvSpPr txBox="1">
            <a:spLocks noGrp="1"/>
          </p:cNvSpPr>
          <p:nvPr>
            <p:ph type="subTitle" idx="3"/>
          </p:nvPr>
        </p:nvSpPr>
        <p:spPr>
          <a:xfrm>
            <a:off x="6401632" y="4768933"/>
            <a:ext cx="30200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algn="ctr" rtl="0">
              <a:spcBef>
                <a:spcPts val="0"/>
              </a:spcBef>
              <a:spcAft>
                <a:spcPts val="0"/>
              </a:spcAft>
              <a:buSzPts val="1400"/>
              <a:buFont typeface="Share Tech"/>
              <a:buNone/>
              <a:defRPr b="1">
                <a:latin typeface="Share Tech"/>
                <a:ea typeface="Share Tech"/>
                <a:cs typeface="Share Tech"/>
                <a:sym typeface="Share Tech"/>
              </a:defRPr>
            </a:lvl2pPr>
            <a:lvl3pPr lvl="2" algn="ctr" rtl="0">
              <a:spcBef>
                <a:spcPts val="0"/>
              </a:spcBef>
              <a:spcAft>
                <a:spcPts val="0"/>
              </a:spcAft>
              <a:buSzPts val="1400"/>
              <a:buFont typeface="Share Tech"/>
              <a:buNone/>
              <a:defRPr b="1">
                <a:latin typeface="Share Tech"/>
                <a:ea typeface="Share Tech"/>
                <a:cs typeface="Share Tech"/>
                <a:sym typeface="Share Tech"/>
              </a:defRPr>
            </a:lvl3pPr>
            <a:lvl4pPr lvl="3" algn="ctr" rtl="0">
              <a:spcBef>
                <a:spcPts val="0"/>
              </a:spcBef>
              <a:spcAft>
                <a:spcPts val="0"/>
              </a:spcAft>
              <a:buSzPts val="1400"/>
              <a:buFont typeface="Share Tech"/>
              <a:buNone/>
              <a:defRPr b="1">
                <a:latin typeface="Share Tech"/>
                <a:ea typeface="Share Tech"/>
                <a:cs typeface="Share Tech"/>
                <a:sym typeface="Share Tech"/>
              </a:defRPr>
            </a:lvl4pPr>
            <a:lvl5pPr lvl="4" algn="ctr" rtl="0">
              <a:spcBef>
                <a:spcPts val="0"/>
              </a:spcBef>
              <a:spcAft>
                <a:spcPts val="0"/>
              </a:spcAft>
              <a:buSzPts val="1400"/>
              <a:buFont typeface="Share Tech"/>
              <a:buNone/>
              <a:defRPr b="1">
                <a:latin typeface="Share Tech"/>
                <a:ea typeface="Share Tech"/>
                <a:cs typeface="Share Tech"/>
                <a:sym typeface="Share Tech"/>
              </a:defRPr>
            </a:lvl5pPr>
            <a:lvl6pPr lvl="5" algn="ctr" rtl="0">
              <a:spcBef>
                <a:spcPts val="0"/>
              </a:spcBef>
              <a:spcAft>
                <a:spcPts val="0"/>
              </a:spcAft>
              <a:buSzPts val="1400"/>
              <a:buFont typeface="Share Tech"/>
              <a:buNone/>
              <a:defRPr b="1">
                <a:latin typeface="Share Tech"/>
                <a:ea typeface="Share Tech"/>
                <a:cs typeface="Share Tech"/>
                <a:sym typeface="Share Tech"/>
              </a:defRPr>
            </a:lvl6pPr>
            <a:lvl7pPr lvl="6" algn="ctr" rtl="0">
              <a:spcBef>
                <a:spcPts val="0"/>
              </a:spcBef>
              <a:spcAft>
                <a:spcPts val="0"/>
              </a:spcAft>
              <a:buSzPts val="1400"/>
              <a:buFont typeface="Share Tech"/>
              <a:buNone/>
              <a:defRPr b="1">
                <a:latin typeface="Share Tech"/>
                <a:ea typeface="Share Tech"/>
                <a:cs typeface="Share Tech"/>
                <a:sym typeface="Share Tech"/>
              </a:defRPr>
            </a:lvl7pPr>
            <a:lvl8pPr lvl="7" algn="ctr" rtl="0">
              <a:spcBef>
                <a:spcPts val="0"/>
              </a:spcBef>
              <a:spcAft>
                <a:spcPts val="0"/>
              </a:spcAft>
              <a:buSzPts val="1400"/>
              <a:buFont typeface="Share Tech"/>
              <a:buNone/>
              <a:defRPr b="1">
                <a:latin typeface="Share Tech"/>
                <a:ea typeface="Share Tech"/>
                <a:cs typeface="Share Tech"/>
                <a:sym typeface="Share Tech"/>
              </a:defRPr>
            </a:lvl8pPr>
            <a:lvl9pPr lvl="8" algn="ctr"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39" name="Google Shape;39;p5"/>
          <p:cNvSpPr txBox="1">
            <a:spLocks noGrp="1"/>
          </p:cNvSpPr>
          <p:nvPr>
            <p:ph type="subTitle" idx="4"/>
          </p:nvPr>
        </p:nvSpPr>
        <p:spPr>
          <a:xfrm>
            <a:off x="6401643" y="5236000"/>
            <a:ext cx="3020000" cy="90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Tree>
    <p:extLst>
      <p:ext uri="{BB962C8B-B14F-4D97-AF65-F5344CB8AC3E}">
        <p14:creationId xmlns:p14="http://schemas.microsoft.com/office/powerpoint/2010/main" val="105809782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p:nvPr/>
        </p:nvSpPr>
        <p:spPr>
          <a:xfrm>
            <a:off x="-3007833" y="-3801433"/>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 name="Google Shape;42;p6"/>
          <p:cNvSpPr/>
          <p:nvPr/>
        </p:nvSpPr>
        <p:spPr>
          <a:xfrm>
            <a:off x="8971633" y="3644067"/>
            <a:ext cx="5567200" cy="5567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 name="Google Shape;43;p6"/>
          <p:cNvSpPr txBox="1">
            <a:spLocks noGrp="1"/>
          </p:cNvSpPr>
          <p:nvPr>
            <p:ph type="title"/>
          </p:nvPr>
        </p:nvSpPr>
        <p:spPr>
          <a:xfrm>
            <a:off x="951200" y="593367"/>
            <a:ext cx="102896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4" name="Google Shape;44;p6"/>
          <p:cNvGrpSpPr/>
          <p:nvPr/>
        </p:nvGrpSpPr>
        <p:grpSpPr>
          <a:xfrm>
            <a:off x="-18808" y="5919659"/>
            <a:ext cx="3884600" cy="772484"/>
            <a:chOff x="267350" y="-205412"/>
            <a:chExt cx="2913450" cy="579363"/>
          </a:xfrm>
        </p:grpSpPr>
        <p:cxnSp>
          <p:nvCxnSpPr>
            <p:cNvPr id="45" name="Google Shape;45;p6"/>
            <p:cNvCxnSpPr/>
            <p:nvPr/>
          </p:nvCxnSpPr>
          <p:spPr>
            <a:xfrm>
              <a:off x="267350" y="-205412"/>
              <a:ext cx="575700" cy="575700"/>
            </a:xfrm>
            <a:prstGeom prst="straightConnector1">
              <a:avLst/>
            </a:prstGeom>
            <a:noFill/>
            <a:ln w="9525" cap="flat" cmpd="sng">
              <a:solidFill>
                <a:schemeClr val="accent2"/>
              </a:solidFill>
              <a:prstDash val="solid"/>
              <a:round/>
              <a:headEnd type="none" w="med" len="med"/>
              <a:tailEnd type="none" w="med" len="med"/>
            </a:ln>
          </p:spPr>
        </p:cxnSp>
        <p:cxnSp>
          <p:nvCxnSpPr>
            <p:cNvPr id="46" name="Google Shape;46;p6"/>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grpSp>
        <p:nvGrpSpPr>
          <p:cNvPr id="47" name="Google Shape;47;p6"/>
          <p:cNvGrpSpPr/>
          <p:nvPr/>
        </p:nvGrpSpPr>
        <p:grpSpPr>
          <a:xfrm rot="10800000">
            <a:off x="8326208" y="165859"/>
            <a:ext cx="3884600" cy="772484"/>
            <a:chOff x="267350" y="-205412"/>
            <a:chExt cx="2913450" cy="579363"/>
          </a:xfrm>
        </p:grpSpPr>
        <p:cxnSp>
          <p:nvCxnSpPr>
            <p:cNvPr id="48" name="Google Shape;48;p6"/>
            <p:cNvCxnSpPr/>
            <p:nvPr/>
          </p:nvCxnSpPr>
          <p:spPr>
            <a:xfrm>
              <a:off x="267350" y="-205412"/>
              <a:ext cx="575700" cy="575700"/>
            </a:xfrm>
            <a:prstGeom prst="straightConnector1">
              <a:avLst/>
            </a:prstGeom>
            <a:noFill/>
            <a:ln w="9525" cap="flat" cmpd="sng">
              <a:solidFill>
                <a:schemeClr val="accent2"/>
              </a:solidFill>
              <a:prstDash val="solid"/>
              <a:round/>
              <a:headEnd type="none" w="med" len="med"/>
              <a:tailEnd type="none" w="med" len="med"/>
            </a:ln>
          </p:spPr>
        </p:cxnSp>
        <p:cxnSp>
          <p:nvCxnSpPr>
            <p:cNvPr id="49" name="Google Shape;49;p6"/>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spTree>
    <p:extLst>
      <p:ext uri="{BB962C8B-B14F-4D97-AF65-F5344CB8AC3E}">
        <p14:creationId xmlns:p14="http://schemas.microsoft.com/office/powerpoint/2010/main" val="7187757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0"/>
        <p:cNvGrpSpPr/>
        <p:nvPr/>
      </p:nvGrpSpPr>
      <p:grpSpPr>
        <a:xfrm>
          <a:off x="0" y="0"/>
          <a:ext cx="0" cy="0"/>
          <a:chOff x="0" y="0"/>
          <a:chExt cx="0" cy="0"/>
        </a:xfrm>
      </p:grpSpPr>
      <p:sp>
        <p:nvSpPr>
          <p:cNvPr id="51" name="Google Shape;51;p7"/>
          <p:cNvSpPr/>
          <p:nvPr/>
        </p:nvSpPr>
        <p:spPr>
          <a:xfrm>
            <a:off x="-2463133" y="3950933"/>
            <a:ext cx="5588000" cy="55880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2" name="Google Shape;52;p7"/>
          <p:cNvSpPr/>
          <p:nvPr/>
        </p:nvSpPr>
        <p:spPr>
          <a:xfrm>
            <a:off x="356267" y="-2859533"/>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3" name="Google Shape;53;p7"/>
          <p:cNvSpPr/>
          <p:nvPr/>
        </p:nvSpPr>
        <p:spPr>
          <a:xfrm>
            <a:off x="9664700" y="4617633"/>
            <a:ext cx="4584800" cy="45848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4" name="Google Shape;54;p7"/>
          <p:cNvSpPr txBox="1">
            <a:spLocks noGrp="1"/>
          </p:cNvSpPr>
          <p:nvPr>
            <p:ph type="title"/>
          </p:nvPr>
        </p:nvSpPr>
        <p:spPr>
          <a:xfrm>
            <a:off x="5291500" y="2093200"/>
            <a:ext cx="5386000" cy="820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55" name="Google Shape;55;p7"/>
          <p:cNvSpPr txBox="1">
            <a:spLocks noGrp="1"/>
          </p:cNvSpPr>
          <p:nvPr>
            <p:ph type="subTitle" idx="1"/>
          </p:nvPr>
        </p:nvSpPr>
        <p:spPr>
          <a:xfrm>
            <a:off x="5288700" y="3205200"/>
            <a:ext cx="5388800" cy="15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lvl1pPr>
            <a:lvl2pPr lvl="1" rtl="0">
              <a:lnSpc>
                <a:spcPct val="100000"/>
              </a:lnSpc>
              <a:spcBef>
                <a:spcPts val="1600"/>
              </a:spcBef>
              <a:spcAft>
                <a:spcPts val="0"/>
              </a:spcAft>
              <a:buNone/>
              <a:defRPr sz="2133" b="1"/>
            </a:lvl2pPr>
            <a:lvl3pPr lvl="2" rtl="0">
              <a:lnSpc>
                <a:spcPct val="100000"/>
              </a:lnSpc>
              <a:spcBef>
                <a:spcPts val="1600"/>
              </a:spcBef>
              <a:spcAft>
                <a:spcPts val="0"/>
              </a:spcAft>
              <a:buNone/>
              <a:defRPr sz="2133" b="1"/>
            </a:lvl3pPr>
            <a:lvl4pPr lvl="3" rtl="0">
              <a:lnSpc>
                <a:spcPct val="100000"/>
              </a:lnSpc>
              <a:spcBef>
                <a:spcPts val="1600"/>
              </a:spcBef>
              <a:spcAft>
                <a:spcPts val="0"/>
              </a:spcAft>
              <a:buNone/>
              <a:defRPr sz="2133" b="1"/>
            </a:lvl4pPr>
            <a:lvl5pPr lvl="4" rtl="0">
              <a:lnSpc>
                <a:spcPct val="100000"/>
              </a:lnSpc>
              <a:spcBef>
                <a:spcPts val="1600"/>
              </a:spcBef>
              <a:spcAft>
                <a:spcPts val="0"/>
              </a:spcAft>
              <a:buNone/>
              <a:defRPr sz="2133" b="1"/>
            </a:lvl5pPr>
            <a:lvl6pPr lvl="5" rtl="0">
              <a:lnSpc>
                <a:spcPct val="100000"/>
              </a:lnSpc>
              <a:spcBef>
                <a:spcPts val="1600"/>
              </a:spcBef>
              <a:spcAft>
                <a:spcPts val="0"/>
              </a:spcAft>
              <a:buNone/>
              <a:defRPr sz="2133" b="1"/>
            </a:lvl6pPr>
            <a:lvl7pPr lvl="6" rtl="0">
              <a:lnSpc>
                <a:spcPct val="100000"/>
              </a:lnSpc>
              <a:spcBef>
                <a:spcPts val="1600"/>
              </a:spcBef>
              <a:spcAft>
                <a:spcPts val="0"/>
              </a:spcAft>
              <a:buNone/>
              <a:defRPr sz="2133" b="1"/>
            </a:lvl7pPr>
            <a:lvl8pPr lvl="7" rtl="0">
              <a:lnSpc>
                <a:spcPct val="100000"/>
              </a:lnSpc>
              <a:spcBef>
                <a:spcPts val="1600"/>
              </a:spcBef>
              <a:spcAft>
                <a:spcPts val="0"/>
              </a:spcAft>
              <a:buNone/>
              <a:defRPr sz="2133" b="1"/>
            </a:lvl8pPr>
            <a:lvl9pPr lvl="8" rtl="0">
              <a:lnSpc>
                <a:spcPct val="100000"/>
              </a:lnSpc>
              <a:spcBef>
                <a:spcPts val="1600"/>
              </a:spcBef>
              <a:spcAft>
                <a:spcPts val="1600"/>
              </a:spcAft>
              <a:buNone/>
              <a:defRPr sz="2133" b="1"/>
            </a:lvl9pPr>
          </a:lstStyle>
          <a:p>
            <a:endParaRPr/>
          </a:p>
        </p:txBody>
      </p:sp>
    </p:spTree>
    <p:extLst>
      <p:ext uri="{BB962C8B-B14F-4D97-AF65-F5344CB8AC3E}">
        <p14:creationId xmlns:p14="http://schemas.microsoft.com/office/powerpoint/2010/main" val="86653111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138904114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8"/>
        <p:cNvGrpSpPr/>
        <p:nvPr/>
      </p:nvGrpSpPr>
      <p:grpSpPr>
        <a:xfrm>
          <a:off x="0" y="0"/>
          <a:ext cx="0" cy="0"/>
          <a:chOff x="0" y="0"/>
          <a:chExt cx="0" cy="0"/>
        </a:xfrm>
      </p:grpSpPr>
      <p:sp>
        <p:nvSpPr>
          <p:cNvPr id="59" name="Google Shape;59;p9"/>
          <p:cNvSpPr/>
          <p:nvPr/>
        </p:nvSpPr>
        <p:spPr>
          <a:xfrm>
            <a:off x="2871567" y="2263867"/>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0" name="Google Shape;60;p9"/>
          <p:cNvSpPr/>
          <p:nvPr/>
        </p:nvSpPr>
        <p:spPr>
          <a:xfrm>
            <a:off x="-1611500" y="-1779249"/>
            <a:ext cx="3319200" cy="3319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1" name="Google Shape;61;p9"/>
          <p:cNvSpPr txBox="1">
            <a:spLocks noGrp="1"/>
          </p:cNvSpPr>
          <p:nvPr>
            <p:ph type="subTitle" idx="1"/>
          </p:nvPr>
        </p:nvSpPr>
        <p:spPr>
          <a:xfrm>
            <a:off x="951200" y="1548600"/>
            <a:ext cx="4721600" cy="1888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2133"/>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62" name="Google Shape;62;p9"/>
          <p:cNvSpPr txBox="1">
            <a:spLocks noGrp="1"/>
          </p:cNvSpPr>
          <p:nvPr>
            <p:ph type="subTitle" idx="2"/>
          </p:nvPr>
        </p:nvSpPr>
        <p:spPr>
          <a:xfrm>
            <a:off x="2420700" y="4331267"/>
            <a:ext cx="4860800" cy="123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2100"/>
              <a:buNone/>
              <a:defRPr sz="2133">
                <a:solidFill>
                  <a:schemeClr val="dk2"/>
                </a:solidFill>
              </a:defRPr>
            </a:lvl1pPr>
            <a:lvl2pPr lvl="1" algn="ctr" rtl="0">
              <a:lnSpc>
                <a:spcPct val="100000"/>
              </a:lnSpc>
              <a:spcBef>
                <a:spcPts val="0"/>
              </a:spcBef>
              <a:spcAft>
                <a:spcPts val="0"/>
              </a:spcAft>
              <a:buClr>
                <a:schemeClr val="dk2"/>
              </a:buClr>
              <a:buSzPts val="2100"/>
              <a:buNone/>
              <a:defRPr sz="2800">
                <a:solidFill>
                  <a:schemeClr val="dk2"/>
                </a:solidFill>
              </a:defRPr>
            </a:lvl2pPr>
            <a:lvl3pPr lvl="2" algn="ctr" rtl="0">
              <a:lnSpc>
                <a:spcPct val="100000"/>
              </a:lnSpc>
              <a:spcBef>
                <a:spcPts val="0"/>
              </a:spcBef>
              <a:spcAft>
                <a:spcPts val="0"/>
              </a:spcAft>
              <a:buClr>
                <a:schemeClr val="dk2"/>
              </a:buClr>
              <a:buSzPts val="2100"/>
              <a:buNone/>
              <a:defRPr sz="2800">
                <a:solidFill>
                  <a:schemeClr val="dk2"/>
                </a:solidFill>
              </a:defRPr>
            </a:lvl3pPr>
            <a:lvl4pPr lvl="3" algn="ctr" rtl="0">
              <a:lnSpc>
                <a:spcPct val="100000"/>
              </a:lnSpc>
              <a:spcBef>
                <a:spcPts val="0"/>
              </a:spcBef>
              <a:spcAft>
                <a:spcPts val="0"/>
              </a:spcAft>
              <a:buClr>
                <a:schemeClr val="dk2"/>
              </a:buClr>
              <a:buSzPts val="2100"/>
              <a:buNone/>
              <a:defRPr sz="2800">
                <a:solidFill>
                  <a:schemeClr val="dk2"/>
                </a:solidFill>
              </a:defRPr>
            </a:lvl4pPr>
            <a:lvl5pPr lvl="4" algn="ctr" rtl="0">
              <a:lnSpc>
                <a:spcPct val="100000"/>
              </a:lnSpc>
              <a:spcBef>
                <a:spcPts val="0"/>
              </a:spcBef>
              <a:spcAft>
                <a:spcPts val="0"/>
              </a:spcAft>
              <a:buClr>
                <a:schemeClr val="dk2"/>
              </a:buClr>
              <a:buSzPts val="2100"/>
              <a:buNone/>
              <a:defRPr sz="2800">
                <a:solidFill>
                  <a:schemeClr val="dk2"/>
                </a:solidFill>
              </a:defRPr>
            </a:lvl5pPr>
            <a:lvl6pPr lvl="5" algn="ctr" rtl="0">
              <a:lnSpc>
                <a:spcPct val="100000"/>
              </a:lnSpc>
              <a:spcBef>
                <a:spcPts val="0"/>
              </a:spcBef>
              <a:spcAft>
                <a:spcPts val="0"/>
              </a:spcAft>
              <a:buClr>
                <a:schemeClr val="dk2"/>
              </a:buClr>
              <a:buSzPts val="2100"/>
              <a:buNone/>
              <a:defRPr sz="2800">
                <a:solidFill>
                  <a:schemeClr val="dk2"/>
                </a:solidFill>
              </a:defRPr>
            </a:lvl6pPr>
            <a:lvl7pPr lvl="6" algn="ctr" rtl="0">
              <a:lnSpc>
                <a:spcPct val="100000"/>
              </a:lnSpc>
              <a:spcBef>
                <a:spcPts val="0"/>
              </a:spcBef>
              <a:spcAft>
                <a:spcPts val="0"/>
              </a:spcAft>
              <a:buClr>
                <a:schemeClr val="dk2"/>
              </a:buClr>
              <a:buSzPts val="2100"/>
              <a:buNone/>
              <a:defRPr sz="2800">
                <a:solidFill>
                  <a:schemeClr val="dk2"/>
                </a:solidFill>
              </a:defRPr>
            </a:lvl7pPr>
            <a:lvl8pPr lvl="7" algn="ctr" rtl="0">
              <a:lnSpc>
                <a:spcPct val="100000"/>
              </a:lnSpc>
              <a:spcBef>
                <a:spcPts val="0"/>
              </a:spcBef>
              <a:spcAft>
                <a:spcPts val="0"/>
              </a:spcAft>
              <a:buClr>
                <a:schemeClr val="dk2"/>
              </a:buClr>
              <a:buSzPts val="2100"/>
              <a:buNone/>
              <a:defRPr sz="2800">
                <a:solidFill>
                  <a:schemeClr val="dk2"/>
                </a:solidFill>
              </a:defRPr>
            </a:lvl8pPr>
            <a:lvl9pPr lvl="8" algn="ctr" rtl="0">
              <a:lnSpc>
                <a:spcPct val="100000"/>
              </a:lnSpc>
              <a:spcBef>
                <a:spcPts val="0"/>
              </a:spcBef>
              <a:spcAft>
                <a:spcPts val="0"/>
              </a:spcAft>
              <a:buClr>
                <a:schemeClr val="dk2"/>
              </a:buClr>
              <a:buSzPts val="2100"/>
              <a:buNone/>
              <a:defRPr sz="2800">
                <a:solidFill>
                  <a:schemeClr val="dk2"/>
                </a:solidFill>
              </a:defRPr>
            </a:lvl9pPr>
          </a:lstStyle>
          <a:p>
            <a:endParaRPr/>
          </a:p>
        </p:txBody>
      </p:sp>
      <p:sp>
        <p:nvSpPr>
          <p:cNvPr id="63" name="Google Shape;63;p9"/>
          <p:cNvSpPr txBox="1">
            <a:spLocks noGrp="1"/>
          </p:cNvSpPr>
          <p:nvPr>
            <p:ph type="title"/>
          </p:nvPr>
        </p:nvSpPr>
        <p:spPr>
          <a:xfrm>
            <a:off x="951200" y="593367"/>
            <a:ext cx="10289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096950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
  <p:cSld name="Table of content">
    <p:spTree>
      <p:nvGrpSpPr>
        <p:cNvPr id="1" name="Shape 86"/>
        <p:cNvGrpSpPr/>
        <p:nvPr/>
      </p:nvGrpSpPr>
      <p:grpSpPr>
        <a:xfrm>
          <a:off x="0" y="0"/>
          <a:ext cx="0" cy="0"/>
          <a:chOff x="0" y="0"/>
          <a:chExt cx="0" cy="0"/>
        </a:xfrm>
      </p:grpSpPr>
      <p:sp>
        <p:nvSpPr>
          <p:cNvPr id="87" name="Google Shape;87;p13"/>
          <p:cNvSpPr/>
          <p:nvPr/>
        </p:nvSpPr>
        <p:spPr>
          <a:xfrm>
            <a:off x="9083533" y="-2620300"/>
            <a:ext cx="5553600" cy="55536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8" name="Google Shape;88;p13"/>
          <p:cNvSpPr txBox="1">
            <a:spLocks noGrp="1"/>
          </p:cNvSpPr>
          <p:nvPr>
            <p:ph type="subTitle" idx="1"/>
          </p:nvPr>
        </p:nvSpPr>
        <p:spPr>
          <a:xfrm>
            <a:off x="960400" y="2513500"/>
            <a:ext cx="3182400" cy="615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latin typeface="Share Tech"/>
                <a:ea typeface="Share Tech"/>
                <a:cs typeface="Share Tech"/>
                <a:sym typeface="Share Tech"/>
              </a:defRPr>
            </a:lvl1pPr>
            <a:lvl2pPr lvl="1" rtl="0">
              <a:spcBef>
                <a:spcPts val="1600"/>
              </a:spcBef>
              <a:spcAft>
                <a:spcPts val="0"/>
              </a:spcAft>
              <a:buNone/>
              <a:defRPr sz="2400" b="1">
                <a:latin typeface="Share Tech"/>
                <a:ea typeface="Share Tech"/>
                <a:cs typeface="Share Tech"/>
                <a:sym typeface="Share Tech"/>
              </a:defRPr>
            </a:lvl2pPr>
            <a:lvl3pPr lvl="2" rtl="0">
              <a:spcBef>
                <a:spcPts val="1600"/>
              </a:spcBef>
              <a:spcAft>
                <a:spcPts val="0"/>
              </a:spcAft>
              <a:buNone/>
              <a:defRPr sz="2400" b="1">
                <a:latin typeface="Share Tech"/>
                <a:ea typeface="Share Tech"/>
                <a:cs typeface="Share Tech"/>
                <a:sym typeface="Share Tech"/>
              </a:defRPr>
            </a:lvl3pPr>
            <a:lvl4pPr lvl="3" rtl="0">
              <a:spcBef>
                <a:spcPts val="1600"/>
              </a:spcBef>
              <a:spcAft>
                <a:spcPts val="0"/>
              </a:spcAft>
              <a:buNone/>
              <a:defRPr sz="2400" b="1">
                <a:latin typeface="Share Tech"/>
                <a:ea typeface="Share Tech"/>
                <a:cs typeface="Share Tech"/>
                <a:sym typeface="Share Tech"/>
              </a:defRPr>
            </a:lvl4pPr>
            <a:lvl5pPr lvl="4" rtl="0">
              <a:spcBef>
                <a:spcPts val="1600"/>
              </a:spcBef>
              <a:spcAft>
                <a:spcPts val="0"/>
              </a:spcAft>
              <a:buNone/>
              <a:defRPr sz="2400" b="1">
                <a:latin typeface="Share Tech"/>
                <a:ea typeface="Share Tech"/>
                <a:cs typeface="Share Tech"/>
                <a:sym typeface="Share Tech"/>
              </a:defRPr>
            </a:lvl5pPr>
            <a:lvl6pPr lvl="5" rtl="0">
              <a:spcBef>
                <a:spcPts val="1600"/>
              </a:spcBef>
              <a:spcAft>
                <a:spcPts val="0"/>
              </a:spcAft>
              <a:buNone/>
              <a:defRPr sz="2400" b="1">
                <a:latin typeface="Share Tech"/>
                <a:ea typeface="Share Tech"/>
                <a:cs typeface="Share Tech"/>
                <a:sym typeface="Share Tech"/>
              </a:defRPr>
            </a:lvl6pPr>
            <a:lvl7pPr lvl="6" rtl="0">
              <a:spcBef>
                <a:spcPts val="1600"/>
              </a:spcBef>
              <a:spcAft>
                <a:spcPts val="0"/>
              </a:spcAft>
              <a:buNone/>
              <a:defRPr sz="2400" b="1">
                <a:latin typeface="Share Tech"/>
                <a:ea typeface="Share Tech"/>
                <a:cs typeface="Share Tech"/>
                <a:sym typeface="Share Tech"/>
              </a:defRPr>
            </a:lvl7pPr>
            <a:lvl8pPr lvl="7" rtl="0">
              <a:spcBef>
                <a:spcPts val="1600"/>
              </a:spcBef>
              <a:spcAft>
                <a:spcPts val="0"/>
              </a:spcAft>
              <a:buNone/>
              <a:defRPr sz="2400" b="1">
                <a:latin typeface="Share Tech"/>
                <a:ea typeface="Share Tech"/>
                <a:cs typeface="Share Tech"/>
                <a:sym typeface="Share Tech"/>
              </a:defRPr>
            </a:lvl8pPr>
            <a:lvl9pPr lvl="8" rtl="0">
              <a:spcBef>
                <a:spcPts val="1600"/>
              </a:spcBef>
              <a:spcAft>
                <a:spcPts val="1600"/>
              </a:spcAft>
              <a:buNone/>
              <a:defRPr sz="2400" b="1">
                <a:latin typeface="Share Tech"/>
                <a:ea typeface="Share Tech"/>
                <a:cs typeface="Share Tech"/>
                <a:sym typeface="Share Tech"/>
              </a:defRPr>
            </a:lvl9pPr>
          </a:lstStyle>
          <a:p>
            <a:endParaRPr/>
          </a:p>
        </p:txBody>
      </p:sp>
      <p:sp>
        <p:nvSpPr>
          <p:cNvPr id="89" name="Google Shape;89;p13"/>
          <p:cNvSpPr txBox="1">
            <a:spLocks noGrp="1"/>
          </p:cNvSpPr>
          <p:nvPr>
            <p:ph type="title" hasCustomPrompt="1"/>
          </p:nvPr>
        </p:nvSpPr>
        <p:spPr>
          <a:xfrm>
            <a:off x="1087032" y="1651000"/>
            <a:ext cx="830800" cy="738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3200">
                <a:solidFill>
                  <a:schemeClr val="dk2"/>
                </a:solidFill>
              </a:defRPr>
            </a:lvl1pPr>
            <a:lvl2pPr lvl="1" algn="ctr" rtl="0">
              <a:spcBef>
                <a:spcPts val="0"/>
              </a:spcBef>
              <a:spcAft>
                <a:spcPts val="0"/>
              </a:spcAft>
              <a:buClr>
                <a:schemeClr val="accent4"/>
              </a:buClr>
              <a:buSzPts val="2400"/>
              <a:buNone/>
              <a:defRPr sz="3200">
                <a:solidFill>
                  <a:schemeClr val="accent4"/>
                </a:solidFill>
              </a:defRPr>
            </a:lvl2pPr>
            <a:lvl3pPr lvl="2" algn="ctr" rtl="0">
              <a:spcBef>
                <a:spcPts val="0"/>
              </a:spcBef>
              <a:spcAft>
                <a:spcPts val="0"/>
              </a:spcAft>
              <a:buClr>
                <a:schemeClr val="accent4"/>
              </a:buClr>
              <a:buSzPts val="2400"/>
              <a:buNone/>
              <a:defRPr sz="3200">
                <a:solidFill>
                  <a:schemeClr val="accent4"/>
                </a:solidFill>
              </a:defRPr>
            </a:lvl3pPr>
            <a:lvl4pPr lvl="3" algn="ctr" rtl="0">
              <a:spcBef>
                <a:spcPts val="0"/>
              </a:spcBef>
              <a:spcAft>
                <a:spcPts val="0"/>
              </a:spcAft>
              <a:buClr>
                <a:schemeClr val="accent4"/>
              </a:buClr>
              <a:buSzPts val="2400"/>
              <a:buNone/>
              <a:defRPr sz="3200">
                <a:solidFill>
                  <a:schemeClr val="accent4"/>
                </a:solidFill>
              </a:defRPr>
            </a:lvl4pPr>
            <a:lvl5pPr lvl="4" algn="ctr" rtl="0">
              <a:spcBef>
                <a:spcPts val="0"/>
              </a:spcBef>
              <a:spcAft>
                <a:spcPts val="0"/>
              </a:spcAft>
              <a:buClr>
                <a:schemeClr val="accent4"/>
              </a:buClr>
              <a:buSzPts val="2400"/>
              <a:buNone/>
              <a:defRPr sz="3200">
                <a:solidFill>
                  <a:schemeClr val="accent4"/>
                </a:solidFill>
              </a:defRPr>
            </a:lvl5pPr>
            <a:lvl6pPr lvl="5" algn="ctr" rtl="0">
              <a:spcBef>
                <a:spcPts val="0"/>
              </a:spcBef>
              <a:spcAft>
                <a:spcPts val="0"/>
              </a:spcAft>
              <a:buClr>
                <a:schemeClr val="accent4"/>
              </a:buClr>
              <a:buSzPts val="2400"/>
              <a:buNone/>
              <a:defRPr sz="3200">
                <a:solidFill>
                  <a:schemeClr val="accent4"/>
                </a:solidFill>
              </a:defRPr>
            </a:lvl6pPr>
            <a:lvl7pPr lvl="6" algn="ctr" rtl="0">
              <a:spcBef>
                <a:spcPts val="0"/>
              </a:spcBef>
              <a:spcAft>
                <a:spcPts val="0"/>
              </a:spcAft>
              <a:buClr>
                <a:schemeClr val="accent4"/>
              </a:buClr>
              <a:buSzPts val="2400"/>
              <a:buNone/>
              <a:defRPr sz="3200">
                <a:solidFill>
                  <a:schemeClr val="accent4"/>
                </a:solidFill>
              </a:defRPr>
            </a:lvl7pPr>
            <a:lvl8pPr lvl="7" algn="ctr" rtl="0">
              <a:spcBef>
                <a:spcPts val="0"/>
              </a:spcBef>
              <a:spcAft>
                <a:spcPts val="0"/>
              </a:spcAft>
              <a:buClr>
                <a:schemeClr val="accent4"/>
              </a:buClr>
              <a:buSzPts val="2400"/>
              <a:buNone/>
              <a:defRPr sz="3200">
                <a:solidFill>
                  <a:schemeClr val="accent4"/>
                </a:solidFill>
              </a:defRPr>
            </a:lvl8pPr>
            <a:lvl9pPr lvl="8" algn="ctr" rtl="0">
              <a:spcBef>
                <a:spcPts val="0"/>
              </a:spcBef>
              <a:spcAft>
                <a:spcPts val="0"/>
              </a:spcAft>
              <a:buClr>
                <a:schemeClr val="accent4"/>
              </a:buClr>
              <a:buSzPts val="2400"/>
              <a:buNone/>
              <a:defRPr sz="3200">
                <a:solidFill>
                  <a:schemeClr val="accent4"/>
                </a:solidFill>
              </a:defRPr>
            </a:lvl9pPr>
          </a:lstStyle>
          <a:p>
            <a:r>
              <a:t>xx%</a:t>
            </a:r>
          </a:p>
        </p:txBody>
      </p:sp>
      <p:sp>
        <p:nvSpPr>
          <p:cNvPr id="90" name="Google Shape;90;p13"/>
          <p:cNvSpPr txBox="1">
            <a:spLocks noGrp="1"/>
          </p:cNvSpPr>
          <p:nvPr>
            <p:ph type="subTitle" idx="2"/>
          </p:nvPr>
        </p:nvSpPr>
        <p:spPr>
          <a:xfrm>
            <a:off x="960400" y="2924667"/>
            <a:ext cx="3180800" cy="9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lvl1pPr>
            <a:lvl2pPr lvl="1" rtl="0">
              <a:lnSpc>
                <a:spcPct val="100000"/>
              </a:lnSpc>
              <a:spcBef>
                <a:spcPts val="1600"/>
              </a:spcBef>
              <a:spcAft>
                <a:spcPts val="0"/>
              </a:spcAft>
              <a:buNone/>
              <a:defRPr sz="2133" b="1"/>
            </a:lvl2pPr>
            <a:lvl3pPr lvl="2" rtl="0">
              <a:lnSpc>
                <a:spcPct val="100000"/>
              </a:lnSpc>
              <a:spcBef>
                <a:spcPts val="1600"/>
              </a:spcBef>
              <a:spcAft>
                <a:spcPts val="0"/>
              </a:spcAft>
              <a:buNone/>
              <a:defRPr sz="2133" b="1"/>
            </a:lvl3pPr>
            <a:lvl4pPr lvl="3" rtl="0">
              <a:lnSpc>
                <a:spcPct val="100000"/>
              </a:lnSpc>
              <a:spcBef>
                <a:spcPts val="1600"/>
              </a:spcBef>
              <a:spcAft>
                <a:spcPts val="0"/>
              </a:spcAft>
              <a:buNone/>
              <a:defRPr sz="2133" b="1"/>
            </a:lvl4pPr>
            <a:lvl5pPr lvl="4" rtl="0">
              <a:lnSpc>
                <a:spcPct val="100000"/>
              </a:lnSpc>
              <a:spcBef>
                <a:spcPts val="1600"/>
              </a:spcBef>
              <a:spcAft>
                <a:spcPts val="0"/>
              </a:spcAft>
              <a:buNone/>
              <a:defRPr sz="2133" b="1"/>
            </a:lvl5pPr>
            <a:lvl6pPr lvl="5" rtl="0">
              <a:lnSpc>
                <a:spcPct val="100000"/>
              </a:lnSpc>
              <a:spcBef>
                <a:spcPts val="1600"/>
              </a:spcBef>
              <a:spcAft>
                <a:spcPts val="0"/>
              </a:spcAft>
              <a:buNone/>
              <a:defRPr sz="2133" b="1"/>
            </a:lvl6pPr>
            <a:lvl7pPr lvl="6" rtl="0">
              <a:lnSpc>
                <a:spcPct val="100000"/>
              </a:lnSpc>
              <a:spcBef>
                <a:spcPts val="1600"/>
              </a:spcBef>
              <a:spcAft>
                <a:spcPts val="0"/>
              </a:spcAft>
              <a:buNone/>
              <a:defRPr sz="2133" b="1"/>
            </a:lvl7pPr>
            <a:lvl8pPr lvl="7" rtl="0">
              <a:lnSpc>
                <a:spcPct val="100000"/>
              </a:lnSpc>
              <a:spcBef>
                <a:spcPts val="1600"/>
              </a:spcBef>
              <a:spcAft>
                <a:spcPts val="0"/>
              </a:spcAft>
              <a:buNone/>
              <a:defRPr sz="2133" b="1"/>
            </a:lvl8pPr>
            <a:lvl9pPr lvl="8" rtl="0">
              <a:lnSpc>
                <a:spcPct val="100000"/>
              </a:lnSpc>
              <a:spcBef>
                <a:spcPts val="1600"/>
              </a:spcBef>
              <a:spcAft>
                <a:spcPts val="1600"/>
              </a:spcAft>
              <a:buNone/>
              <a:defRPr sz="2133" b="1"/>
            </a:lvl9pPr>
          </a:lstStyle>
          <a:p>
            <a:endParaRPr/>
          </a:p>
        </p:txBody>
      </p:sp>
      <p:sp>
        <p:nvSpPr>
          <p:cNvPr id="91" name="Google Shape;91;p13"/>
          <p:cNvSpPr txBox="1">
            <a:spLocks noGrp="1"/>
          </p:cNvSpPr>
          <p:nvPr>
            <p:ph type="title" idx="3" hasCustomPrompt="1"/>
          </p:nvPr>
        </p:nvSpPr>
        <p:spPr>
          <a:xfrm>
            <a:off x="4467499" y="1651000"/>
            <a:ext cx="830800" cy="738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3200">
                <a:solidFill>
                  <a:schemeClr val="dk2"/>
                </a:solidFill>
              </a:defRPr>
            </a:lvl1pPr>
            <a:lvl2pPr lvl="1" algn="ctr" rtl="0">
              <a:spcBef>
                <a:spcPts val="0"/>
              </a:spcBef>
              <a:spcAft>
                <a:spcPts val="0"/>
              </a:spcAft>
              <a:buClr>
                <a:schemeClr val="accent4"/>
              </a:buClr>
              <a:buSzPts val="2400"/>
              <a:buNone/>
              <a:defRPr sz="3200">
                <a:solidFill>
                  <a:schemeClr val="accent4"/>
                </a:solidFill>
              </a:defRPr>
            </a:lvl2pPr>
            <a:lvl3pPr lvl="2" algn="ctr" rtl="0">
              <a:spcBef>
                <a:spcPts val="0"/>
              </a:spcBef>
              <a:spcAft>
                <a:spcPts val="0"/>
              </a:spcAft>
              <a:buClr>
                <a:schemeClr val="accent4"/>
              </a:buClr>
              <a:buSzPts val="2400"/>
              <a:buNone/>
              <a:defRPr sz="3200">
                <a:solidFill>
                  <a:schemeClr val="accent4"/>
                </a:solidFill>
              </a:defRPr>
            </a:lvl3pPr>
            <a:lvl4pPr lvl="3" algn="ctr" rtl="0">
              <a:spcBef>
                <a:spcPts val="0"/>
              </a:spcBef>
              <a:spcAft>
                <a:spcPts val="0"/>
              </a:spcAft>
              <a:buClr>
                <a:schemeClr val="accent4"/>
              </a:buClr>
              <a:buSzPts val="2400"/>
              <a:buNone/>
              <a:defRPr sz="3200">
                <a:solidFill>
                  <a:schemeClr val="accent4"/>
                </a:solidFill>
              </a:defRPr>
            </a:lvl4pPr>
            <a:lvl5pPr lvl="4" algn="ctr" rtl="0">
              <a:spcBef>
                <a:spcPts val="0"/>
              </a:spcBef>
              <a:spcAft>
                <a:spcPts val="0"/>
              </a:spcAft>
              <a:buClr>
                <a:schemeClr val="accent4"/>
              </a:buClr>
              <a:buSzPts val="2400"/>
              <a:buNone/>
              <a:defRPr sz="3200">
                <a:solidFill>
                  <a:schemeClr val="accent4"/>
                </a:solidFill>
              </a:defRPr>
            </a:lvl5pPr>
            <a:lvl6pPr lvl="5" algn="ctr" rtl="0">
              <a:spcBef>
                <a:spcPts val="0"/>
              </a:spcBef>
              <a:spcAft>
                <a:spcPts val="0"/>
              </a:spcAft>
              <a:buClr>
                <a:schemeClr val="accent4"/>
              </a:buClr>
              <a:buSzPts val="2400"/>
              <a:buNone/>
              <a:defRPr sz="3200">
                <a:solidFill>
                  <a:schemeClr val="accent4"/>
                </a:solidFill>
              </a:defRPr>
            </a:lvl6pPr>
            <a:lvl7pPr lvl="6" algn="ctr" rtl="0">
              <a:spcBef>
                <a:spcPts val="0"/>
              </a:spcBef>
              <a:spcAft>
                <a:spcPts val="0"/>
              </a:spcAft>
              <a:buClr>
                <a:schemeClr val="accent4"/>
              </a:buClr>
              <a:buSzPts val="2400"/>
              <a:buNone/>
              <a:defRPr sz="3200">
                <a:solidFill>
                  <a:schemeClr val="accent4"/>
                </a:solidFill>
              </a:defRPr>
            </a:lvl7pPr>
            <a:lvl8pPr lvl="7" algn="ctr" rtl="0">
              <a:spcBef>
                <a:spcPts val="0"/>
              </a:spcBef>
              <a:spcAft>
                <a:spcPts val="0"/>
              </a:spcAft>
              <a:buClr>
                <a:schemeClr val="accent4"/>
              </a:buClr>
              <a:buSzPts val="2400"/>
              <a:buNone/>
              <a:defRPr sz="3200">
                <a:solidFill>
                  <a:schemeClr val="accent4"/>
                </a:solidFill>
              </a:defRPr>
            </a:lvl8pPr>
            <a:lvl9pPr lvl="8" algn="ctr" rtl="0">
              <a:spcBef>
                <a:spcPts val="0"/>
              </a:spcBef>
              <a:spcAft>
                <a:spcPts val="0"/>
              </a:spcAft>
              <a:buClr>
                <a:schemeClr val="accent4"/>
              </a:buClr>
              <a:buSzPts val="2400"/>
              <a:buNone/>
              <a:defRPr sz="3200">
                <a:solidFill>
                  <a:schemeClr val="accent4"/>
                </a:solidFill>
              </a:defRPr>
            </a:lvl9pPr>
          </a:lstStyle>
          <a:p>
            <a:r>
              <a:t>xx%</a:t>
            </a:r>
          </a:p>
        </p:txBody>
      </p:sp>
      <p:sp>
        <p:nvSpPr>
          <p:cNvPr id="92" name="Google Shape;92;p13"/>
          <p:cNvSpPr txBox="1">
            <a:spLocks noGrp="1"/>
          </p:cNvSpPr>
          <p:nvPr>
            <p:ph type="title" idx="4" hasCustomPrompt="1"/>
          </p:nvPr>
        </p:nvSpPr>
        <p:spPr>
          <a:xfrm>
            <a:off x="7847596" y="1651000"/>
            <a:ext cx="830800" cy="738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3200">
                <a:solidFill>
                  <a:schemeClr val="dk2"/>
                </a:solidFill>
              </a:defRPr>
            </a:lvl1pPr>
            <a:lvl2pPr lvl="1" algn="ctr" rtl="0">
              <a:spcBef>
                <a:spcPts val="0"/>
              </a:spcBef>
              <a:spcAft>
                <a:spcPts val="0"/>
              </a:spcAft>
              <a:buClr>
                <a:schemeClr val="accent4"/>
              </a:buClr>
              <a:buSzPts val="2400"/>
              <a:buNone/>
              <a:defRPr sz="3200">
                <a:solidFill>
                  <a:schemeClr val="accent4"/>
                </a:solidFill>
              </a:defRPr>
            </a:lvl2pPr>
            <a:lvl3pPr lvl="2" algn="ctr" rtl="0">
              <a:spcBef>
                <a:spcPts val="0"/>
              </a:spcBef>
              <a:spcAft>
                <a:spcPts val="0"/>
              </a:spcAft>
              <a:buClr>
                <a:schemeClr val="accent4"/>
              </a:buClr>
              <a:buSzPts val="2400"/>
              <a:buNone/>
              <a:defRPr sz="3200">
                <a:solidFill>
                  <a:schemeClr val="accent4"/>
                </a:solidFill>
              </a:defRPr>
            </a:lvl3pPr>
            <a:lvl4pPr lvl="3" algn="ctr" rtl="0">
              <a:spcBef>
                <a:spcPts val="0"/>
              </a:spcBef>
              <a:spcAft>
                <a:spcPts val="0"/>
              </a:spcAft>
              <a:buClr>
                <a:schemeClr val="accent4"/>
              </a:buClr>
              <a:buSzPts val="2400"/>
              <a:buNone/>
              <a:defRPr sz="3200">
                <a:solidFill>
                  <a:schemeClr val="accent4"/>
                </a:solidFill>
              </a:defRPr>
            </a:lvl4pPr>
            <a:lvl5pPr lvl="4" algn="ctr" rtl="0">
              <a:spcBef>
                <a:spcPts val="0"/>
              </a:spcBef>
              <a:spcAft>
                <a:spcPts val="0"/>
              </a:spcAft>
              <a:buClr>
                <a:schemeClr val="accent4"/>
              </a:buClr>
              <a:buSzPts val="2400"/>
              <a:buNone/>
              <a:defRPr sz="3200">
                <a:solidFill>
                  <a:schemeClr val="accent4"/>
                </a:solidFill>
              </a:defRPr>
            </a:lvl5pPr>
            <a:lvl6pPr lvl="5" algn="ctr" rtl="0">
              <a:spcBef>
                <a:spcPts val="0"/>
              </a:spcBef>
              <a:spcAft>
                <a:spcPts val="0"/>
              </a:spcAft>
              <a:buClr>
                <a:schemeClr val="accent4"/>
              </a:buClr>
              <a:buSzPts val="2400"/>
              <a:buNone/>
              <a:defRPr sz="3200">
                <a:solidFill>
                  <a:schemeClr val="accent4"/>
                </a:solidFill>
              </a:defRPr>
            </a:lvl6pPr>
            <a:lvl7pPr lvl="6" algn="ctr" rtl="0">
              <a:spcBef>
                <a:spcPts val="0"/>
              </a:spcBef>
              <a:spcAft>
                <a:spcPts val="0"/>
              </a:spcAft>
              <a:buClr>
                <a:schemeClr val="accent4"/>
              </a:buClr>
              <a:buSzPts val="2400"/>
              <a:buNone/>
              <a:defRPr sz="3200">
                <a:solidFill>
                  <a:schemeClr val="accent4"/>
                </a:solidFill>
              </a:defRPr>
            </a:lvl7pPr>
            <a:lvl8pPr lvl="7" algn="ctr" rtl="0">
              <a:spcBef>
                <a:spcPts val="0"/>
              </a:spcBef>
              <a:spcAft>
                <a:spcPts val="0"/>
              </a:spcAft>
              <a:buClr>
                <a:schemeClr val="accent4"/>
              </a:buClr>
              <a:buSzPts val="2400"/>
              <a:buNone/>
              <a:defRPr sz="3200">
                <a:solidFill>
                  <a:schemeClr val="accent4"/>
                </a:solidFill>
              </a:defRPr>
            </a:lvl8pPr>
            <a:lvl9pPr lvl="8" algn="ctr" rtl="0">
              <a:spcBef>
                <a:spcPts val="0"/>
              </a:spcBef>
              <a:spcAft>
                <a:spcPts val="0"/>
              </a:spcAft>
              <a:buClr>
                <a:schemeClr val="accent4"/>
              </a:buClr>
              <a:buSzPts val="2400"/>
              <a:buNone/>
              <a:defRPr sz="3200">
                <a:solidFill>
                  <a:schemeClr val="accent4"/>
                </a:solidFill>
              </a:defRPr>
            </a:lvl9pPr>
          </a:lstStyle>
          <a:p>
            <a:r>
              <a:t>xx%</a:t>
            </a:r>
          </a:p>
        </p:txBody>
      </p:sp>
      <p:sp>
        <p:nvSpPr>
          <p:cNvPr id="93" name="Google Shape;93;p13"/>
          <p:cNvSpPr txBox="1">
            <a:spLocks noGrp="1"/>
          </p:cNvSpPr>
          <p:nvPr>
            <p:ph type="title" idx="5" hasCustomPrompt="1"/>
          </p:nvPr>
        </p:nvSpPr>
        <p:spPr>
          <a:xfrm>
            <a:off x="1086100" y="4037063"/>
            <a:ext cx="830800" cy="738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3200">
                <a:solidFill>
                  <a:schemeClr val="dk2"/>
                </a:solidFill>
              </a:defRPr>
            </a:lvl1pPr>
            <a:lvl2pPr lvl="1" algn="ctr" rtl="0">
              <a:spcBef>
                <a:spcPts val="0"/>
              </a:spcBef>
              <a:spcAft>
                <a:spcPts val="0"/>
              </a:spcAft>
              <a:buClr>
                <a:schemeClr val="accent4"/>
              </a:buClr>
              <a:buSzPts val="2400"/>
              <a:buNone/>
              <a:defRPr sz="3200">
                <a:solidFill>
                  <a:schemeClr val="accent4"/>
                </a:solidFill>
              </a:defRPr>
            </a:lvl2pPr>
            <a:lvl3pPr lvl="2" algn="ctr" rtl="0">
              <a:spcBef>
                <a:spcPts val="0"/>
              </a:spcBef>
              <a:spcAft>
                <a:spcPts val="0"/>
              </a:spcAft>
              <a:buClr>
                <a:schemeClr val="accent4"/>
              </a:buClr>
              <a:buSzPts val="2400"/>
              <a:buNone/>
              <a:defRPr sz="3200">
                <a:solidFill>
                  <a:schemeClr val="accent4"/>
                </a:solidFill>
              </a:defRPr>
            </a:lvl3pPr>
            <a:lvl4pPr lvl="3" algn="ctr" rtl="0">
              <a:spcBef>
                <a:spcPts val="0"/>
              </a:spcBef>
              <a:spcAft>
                <a:spcPts val="0"/>
              </a:spcAft>
              <a:buClr>
                <a:schemeClr val="accent4"/>
              </a:buClr>
              <a:buSzPts val="2400"/>
              <a:buNone/>
              <a:defRPr sz="3200">
                <a:solidFill>
                  <a:schemeClr val="accent4"/>
                </a:solidFill>
              </a:defRPr>
            </a:lvl4pPr>
            <a:lvl5pPr lvl="4" algn="ctr" rtl="0">
              <a:spcBef>
                <a:spcPts val="0"/>
              </a:spcBef>
              <a:spcAft>
                <a:spcPts val="0"/>
              </a:spcAft>
              <a:buClr>
                <a:schemeClr val="accent4"/>
              </a:buClr>
              <a:buSzPts val="2400"/>
              <a:buNone/>
              <a:defRPr sz="3200">
                <a:solidFill>
                  <a:schemeClr val="accent4"/>
                </a:solidFill>
              </a:defRPr>
            </a:lvl5pPr>
            <a:lvl6pPr lvl="5" algn="ctr" rtl="0">
              <a:spcBef>
                <a:spcPts val="0"/>
              </a:spcBef>
              <a:spcAft>
                <a:spcPts val="0"/>
              </a:spcAft>
              <a:buClr>
                <a:schemeClr val="accent4"/>
              </a:buClr>
              <a:buSzPts val="2400"/>
              <a:buNone/>
              <a:defRPr sz="3200">
                <a:solidFill>
                  <a:schemeClr val="accent4"/>
                </a:solidFill>
              </a:defRPr>
            </a:lvl6pPr>
            <a:lvl7pPr lvl="6" algn="ctr" rtl="0">
              <a:spcBef>
                <a:spcPts val="0"/>
              </a:spcBef>
              <a:spcAft>
                <a:spcPts val="0"/>
              </a:spcAft>
              <a:buClr>
                <a:schemeClr val="accent4"/>
              </a:buClr>
              <a:buSzPts val="2400"/>
              <a:buNone/>
              <a:defRPr sz="3200">
                <a:solidFill>
                  <a:schemeClr val="accent4"/>
                </a:solidFill>
              </a:defRPr>
            </a:lvl7pPr>
            <a:lvl8pPr lvl="7" algn="ctr" rtl="0">
              <a:spcBef>
                <a:spcPts val="0"/>
              </a:spcBef>
              <a:spcAft>
                <a:spcPts val="0"/>
              </a:spcAft>
              <a:buClr>
                <a:schemeClr val="accent4"/>
              </a:buClr>
              <a:buSzPts val="2400"/>
              <a:buNone/>
              <a:defRPr sz="3200">
                <a:solidFill>
                  <a:schemeClr val="accent4"/>
                </a:solidFill>
              </a:defRPr>
            </a:lvl8pPr>
            <a:lvl9pPr lvl="8" algn="ctr" rtl="0">
              <a:spcBef>
                <a:spcPts val="0"/>
              </a:spcBef>
              <a:spcAft>
                <a:spcPts val="0"/>
              </a:spcAft>
              <a:buClr>
                <a:schemeClr val="accent4"/>
              </a:buClr>
              <a:buSzPts val="2400"/>
              <a:buNone/>
              <a:defRPr sz="3200">
                <a:solidFill>
                  <a:schemeClr val="accent4"/>
                </a:solidFill>
              </a:defRPr>
            </a:lvl9pPr>
          </a:lstStyle>
          <a:p>
            <a:r>
              <a:t>xx%</a:t>
            </a:r>
          </a:p>
        </p:txBody>
      </p:sp>
      <p:sp>
        <p:nvSpPr>
          <p:cNvPr id="94" name="Google Shape;94;p13"/>
          <p:cNvSpPr txBox="1">
            <a:spLocks noGrp="1"/>
          </p:cNvSpPr>
          <p:nvPr>
            <p:ph type="subTitle" idx="6"/>
          </p:nvPr>
        </p:nvSpPr>
        <p:spPr>
          <a:xfrm>
            <a:off x="4340493" y="2513533"/>
            <a:ext cx="3182400" cy="615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latin typeface="Share Tech"/>
                <a:ea typeface="Share Tech"/>
                <a:cs typeface="Share Tech"/>
                <a:sym typeface="Share Tech"/>
              </a:defRPr>
            </a:lvl1pPr>
            <a:lvl2pPr lvl="1" rtl="0">
              <a:spcBef>
                <a:spcPts val="1600"/>
              </a:spcBef>
              <a:spcAft>
                <a:spcPts val="0"/>
              </a:spcAft>
              <a:buNone/>
              <a:defRPr sz="2400" b="1">
                <a:latin typeface="Share Tech"/>
                <a:ea typeface="Share Tech"/>
                <a:cs typeface="Share Tech"/>
                <a:sym typeface="Share Tech"/>
              </a:defRPr>
            </a:lvl2pPr>
            <a:lvl3pPr lvl="2" rtl="0">
              <a:spcBef>
                <a:spcPts val="1600"/>
              </a:spcBef>
              <a:spcAft>
                <a:spcPts val="0"/>
              </a:spcAft>
              <a:buNone/>
              <a:defRPr sz="2400" b="1">
                <a:latin typeface="Share Tech"/>
                <a:ea typeface="Share Tech"/>
                <a:cs typeface="Share Tech"/>
                <a:sym typeface="Share Tech"/>
              </a:defRPr>
            </a:lvl3pPr>
            <a:lvl4pPr lvl="3" rtl="0">
              <a:spcBef>
                <a:spcPts val="1600"/>
              </a:spcBef>
              <a:spcAft>
                <a:spcPts val="0"/>
              </a:spcAft>
              <a:buNone/>
              <a:defRPr sz="2400" b="1">
                <a:latin typeface="Share Tech"/>
                <a:ea typeface="Share Tech"/>
                <a:cs typeface="Share Tech"/>
                <a:sym typeface="Share Tech"/>
              </a:defRPr>
            </a:lvl4pPr>
            <a:lvl5pPr lvl="4" rtl="0">
              <a:spcBef>
                <a:spcPts val="1600"/>
              </a:spcBef>
              <a:spcAft>
                <a:spcPts val="0"/>
              </a:spcAft>
              <a:buNone/>
              <a:defRPr sz="2400" b="1">
                <a:latin typeface="Share Tech"/>
                <a:ea typeface="Share Tech"/>
                <a:cs typeface="Share Tech"/>
                <a:sym typeface="Share Tech"/>
              </a:defRPr>
            </a:lvl5pPr>
            <a:lvl6pPr lvl="5" rtl="0">
              <a:spcBef>
                <a:spcPts val="1600"/>
              </a:spcBef>
              <a:spcAft>
                <a:spcPts val="0"/>
              </a:spcAft>
              <a:buNone/>
              <a:defRPr sz="2400" b="1">
                <a:latin typeface="Share Tech"/>
                <a:ea typeface="Share Tech"/>
                <a:cs typeface="Share Tech"/>
                <a:sym typeface="Share Tech"/>
              </a:defRPr>
            </a:lvl6pPr>
            <a:lvl7pPr lvl="6" rtl="0">
              <a:spcBef>
                <a:spcPts val="1600"/>
              </a:spcBef>
              <a:spcAft>
                <a:spcPts val="0"/>
              </a:spcAft>
              <a:buNone/>
              <a:defRPr sz="2400" b="1">
                <a:latin typeface="Share Tech"/>
                <a:ea typeface="Share Tech"/>
                <a:cs typeface="Share Tech"/>
                <a:sym typeface="Share Tech"/>
              </a:defRPr>
            </a:lvl7pPr>
            <a:lvl8pPr lvl="7" rtl="0">
              <a:spcBef>
                <a:spcPts val="1600"/>
              </a:spcBef>
              <a:spcAft>
                <a:spcPts val="0"/>
              </a:spcAft>
              <a:buNone/>
              <a:defRPr sz="2400" b="1">
                <a:latin typeface="Share Tech"/>
                <a:ea typeface="Share Tech"/>
                <a:cs typeface="Share Tech"/>
                <a:sym typeface="Share Tech"/>
              </a:defRPr>
            </a:lvl8pPr>
            <a:lvl9pPr lvl="8" rtl="0">
              <a:spcBef>
                <a:spcPts val="1600"/>
              </a:spcBef>
              <a:spcAft>
                <a:spcPts val="1600"/>
              </a:spcAft>
              <a:buNone/>
              <a:defRPr sz="2400" b="1">
                <a:latin typeface="Share Tech"/>
                <a:ea typeface="Share Tech"/>
                <a:cs typeface="Share Tech"/>
                <a:sym typeface="Share Tech"/>
              </a:defRPr>
            </a:lvl9pPr>
          </a:lstStyle>
          <a:p>
            <a:endParaRPr/>
          </a:p>
        </p:txBody>
      </p:sp>
      <p:sp>
        <p:nvSpPr>
          <p:cNvPr id="95" name="Google Shape;95;p13"/>
          <p:cNvSpPr txBox="1">
            <a:spLocks noGrp="1"/>
          </p:cNvSpPr>
          <p:nvPr>
            <p:ph type="subTitle" idx="7"/>
          </p:nvPr>
        </p:nvSpPr>
        <p:spPr>
          <a:xfrm>
            <a:off x="4343400" y="2924667"/>
            <a:ext cx="3179600" cy="9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lvl1pPr>
            <a:lvl2pPr lvl="1" rtl="0">
              <a:lnSpc>
                <a:spcPct val="100000"/>
              </a:lnSpc>
              <a:spcBef>
                <a:spcPts val="1600"/>
              </a:spcBef>
              <a:spcAft>
                <a:spcPts val="0"/>
              </a:spcAft>
              <a:buNone/>
              <a:defRPr sz="2133" b="1"/>
            </a:lvl2pPr>
            <a:lvl3pPr lvl="2" rtl="0">
              <a:lnSpc>
                <a:spcPct val="100000"/>
              </a:lnSpc>
              <a:spcBef>
                <a:spcPts val="1600"/>
              </a:spcBef>
              <a:spcAft>
                <a:spcPts val="0"/>
              </a:spcAft>
              <a:buNone/>
              <a:defRPr sz="2133" b="1"/>
            </a:lvl3pPr>
            <a:lvl4pPr lvl="3" rtl="0">
              <a:lnSpc>
                <a:spcPct val="100000"/>
              </a:lnSpc>
              <a:spcBef>
                <a:spcPts val="1600"/>
              </a:spcBef>
              <a:spcAft>
                <a:spcPts val="0"/>
              </a:spcAft>
              <a:buNone/>
              <a:defRPr sz="2133" b="1"/>
            </a:lvl4pPr>
            <a:lvl5pPr lvl="4" rtl="0">
              <a:lnSpc>
                <a:spcPct val="100000"/>
              </a:lnSpc>
              <a:spcBef>
                <a:spcPts val="1600"/>
              </a:spcBef>
              <a:spcAft>
                <a:spcPts val="0"/>
              </a:spcAft>
              <a:buNone/>
              <a:defRPr sz="2133" b="1"/>
            </a:lvl5pPr>
            <a:lvl6pPr lvl="5" rtl="0">
              <a:lnSpc>
                <a:spcPct val="100000"/>
              </a:lnSpc>
              <a:spcBef>
                <a:spcPts val="1600"/>
              </a:spcBef>
              <a:spcAft>
                <a:spcPts val="0"/>
              </a:spcAft>
              <a:buNone/>
              <a:defRPr sz="2133" b="1"/>
            </a:lvl6pPr>
            <a:lvl7pPr lvl="6" rtl="0">
              <a:lnSpc>
                <a:spcPct val="100000"/>
              </a:lnSpc>
              <a:spcBef>
                <a:spcPts val="1600"/>
              </a:spcBef>
              <a:spcAft>
                <a:spcPts val="0"/>
              </a:spcAft>
              <a:buNone/>
              <a:defRPr sz="2133" b="1"/>
            </a:lvl7pPr>
            <a:lvl8pPr lvl="7" rtl="0">
              <a:lnSpc>
                <a:spcPct val="100000"/>
              </a:lnSpc>
              <a:spcBef>
                <a:spcPts val="1600"/>
              </a:spcBef>
              <a:spcAft>
                <a:spcPts val="0"/>
              </a:spcAft>
              <a:buNone/>
              <a:defRPr sz="2133" b="1"/>
            </a:lvl8pPr>
            <a:lvl9pPr lvl="8" rtl="0">
              <a:lnSpc>
                <a:spcPct val="100000"/>
              </a:lnSpc>
              <a:spcBef>
                <a:spcPts val="1600"/>
              </a:spcBef>
              <a:spcAft>
                <a:spcPts val="1600"/>
              </a:spcAft>
              <a:buNone/>
              <a:defRPr sz="2133" b="1"/>
            </a:lvl9pPr>
          </a:lstStyle>
          <a:p>
            <a:endParaRPr/>
          </a:p>
        </p:txBody>
      </p:sp>
      <p:sp>
        <p:nvSpPr>
          <p:cNvPr id="96" name="Google Shape;96;p13"/>
          <p:cNvSpPr txBox="1">
            <a:spLocks noGrp="1"/>
          </p:cNvSpPr>
          <p:nvPr>
            <p:ph type="subTitle" idx="8"/>
          </p:nvPr>
        </p:nvSpPr>
        <p:spPr>
          <a:xfrm>
            <a:off x="7720587" y="2500967"/>
            <a:ext cx="3182400" cy="615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latin typeface="Share Tech"/>
                <a:ea typeface="Share Tech"/>
                <a:cs typeface="Share Tech"/>
                <a:sym typeface="Share Tech"/>
              </a:defRPr>
            </a:lvl1pPr>
            <a:lvl2pPr lvl="1" rtl="0">
              <a:spcBef>
                <a:spcPts val="1600"/>
              </a:spcBef>
              <a:spcAft>
                <a:spcPts val="0"/>
              </a:spcAft>
              <a:buNone/>
              <a:defRPr sz="2400" b="1">
                <a:latin typeface="Share Tech"/>
                <a:ea typeface="Share Tech"/>
                <a:cs typeface="Share Tech"/>
                <a:sym typeface="Share Tech"/>
              </a:defRPr>
            </a:lvl2pPr>
            <a:lvl3pPr lvl="2" rtl="0">
              <a:spcBef>
                <a:spcPts val="1600"/>
              </a:spcBef>
              <a:spcAft>
                <a:spcPts val="0"/>
              </a:spcAft>
              <a:buNone/>
              <a:defRPr sz="2400" b="1">
                <a:latin typeface="Share Tech"/>
                <a:ea typeface="Share Tech"/>
                <a:cs typeface="Share Tech"/>
                <a:sym typeface="Share Tech"/>
              </a:defRPr>
            </a:lvl3pPr>
            <a:lvl4pPr lvl="3" rtl="0">
              <a:spcBef>
                <a:spcPts val="1600"/>
              </a:spcBef>
              <a:spcAft>
                <a:spcPts val="0"/>
              </a:spcAft>
              <a:buNone/>
              <a:defRPr sz="2400" b="1">
                <a:latin typeface="Share Tech"/>
                <a:ea typeface="Share Tech"/>
                <a:cs typeface="Share Tech"/>
                <a:sym typeface="Share Tech"/>
              </a:defRPr>
            </a:lvl4pPr>
            <a:lvl5pPr lvl="4" rtl="0">
              <a:spcBef>
                <a:spcPts val="1600"/>
              </a:spcBef>
              <a:spcAft>
                <a:spcPts val="0"/>
              </a:spcAft>
              <a:buNone/>
              <a:defRPr sz="2400" b="1">
                <a:latin typeface="Share Tech"/>
                <a:ea typeface="Share Tech"/>
                <a:cs typeface="Share Tech"/>
                <a:sym typeface="Share Tech"/>
              </a:defRPr>
            </a:lvl5pPr>
            <a:lvl6pPr lvl="5" rtl="0">
              <a:spcBef>
                <a:spcPts val="1600"/>
              </a:spcBef>
              <a:spcAft>
                <a:spcPts val="0"/>
              </a:spcAft>
              <a:buNone/>
              <a:defRPr sz="2400" b="1">
                <a:latin typeface="Share Tech"/>
                <a:ea typeface="Share Tech"/>
                <a:cs typeface="Share Tech"/>
                <a:sym typeface="Share Tech"/>
              </a:defRPr>
            </a:lvl6pPr>
            <a:lvl7pPr lvl="6" rtl="0">
              <a:spcBef>
                <a:spcPts val="1600"/>
              </a:spcBef>
              <a:spcAft>
                <a:spcPts val="0"/>
              </a:spcAft>
              <a:buNone/>
              <a:defRPr sz="2400" b="1">
                <a:latin typeface="Share Tech"/>
                <a:ea typeface="Share Tech"/>
                <a:cs typeface="Share Tech"/>
                <a:sym typeface="Share Tech"/>
              </a:defRPr>
            </a:lvl7pPr>
            <a:lvl8pPr lvl="7" rtl="0">
              <a:spcBef>
                <a:spcPts val="1600"/>
              </a:spcBef>
              <a:spcAft>
                <a:spcPts val="0"/>
              </a:spcAft>
              <a:buNone/>
              <a:defRPr sz="2400" b="1">
                <a:latin typeface="Share Tech"/>
                <a:ea typeface="Share Tech"/>
                <a:cs typeface="Share Tech"/>
                <a:sym typeface="Share Tech"/>
              </a:defRPr>
            </a:lvl8pPr>
            <a:lvl9pPr lvl="8" rtl="0">
              <a:spcBef>
                <a:spcPts val="1600"/>
              </a:spcBef>
              <a:spcAft>
                <a:spcPts val="1600"/>
              </a:spcAft>
              <a:buNone/>
              <a:defRPr sz="2400" b="1">
                <a:latin typeface="Share Tech"/>
                <a:ea typeface="Share Tech"/>
                <a:cs typeface="Share Tech"/>
                <a:sym typeface="Share Tech"/>
              </a:defRPr>
            </a:lvl9pPr>
          </a:lstStyle>
          <a:p>
            <a:endParaRPr/>
          </a:p>
        </p:txBody>
      </p:sp>
      <p:sp>
        <p:nvSpPr>
          <p:cNvPr id="97" name="Google Shape;97;p13"/>
          <p:cNvSpPr txBox="1">
            <a:spLocks noGrp="1"/>
          </p:cNvSpPr>
          <p:nvPr>
            <p:ph type="subTitle" idx="9"/>
          </p:nvPr>
        </p:nvSpPr>
        <p:spPr>
          <a:xfrm>
            <a:off x="7723401" y="2933300"/>
            <a:ext cx="3179600" cy="9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lvl1pPr>
            <a:lvl2pPr lvl="1" rtl="0">
              <a:lnSpc>
                <a:spcPct val="100000"/>
              </a:lnSpc>
              <a:spcBef>
                <a:spcPts val="1600"/>
              </a:spcBef>
              <a:spcAft>
                <a:spcPts val="0"/>
              </a:spcAft>
              <a:buNone/>
              <a:defRPr sz="2133" b="1"/>
            </a:lvl2pPr>
            <a:lvl3pPr lvl="2" rtl="0">
              <a:lnSpc>
                <a:spcPct val="100000"/>
              </a:lnSpc>
              <a:spcBef>
                <a:spcPts val="1600"/>
              </a:spcBef>
              <a:spcAft>
                <a:spcPts val="0"/>
              </a:spcAft>
              <a:buNone/>
              <a:defRPr sz="2133" b="1"/>
            </a:lvl3pPr>
            <a:lvl4pPr lvl="3" rtl="0">
              <a:lnSpc>
                <a:spcPct val="100000"/>
              </a:lnSpc>
              <a:spcBef>
                <a:spcPts val="1600"/>
              </a:spcBef>
              <a:spcAft>
                <a:spcPts val="0"/>
              </a:spcAft>
              <a:buNone/>
              <a:defRPr sz="2133" b="1"/>
            </a:lvl4pPr>
            <a:lvl5pPr lvl="4" rtl="0">
              <a:lnSpc>
                <a:spcPct val="100000"/>
              </a:lnSpc>
              <a:spcBef>
                <a:spcPts val="1600"/>
              </a:spcBef>
              <a:spcAft>
                <a:spcPts val="0"/>
              </a:spcAft>
              <a:buNone/>
              <a:defRPr sz="2133" b="1"/>
            </a:lvl5pPr>
            <a:lvl6pPr lvl="5" rtl="0">
              <a:lnSpc>
                <a:spcPct val="100000"/>
              </a:lnSpc>
              <a:spcBef>
                <a:spcPts val="1600"/>
              </a:spcBef>
              <a:spcAft>
                <a:spcPts val="0"/>
              </a:spcAft>
              <a:buNone/>
              <a:defRPr sz="2133" b="1"/>
            </a:lvl6pPr>
            <a:lvl7pPr lvl="6" rtl="0">
              <a:lnSpc>
                <a:spcPct val="100000"/>
              </a:lnSpc>
              <a:spcBef>
                <a:spcPts val="1600"/>
              </a:spcBef>
              <a:spcAft>
                <a:spcPts val="0"/>
              </a:spcAft>
              <a:buNone/>
              <a:defRPr sz="2133" b="1"/>
            </a:lvl7pPr>
            <a:lvl8pPr lvl="7" rtl="0">
              <a:lnSpc>
                <a:spcPct val="100000"/>
              </a:lnSpc>
              <a:spcBef>
                <a:spcPts val="1600"/>
              </a:spcBef>
              <a:spcAft>
                <a:spcPts val="0"/>
              </a:spcAft>
              <a:buNone/>
              <a:defRPr sz="2133" b="1"/>
            </a:lvl8pPr>
            <a:lvl9pPr lvl="8" rtl="0">
              <a:lnSpc>
                <a:spcPct val="100000"/>
              </a:lnSpc>
              <a:spcBef>
                <a:spcPts val="1600"/>
              </a:spcBef>
              <a:spcAft>
                <a:spcPts val="1600"/>
              </a:spcAft>
              <a:buNone/>
              <a:defRPr sz="2133" b="1"/>
            </a:lvl9pPr>
          </a:lstStyle>
          <a:p>
            <a:endParaRPr/>
          </a:p>
        </p:txBody>
      </p:sp>
      <p:sp>
        <p:nvSpPr>
          <p:cNvPr id="98" name="Google Shape;98;p13"/>
          <p:cNvSpPr txBox="1">
            <a:spLocks noGrp="1"/>
          </p:cNvSpPr>
          <p:nvPr>
            <p:ph type="subTitle" idx="13"/>
          </p:nvPr>
        </p:nvSpPr>
        <p:spPr>
          <a:xfrm>
            <a:off x="961895" y="4885668"/>
            <a:ext cx="3182400" cy="615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latin typeface="Share Tech"/>
                <a:ea typeface="Share Tech"/>
                <a:cs typeface="Share Tech"/>
                <a:sym typeface="Share Tech"/>
              </a:defRPr>
            </a:lvl1pPr>
            <a:lvl2pPr lvl="1" rtl="0">
              <a:spcBef>
                <a:spcPts val="1600"/>
              </a:spcBef>
              <a:spcAft>
                <a:spcPts val="0"/>
              </a:spcAft>
              <a:buNone/>
              <a:defRPr sz="2400" b="1">
                <a:latin typeface="Share Tech"/>
                <a:ea typeface="Share Tech"/>
                <a:cs typeface="Share Tech"/>
                <a:sym typeface="Share Tech"/>
              </a:defRPr>
            </a:lvl2pPr>
            <a:lvl3pPr lvl="2" rtl="0">
              <a:spcBef>
                <a:spcPts val="1600"/>
              </a:spcBef>
              <a:spcAft>
                <a:spcPts val="0"/>
              </a:spcAft>
              <a:buNone/>
              <a:defRPr sz="2400" b="1">
                <a:latin typeface="Share Tech"/>
                <a:ea typeface="Share Tech"/>
                <a:cs typeface="Share Tech"/>
                <a:sym typeface="Share Tech"/>
              </a:defRPr>
            </a:lvl3pPr>
            <a:lvl4pPr lvl="3" rtl="0">
              <a:spcBef>
                <a:spcPts val="1600"/>
              </a:spcBef>
              <a:spcAft>
                <a:spcPts val="0"/>
              </a:spcAft>
              <a:buNone/>
              <a:defRPr sz="2400" b="1">
                <a:latin typeface="Share Tech"/>
                <a:ea typeface="Share Tech"/>
                <a:cs typeface="Share Tech"/>
                <a:sym typeface="Share Tech"/>
              </a:defRPr>
            </a:lvl4pPr>
            <a:lvl5pPr lvl="4" rtl="0">
              <a:spcBef>
                <a:spcPts val="1600"/>
              </a:spcBef>
              <a:spcAft>
                <a:spcPts val="0"/>
              </a:spcAft>
              <a:buNone/>
              <a:defRPr sz="2400" b="1">
                <a:latin typeface="Share Tech"/>
                <a:ea typeface="Share Tech"/>
                <a:cs typeface="Share Tech"/>
                <a:sym typeface="Share Tech"/>
              </a:defRPr>
            </a:lvl5pPr>
            <a:lvl6pPr lvl="5" rtl="0">
              <a:spcBef>
                <a:spcPts val="1600"/>
              </a:spcBef>
              <a:spcAft>
                <a:spcPts val="0"/>
              </a:spcAft>
              <a:buNone/>
              <a:defRPr sz="2400" b="1">
                <a:latin typeface="Share Tech"/>
                <a:ea typeface="Share Tech"/>
                <a:cs typeface="Share Tech"/>
                <a:sym typeface="Share Tech"/>
              </a:defRPr>
            </a:lvl6pPr>
            <a:lvl7pPr lvl="6" rtl="0">
              <a:spcBef>
                <a:spcPts val="1600"/>
              </a:spcBef>
              <a:spcAft>
                <a:spcPts val="0"/>
              </a:spcAft>
              <a:buNone/>
              <a:defRPr sz="2400" b="1">
                <a:latin typeface="Share Tech"/>
                <a:ea typeface="Share Tech"/>
                <a:cs typeface="Share Tech"/>
                <a:sym typeface="Share Tech"/>
              </a:defRPr>
            </a:lvl7pPr>
            <a:lvl8pPr lvl="7" rtl="0">
              <a:spcBef>
                <a:spcPts val="1600"/>
              </a:spcBef>
              <a:spcAft>
                <a:spcPts val="0"/>
              </a:spcAft>
              <a:buNone/>
              <a:defRPr sz="2400" b="1">
                <a:latin typeface="Share Tech"/>
                <a:ea typeface="Share Tech"/>
                <a:cs typeface="Share Tech"/>
                <a:sym typeface="Share Tech"/>
              </a:defRPr>
            </a:lvl8pPr>
            <a:lvl9pPr lvl="8" rtl="0">
              <a:spcBef>
                <a:spcPts val="1600"/>
              </a:spcBef>
              <a:spcAft>
                <a:spcPts val="1600"/>
              </a:spcAft>
              <a:buNone/>
              <a:defRPr sz="2400" b="1">
                <a:latin typeface="Share Tech"/>
                <a:ea typeface="Share Tech"/>
                <a:cs typeface="Share Tech"/>
                <a:sym typeface="Share Tech"/>
              </a:defRPr>
            </a:lvl9pPr>
          </a:lstStyle>
          <a:p>
            <a:endParaRPr/>
          </a:p>
        </p:txBody>
      </p:sp>
      <p:sp>
        <p:nvSpPr>
          <p:cNvPr id="99" name="Google Shape;99;p13"/>
          <p:cNvSpPr txBox="1">
            <a:spLocks noGrp="1"/>
          </p:cNvSpPr>
          <p:nvPr>
            <p:ph type="subTitle" idx="14"/>
          </p:nvPr>
        </p:nvSpPr>
        <p:spPr>
          <a:xfrm>
            <a:off x="961896" y="5289955"/>
            <a:ext cx="3180800" cy="9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lvl1pPr>
            <a:lvl2pPr lvl="1" rtl="0">
              <a:lnSpc>
                <a:spcPct val="100000"/>
              </a:lnSpc>
              <a:spcBef>
                <a:spcPts val="1600"/>
              </a:spcBef>
              <a:spcAft>
                <a:spcPts val="0"/>
              </a:spcAft>
              <a:buNone/>
              <a:defRPr sz="2133" b="1"/>
            </a:lvl2pPr>
            <a:lvl3pPr lvl="2" rtl="0">
              <a:lnSpc>
                <a:spcPct val="100000"/>
              </a:lnSpc>
              <a:spcBef>
                <a:spcPts val="1600"/>
              </a:spcBef>
              <a:spcAft>
                <a:spcPts val="0"/>
              </a:spcAft>
              <a:buNone/>
              <a:defRPr sz="2133" b="1"/>
            </a:lvl3pPr>
            <a:lvl4pPr lvl="3" rtl="0">
              <a:lnSpc>
                <a:spcPct val="100000"/>
              </a:lnSpc>
              <a:spcBef>
                <a:spcPts val="1600"/>
              </a:spcBef>
              <a:spcAft>
                <a:spcPts val="0"/>
              </a:spcAft>
              <a:buNone/>
              <a:defRPr sz="2133" b="1"/>
            </a:lvl4pPr>
            <a:lvl5pPr lvl="4" rtl="0">
              <a:lnSpc>
                <a:spcPct val="100000"/>
              </a:lnSpc>
              <a:spcBef>
                <a:spcPts val="1600"/>
              </a:spcBef>
              <a:spcAft>
                <a:spcPts val="0"/>
              </a:spcAft>
              <a:buNone/>
              <a:defRPr sz="2133" b="1"/>
            </a:lvl5pPr>
            <a:lvl6pPr lvl="5" rtl="0">
              <a:lnSpc>
                <a:spcPct val="100000"/>
              </a:lnSpc>
              <a:spcBef>
                <a:spcPts val="1600"/>
              </a:spcBef>
              <a:spcAft>
                <a:spcPts val="0"/>
              </a:spcAft>
              <a:buNone/>
              <a:defRPr sz="2133" b="1"/>
            </a:lvl6pPr>
            <a:lvl7pPr lvl="6" rtl="0">
              <a:lnSpc>
                <a:spcPct val="100000"/>
              </a:lnSpc>
              <a:spcBef>
                <a:spcPts val="1600"/>
              </a:spcBef>
              <a:spcAft>
                <a:spcPts val="0"/>
              </a:spcAft>
              <a:buNone/>
              <a:defRPr sz="2133" b="1"/>
            </a:lvl7pPr>
            <a:lvl8pPr lvl="7" rtl="0">
              <a:lnSpc>
                <a:spcPct val="100000"/>
              </a:lnSpc>
              <a:spcBef>
                <a:spcPts val="1600"/>
              </a:spcBef>
              <a:spcAft>
                <a:spcPts val="0"/>
              </a:spcAft>
              <a:buNone/>
              <a:defRPr sz="2133" b="1"/>
            </a:lvl8pPr>
            <a:lvl9pPr lvl="8" rtl="0">
              <a:lnSpc>
                <a:spcPct val="100000"/>
              </a:lnSpc>
              <a:spcBef>
                <a:spcPts val="1600"/>
              </a:spcBef>
              <a:spcAft>
                <a:spcPts val="1600"/>
              </a:spcAft>
              <a:buNone/>
              <a:defRPr sz="2133" b="1"/>
            </a:lvl9pPr>
          </a:lstStyle>
          <a:p>
            <a:endParaRPr/>
          </a:p>
        </p:txBody>
      </p:sp>
      <p:sp>
        <p:nvSpPr>
          <p:cNvPr id="100" name="Google Shape;100;p13"/>
          <p:cNvSpPr txBox="1">
            <a:spLocks noGrp="1"/>
          </p:cNvSpPr>
          <p:nvPr>
            <p:ph type="title" idx="15"/>
          </p:nvPr>
        </p:nvSpPr>
        <p:spPr>
          <a:xfrm>
            <a:off x="960400" y="603100"/>
            <a:ext cx="9568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13"/>
          <p:cNvSpPr txBox="1">
            <a:spLocks noGrp="1"/>
          </p:cNvSpPr>
          <p:nvPr>
            <p:ph type="title" idx="16" hasCustomPrompt="1"/>
          </p:nvPr>
        </p:nvSpPr>
        <p:spPr>
          <a:xfrm>
            <a:off x="4467499" y="4037033"/>
            <a:ext cx="830800" cy="738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3200">
                <a:solidFill>
                  <a:schemeClr val="dk2"/>
                </a:solidFill>
              </a:defRPr>
            </a:lvl1pPr>
            <a:lvl2pPr lvl="1" algn="ctr" rtl="0">
              <a:spcBef>
                <a:spcPts val="0"/>
              </a:spcBef>
              <a:spcAft>
                <a:spcPts val="0"/>
              </a:spcAft>
              <a:buClr>
                <a:schemeClr val="accent4"/>
              </a:buClr>
              <a:buSzPts val="2400"/>
              <a:buNone/>
              <a:defRPr sz="3200">
                <a:solidFill>
                  <a:schemeClr val="accent4"/>
                </a:solidFill>
              </a:defRPr>
            </a:lvl2pPr>
            <a:lvl3pPr lvl="2" algn="ctr" rtl="0">
              <a:spcBef>
                <a:spcPts val="0"/>
              </a:spcBef>
              <a:spcAft>
                <a:spcPts val="0"/>
              </a:spcAft>
              <a:buClr>
                <a:schemeClr val="accent4"/>
              </a:buClr>
              <a:buSzPts val="2400"/>
              <a:buNone/>
              <a:defRPr sz="3200">
                <a:solidFill>
                  <a:schemeClr val="accent4"/>
                </a:solidFill>
              </a:defRPr>
            </a:lvl3pPr>
            <a:lvl4pPr lvl="3" algn="ctr" rtl="0">
              <a:spcBef>
                <a:spcPts val="0"/>
              </a:spcBef>
              <a:spcAft>
                <a:spcPts val="0"/>
              </a:spcAft>
              <a:buClr>
                <a:schemeClr val="accent4"/>
              </a:buClr>
              <a:buSzPts val="2400"/>
              <a:buNone/>
              <a:defRPr sz="3200">
                <a:solidFill>
                  <a:schemeClr val="accent4"/>
                </a:solidFill>
              </a:defRPr>
            </a:lvl4pPr>
            <a:lvl5pPr lvl="4" algn="ctr" rtl="0">
              <a:spcBef>
                <a:spcPts val="0"/>
              </a:spcBef>
              <a:spcAft>
                <a:spcPts val="0"/>
              </a:spcAft>
              <a:buClr>
                <a:schemeClr val="accent4"/>
              </a:buClr>
              <a:buSzPts val="2400"/>
              <a:buNone/>
              <a:defRPr sz="3200">
                <a:solidFill>
                  <a:schemeClr val="accent4"/>
                </a:solidFill>
              </a:defRPr>
            </a:lvl5pPr>
            <a:lvl6pPr lvl="5" algn="ctr" rtl="0">
              <a:spcBef>
                <a:spcPts val="0"/>
              </a:spcBef>
              <a:spcAft>
                <a:spcPts val="0"/>
              </a:spcAft>
              <a:buClr>
                <a:schemeClr val="accent4"/>
              </a:buClr>
              <a:buSzPts val="2400"/>
              <a:buNone/>
              <a:defRPr sz="3200">
                <a:solidFill>
                  <a:schemeClr val="accent4"/>
                </a:solidFill>
              </a:defRPr>
            </a:lvl6pPr>
            <a:lvl7pPr lvl="6" algn="ctr" rtl="0">
              <a:spcBef>
                <a:spcPts val="0"/>
              </a:spcBef>
              <a:spcAft>
                <a:spcPts val="0"/>
              </a:spcAft>
              <a:buClr>
                <a:schemeClr val="accent4"/>
              </a:buClr>
              <a:buSzPts val="2400"/>
              <a:buNone/>
              <a:defRPr sz="3200">
                <a:solidFill>
                  <a:schemeClr val="accent4"/>
                </a:solidFill>
              </a:defRPr>
            </a:lvl7pPr>
            <a:lvl8pPr lvl="7" algn="ctr" rtl="0">
              <a:spcBef>
                <a:spcPts val="0"/>
              </a:spcBef>
              <a:spcAft>
                <a:spcPts val="0"/>
              </a:spcAft>
              <a:buClr>
                <a:schemeClr val="accent4"/>
              </a:buClr>
              <a:buSzPts val="2400"/>
              <a:buNone/>
              <a:defRPr sz="3200">
                <a:solidFill>
                  <a:schemeClr val="accent4"/>
                </a:solidFill>
              </a:defRPr>
            </a:lvl8pPr>
            <a:lvl9pPr lvl="8" algn="ctr" rtl="0">
              <a:spcBef>
                <a:spcPts val="0"/>
              </a:spcBef>
              <a:spcAft>
                <a:spcPts val="0"/>
              </a:spcAft>
              <a:buClr>
                <a:schemeClr val="accent4"/>
              </a:buClr>
              <a:buSzPts val="2400"/>
              <a:buNone/>
              <a:defRPr sz="3200">
                <a:solidFill>
                  <a:schemeClr val="accent4"/>
                </a:solidFill>
              </a:defRPr>
            </a:lvl9pPr>
          </a:lstStyle>
          <a:p>
            <a:r>
              <a:t>xx%</a:t>
            </a:r>
          </a:p>
        </p:txBody>
      </p:sp>
      <p:sp>
        <p:nvSpPr>
          <p:cNvPr id="102" name="Google Shape;102;p13"/>
          <p:cNvSpPr txBox="1">
            <a:spLocks noGrp="1"/>
          </p:cNvSpPr>
          <p:nvPr>
            <p:ph type="title" idx="17" hasCustomPrompt="1"/>
          </p:nvPr>
        </p:nvSpPr>
        <p:spPr>
          <a:xfrm>
            <a:off x="7847596" y="4037033"/>
            <a:ext cx="830800" cy="738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3200">
                <a:solidFill>
                  <a:schemeClr val="dk2"/>
                </a:solidFill>
              </a:defRPr>
            </a:lvl1pPr>
            <a:lvl2pPr lvl="1" algn="ctr" rtl="0">
              <a:spcBef>
                <a:spcPts val="0"/>
              </a:spcBef>
              <a:spcAft>
                <a:spcPts val="0"/>
              </a:spcAft>
              <a:buClr>
                <a:schemeClr val="accent4"/>
              </a:buClr>
              <a:buSzPts val="2400"/>
              <a:buNone/>
              <a:defRPr sz="3200">
                <a:solidFill>
                  <a:schemeClr val="accent4"/>
                </a:solidFill>
              </a:defRPr>
            </a:lvl2pPr>
            <a:lvl3pPr lvl="2" algn="ctr" rtl="0">
              <a:spcBef>
                <a:spcPts val="0"/>
              </a:spcBef>
              <a:spcAft>
                <a:spcPts val="0"/>
              </a:spcAft>
              <a:buClr>
                <a:schemeClr val="accent4"/>
              </a:buClr>
              <a:buSzPts val="2400"/>
              <a:buNone/>
              <a:defRPr sz="3200">
                <a:solidFill>
                  <a:schemeClr val="accent4"/>
                </a:solidFill>
              </a:defRPr>
            </a:lvl3pPr>
            <a:lvl4pPr lvl="3" algn="ctr" rtl="0">
              <a:spcBef>
                <a:spcPts val="0"/>
              </a:spcBef>
              <a:spcAft>
                <a:spcPts val="0"/>
              </a:spcAft>
              <a:buClr>
                <a:schemeClr val="accent4"/>
              </a:buClr>
              <a:buSzPts val="2400"/>
              <a:buNone/>
              <a:defRPr sz="3200">
                <a:solidFill>
                  <a:schemeClr val="accent4"/>
                </a:solidFill>
              </a:defRPr>
            </a:lvl4pPr>
            <a:lvl5pPr lvl="4" algn="ctr" rtl="0">
              <a:spcBef>
                <a:spcPts val="0"/>
              </a:spcBef>
              <a:spcAft>
                <a:spcPts val="0"/>
              </a:spcAft>
              <a:buClr>
                <a:schemeClr val="accent4"/>
              </a:buClr>
              <a:buSzPts val="2400"/>
              <a:buNone/>
              <a:defRPr sz="3200">
                <a:solidFill>
                  <a:schemeClr val="accent4"/>
                </a:solidFill>
              </a:defRPr>
            </a:lvl5pPr>
            <a:lvl6pPr lvl="5" algn="ctr" rtl="0">
              <a:spcBef>
                <a:spcPts val="0"/>
              </a:spcBef>
              <a:spcAft>
                <a:spcPts val="0"/>
              </a:spcAft>
              <a:buClr>
                <a:schemeClr val="accent4"/>
              </a:buClr>
              <a:buSzPts val="2400"/>
              <a:buNone/>
              <a:defRPr sz="3200">
                <a:solidFill>
                  <a:schemeClr val="accent4"/>
                </a:solidFill>
              </a:defRPr>
            </a:lvl6pPr>
            <a:lvl7pPr lvl="6" algn="ctr" rtl="0">
              <a:spcBef>
                <a:spcPts val="0"/>
              </a:spcBef>
              <a:spcAft>
                <a:spcPts val="0"/>
              </a:spcAft>
              <a:buClr>
                <a:schemeClr val="accent4"/>
              </a:buClr>
              <a:buSzPts val="2400"/>
              <a:buNone/>
              <a:defRPr sz="3200">
                <a:solidFill>
                  <a:schemeClr val="accent4"/>
                </a:solidFill>
              </a:defRPr>
            </a:lvl7pPr>
            <a:lvl8pPr lvl="7" algn="ctr" rtl="0">
              <a:spcBef>
                <a:spcPts val="0"/>
              </a:spcBef>
              <a:spcAft>
                <a:spcPts val="0"/>
              </a:spcAft>
              <a:buClr>
                <a:schemeClr val="accent4"/>
              </a:buClr>
              <a:buSzPts val="2400"/>
              <a:buNone/>
              <a:defRPr sz="3200">
                <a:solidFill>
                  <a:schemeClr val="accent4"/>
                </a:solidFill>
              </a:defRPr>
            </a:lvl8pPr>
            <a:lvl9pPr lvl="8" algn="ctr" rtl="0">
              <a:spcBef>
                <a:spcPts val="0"/>
              </a:spcBef>
              <a:spcAft>
                <a:spcPts val="0"/>
              </a:spcAft>
              <a:buClr>
                <a:schemeClr val="accent4"/>
              </a:buClr>
              <a:buSzPts val="2400"/>
              <a:buNone/>
              <a:defRPr sz="3200">
                <a:solidFill>
                  <a:schemeClr val="accent4"/>
                </a:solidFill>
              </a:defRPr>
            </a:lvl9pPr>
          </a:lstStyle>
          <a:p>
            <a:r>
              <a:t>xx%</a:t>
            </a:r>
          </a:p>
        </p:txBody>
      </p:sp>
      <p:sp>
        <p:nvSpPr>
          <p:cNvPr id="103" name="Google Shape;103;p13"/>
          <p:cNvSpPr txBox="1">
            <a:spLocks noGrp="1"/>
          </p:cNvSpPr>
          <p:nvPr>
            <p:ph type="subTitle" idx="18"/>
          </p:nvPr>
        </p:nvSpPr>
        <p:spPr>
          <a:xfrm>
            <a:off x="4340493" y="4898233"/>
            <a:ext cx="3183600" cy="615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latin typeface="Share Tech"/>
                <a:ea typeface="Share Tech"/>
                <a:cs typeface="Share Tech"/>
                <a:sym typeface="Share Tech"/>
              </a:defRPr>
            </a:lvl1pPr>
            <a:lvl2pPr lvl="1" rtl="0">
              <a:spcBef>
                <a:spcPts val="1600"/>
              </a:spcBef>
              <a:spcAft>
                <a:spcPts val="0"/>
              </a:spcAft>
              <a:buNone/>
              <a:defRPr sz="2400" b="1">
                <a:latin typeface="Share Tech"/>
                <a:ea typeface="Share Tech"/>
                <a:cs typeface="Share Tech"/>
                <a:sym typeface="Share Tech"/>
              </a:defRPr>
            </a:lvl2pPr>
            <a:lvl3pPr lvl="2" rtl="0">
              <a:spcBef>
                <a:spcPts val="1600"/>
              </a:spcBef>
              <a:spcAft>
                <a:spcPts val="0"/>
              </a:spcAft>
              <a:buNone/>
              <a:defRPr sz="2400" b="1">
                <a:latin typeface="Share Tech"/>
                <a:ea typeface="Share Tech"/>
                <a:cs typeface="Share Tech"/>
                <a:sym typeface="Share Tech"/>
              </a:defRPr>
            </a:lvl3pPr>
            <a:lvl4pPr lvl="3" rtl="0">
              <a:spcBef>
                <a:spcPts val="1600"/>
              </a:spcBef>
              <a:spcAft>
                <a:spcPts val="0"/>
              </a:spcAft>
              <a:buNone/>
              <a:defRPr sz="2400" b="1">
                <a:latin typeface="Share Tech"/>
                <a:ea typeface="Share Tech"/>
                <a:cs typeface="Share Tech"/>
                <a:sym typeface="Share Tech"/>
              </a:defRPr>
            </a:lvl4pPr>
            <a:lvl5pPr lvl="4" rtl="0">
              <a:spcBef>
                <a:spcPts val="1600"/>
              </a:spcBef>
              <a:spcAft>
                <a:spcPts val="0"/>
              </a:spcAft>
              <a:buNone/>
              <a:defRPr sz="2400" b="1">
                <a:latin typeface="Share Tech"/>
                <a:ea typeface="Share Tech"/>
                <a:cs typeface="Share Tech"/>
                <a:sym typeface="Share Tech"/>
              </a:defRPr>
            </a:lvl5pPr>
            <a:lvl6pPr lvl="5" rtl="0">
              <a:spcBef>
                <a:spcPts val="1600"/>
              </a:spcBef>
              <a:spcAft>
                <a:spcPts val="0"/>
              </a:spcAft>
              <a:buNone/>
              <a:defRPr sz="2400" b="1">
                <a:latin typeface="Share Tech"/>
                <a:ea typeface="Share Tech"/>
                <a:cs typeface="Share Tech"/>
                <a:sym typeface="Share Tech"/>
              </a:defRPr>
            </a:lvl6pPr>
            <a:lvl7pPr lvl="6" rtl="0">
              <a:spcBef>
                <a:spcPts val="1600"/>
              </a:spcBef>
              <a:spcAft>
                <a:spcPts val="0"/>
              </a:spcAft>
              <a:buNone/>
              <a:defRPr sz="2400" b="1">
                <a:latin typeface="Share Tech"/>
                <a:ea typeface="Share Tech"/>
                <a:cs typeface="Share Tech"/>
                <a:sym typeface="Share Tech"/>
              </a:defRPr>
            </a:lvl7pPr>
            <a:lvl8pPr lvl="7" rtl="0">
              <a:spcBef>
                <a:spcPts val="1600"/>
              </a:spcBef>
              <a:spcAft>
                <a:spcPts val="0"/>
              </a:spcAft>
              <a:buNone/>
              <a:defRPr sz="2400" b="1">
                <a:latin typeface="Share Tech"/>
                <a:ea typeface="Share Tech"/>
                <a:cs typeface="Share Tech"/>
                <a:sym typeface="Share Tech"/>
              </a:defRPr>
            </a:lvl8pPr>
            <a:lvl9pPr lvl="8" rtl="0">
              <a:spcBef>
                <a:spcPts val="1600"/>
              </a:spcBef>
              <a:spcAft>
                <a:spcPts val="1600"/>
              </a:spcAft>
              <a:buNone/>
              <a:defRPr sz="2400" b="1">
                <a:latin typeface="Share Tech"/>
                <a:ea typeface="Share Tech"/>
                <a:cs typeface="Share Tech"/>
                <a:sym typeface="Share Tech"/>
              </a:defRPr>
            </a:lvl9pPr>
          </a:lstStyle>
          <a:p>
            <a:endParaRPr/>
          </a:p>
        </p:txBody>
      </p:sp>
      <p:sp>
        <p:nvSpPr>
          <p:cNvPr id="104" name="Google Shape;104;p13"/>
          <p:cNvSpPr txBox="1">
            <a:spLocks noGrp="1"/>
          </p:cNvSpPr>
          <p:nvPr>
            <p:ph type="subTitle" idx="19"/>
          </p:nvPr>
        </p:nvSpPr>
        <p:spPr>
          <a:xfrm>
            <a:off x="4342100" y="5281316"/>
            <a:ext cx="3180800" cy="9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lvl1pPr>
            <a:lvl2pPr lvl="1" rtl="0">
              <a:lnSpc>
                <a:spcPct val="100000"/>
              </a:lnSpc>
              <a:spcBef>
                <a:spcPts val="1600"/>
              </a:spcBef>
              <a:spcAft>
                <a:spcPts val="0"/>
              </a:spcAft>
              <a:buNone/>
              <a:defRPr sz="2133" b="1"/>
            </a:lvl2pPr>
            <a:lvl3pPr lvl="2" rtl="0">
              <a:lnSpc>
                <a:spcPct val="100000"/>
              </a:lnSpc>
              <a:spcBef>
                <a:spcPts val="1600"/>
              </a:spcBef>
              <a:spcAft>
                <a:spcPts val="0"/>
              </a:spcAft>
              <a:buNone/>
              <a:defRPr sz="2133" b="1"/>
            </a:lvl3pPr>
            <a:lvl4pPr lvl="3" rtl="0">
              <a:lnSpc>
                <a:spcPct val="100000"/>
              </a:lnSpc>
              <a:spcBef>
                <a:spcPts val="1600"/>
              </a:spcBef>
              <a:spcAft>
                <a:spcPts val="0"/>
              </a:spcAft>
              <a:buNone/>
              <a:defRPr sz="2133" b="1"/>
            </a:lvl4pPr>
            <a:lvl5pPr lvl="4" rtl="0">
              <a:lnSpc>
                <a:spcPct val="100000"/>
              </a:lnSpc>
              <a:spcBef>
                <a:spcPts val="1600"/>
              </a:spcBef>
              <a:spcAft>
                <a:spcPts val="0"/>
              </a:spcAft>
              <a:buNone/>
              <a:defRPr sz="2133" b="1"/>
            </a:lvl5pPr>
            <a:lvl6pPr lvl="5" rtl="0">
              <a:lnSpc>
                <a:spcPct val="100000"/>
              </a:lnSpc>
              <a:spcBef>
                <a:spcPts val="1600"/>
              </a:spcBef>
              <a:spcAft>
                <a:spcPts val="0"/>
              </a:spcAft>
              <a:buNone/>
              <a:defRPr sz="2133" b="1"/>
            </a:lvl6pPr>
            <a:lvl7pPr lvl="6" rtl="0">
              <a:lnSpc>
                <a:spcPct val="100000"/>
              </a:lnSpc>
              <a:spcBef>
                <a:spcPts val="1600"/>
              </a:spcBef>
              <a:spcAft>
                <a:spcPts val="0"/>
              </a:spcAft>
              <a:buNone/>
              <a:defRPr sz="2133" b="1"/>
            </a:lvl7pPr>
            <a:lvl8pPr lvl="7" rtl="0">
              <a:lnSpc>
                <a:spcPct val="100000"/>
              </a:lnSpc>
              <a:spcBef>
                <a:spcPts val="1600"/>
              </a:spcBef>
              <a:spcAft>
                <a:spcPts val="0"/>
              </a:spcAft>
              <a:buNone/>
              <a:defRPr sz="2133" b="1"/>
            </a:lvl8pPr>
            <a:lvl9pPr lvl="8" rtl="0">
              <a:lnSpc>
                <a:spcPct val="100000"/>
              </a:lnSpc>
              <a:spcBef>
                <a:spcPts val="1600"/>
              </a:spcBef>
              <a:spcAft>
                <a:spcPts val="1600"/>
              </a:spcAft>
              <a:buNone/>
              <a:defRPr sz="2133" b="1"/>
            </a:lvl9pPr>
          </a:lstStyle>
          <a:p>
            <a:endParaRPr/>
          </a:p>
        </p:txBody>
      </p:sp>
      <p:sp>
        <p:nvSpPr>
          <p:cNvPr id="105" name="Google Shape;105;p13"/>
          <p:cNvSpPr txBox="1">
            <a:spLocks noGrp="1"/>
          </p:cNvSpPr>
          <p:nvPr>
            <p:ph type="subTitle" idx="20"/>
          </p:nvPr>
        </p:nvSpPr>
        <p:spPr>
          <a:xfrm>
            <a:off x="7720587" y="4887000"/>
            <a:ext cx="3182400" cy="615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latin typeface="Share Tech"/>
                <a:ea typeface="Share Tech"/>
                <a:cs typeface="Share Tech"/>
                <a:sym typeface="Share Tech"/>
              </a:defRPr>
            </a:lvl1pPr>
            <a:lvl2pPr lvl="1" rtl="0">
              <a:spcBef>
                <a:spcPts val="1600"/>
              </a:spcBef>
              <a:spcAft>
                <a:spcPts val="0"/>
              </a:spcAft>
              <a:buNone/>
              <a:defRPr sz="2400" b="1">
                <a:latin typeface="Share Tech"/>
                <a:ea typeface="Share Tech"/>
                <a:cs typeface="Share Tech"/>
                <a:sym typeface="Share Tech"/>
              </a:defRPr>
            </a:lvl2pPr>
            <a:lvl3pPr lvl="2" rtl="0">
              <a:spcBef>
                <a:spcPts val="1600"/>
              </a:spcBef>
              <a:spcAft>
                <a:spcPts val="0"/>
              </a:spcAft>
              <a:buNone/>
              <a:defRPr sz="2400" b="1">
                <a:latin typeface="Share Tech"/>
                <a:ea typeface="Share Tech"/>
                <a:cs typeface="Share Tech"/>
                <a:sym typeface="Share Tech"/>
              </a:defRPr>
            </a:lvl3pPr>
            <a:lvl4pPr lvl="3" rtl="0">
              <a:spcBef>
                <a:spcPts val="1600"/>
              </a:spcBef>
              <a:spcAft>
                <a:spcPts val="0"/>
              </a:spcAft>
              <a:buNone/>
              <a:defRPr sz="2400" b="1">
                <a:latin typeface="Share Tech"/>
                <a:ea typeface="Share Tech"/>
                <a:cs typeface="Share Tech"/>
                <a:sym typeface="Share Tech"/>
              </a:defRPr>
            </a:lvl4pPr>
            <a:lvl5pPr lvl="4" rtl="0">
              <a:spcBef>
                <a:spcPts val="1600"/>
              </a:spcBef>
              <a:spcAft>
                <a:spcPts val="0"/>
              </a:spcAft>
              <a:buNone/>
              <a:defRPr sz="2400" b="1">
                <a:latin typeface="Share Tech"/>
                <a:ea typeface="Share Tech"/>
                <a:cs typeface="Share Tech"/>
                <a:sym typeface="Share Tech"/>
              </a:defRPr>
            </a:lvl5pPr>
            <a:lvl6pPr lvl="5" rtl="0">
              <a:spcBef>
                <a:spcPts val="1600"/>
              </a:spcBef>
              <a:spcAft>
                <a:spcPts val="0"/>
              </a:spcAft>
              <a:buNone/>
              <a:defRPr sz="2400" b="1">
                <a:latin typeface="Share Tech"/>
                <a:ea typeface="Share Tech"/>
                <a:cs typeface="Share Tech"/>
                <a:sym typeface="Share Tech"/>
              </a:defRPr>
            </a:lvl6pPr>
            <a:lvl7pPr lvl="6" rtl="0">
              <a:spcBef>
                <a:spcPts val="1600"/>
              </a:spcBef>
              <a:spcAft>
                <a:spcPts val="0"/>
              </a:spcAft>
              <a:buNone/>
              <a:defRPr sz="2400" b="1">
                <a:latin typeface="Share Tech"/>
                <a:ea typeface="Share Tech"/>
                <a:cs typeface="Share Tech"/>
                <a:sym typeface="Share Tech"/>
              </a:defRPr>
            </a:lvl7pPr>
            <a:lvl8pPr lvl="7" rtl="0">
              <a:spcBef>
                <a:spcPts val="1600"/>
              </a:spcBef>
              <a:spcAft>
                <a:spcPts val="0"/>
              </a:spcAft>
              <a:buNone/>
              <a:defRPr sz="2400" b="1">
                <a:latin typeface="Share Tech"/>
                <a:ea typeface="Share Tech"/>
                <a:cs typeface="Share Tech"/>
                <a:sym typeface="Share Tech"/>
              </a:defRPr>
            </a:lvl8pPr>
            <a:lvl9pPr lvl="8" rtl="0">
              <a:spcBef>
                <a:spcPts val="1600"/>
              </a:spcBef>
              <a:spcAft>
                <a:spcPts val="1600"/>
              </a:spcAft>
              <a:buNone/>
              <a:defRPr sz="2400" b="1">
                <a:latin typeface="Share Tech"/>
                <a:ea typeface="Share Tech"/>
                <a:cs typeface="Share Tech"/>
                <a:sym typeface="Share Tech"/>
              </a:defRPr>
            </a:lvl9pPr>
          </a:lstStyle>
          <a:p>
            <a:endParaRPr/>
          </a:p>
        </p:txBody>
      </p:sp>
      <p:sp>
        <p:nvSpPr>
          <p:cNvPr id="106" name="Google Shape;106;p13"/>
          <p:cNvSpPr txBox="1">
            <a:spLocks noGrp="1"/>
          </p:cNvSpPr>
          <p:nvPr>
            <p:ph type="subTitle" idx="21"/>
          </p:nvPr>
        </p:nvSpPr>
        <p:spPr>
          <a:xfrm>
            <a:off x="7723401" y="5289951"/>
            <a:ext cx="3179600" cy="9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lvl1pPr>
            <a:lvl2pPr lvl="1" rtl="0">
              <a:lnSpc>
                <a:spcPct val="100000"/>
              </a:lnSpc>
              <a:spcBef>
                <a:spcPts val="1600"/>
              </a:spcBef>
              <a:spcAft>
                <a:spcPts val="0"/>
              </a:spcAft>
              <a:buNone/>
              <a:defRPr sz="2133" b="1"/>
            </a:lvl2pPr>
            <a:lvl3pPr lvl="2" rtl="0">
              <a:lnSpc>
                <a:spcPct val="100000"/>
              </a:lnSpc>
              <a:spcBef>
                <a:spcPts val="1600"/>
              </a:spcBef>
              <a:spcAft>
                <a:spcPts val="0"/>
              </a:spcAft>
              <a:buNone/>
              <a:defRPr sz="2133" b="1"/>
            </a:lvl3pPr>
            <a:lvl4pPr lvl="3" rtl="0">
              <a:lnSpc>
                <a:spcPct val="100000"/>
              </a:lnSpc>
              <a:spcBef>
                <a:spcPts val="1600"/>
              </a:spcBef>
              <a:spcAft>
                <a:spcPts val="0"/>
              </a:spcAft>
              <a:buNone/>
              <a:defRPr sz="2133" b="1"/>
            </a:lvl4pPr>
            <a:lvl5pPr lvl="4" rtl="0">
              <a:lnSpc>
                <a:spcPct val="100000"/>
              </a:lnSpc>
              <a:spcBef>
                <a:spcPts val="1600"/>
              </a:spcBef>
              <a:spcAft>
                <a:spcPts val="0"/>
              </a:spcAft>
              <a:buNone/>
              <a:defRPr sz="2133" b="1"/>
            </a:lvl5pPr>
            <a:lvl6pPr lvl="5" rtl="0">
              <a:lnSpc>
                <a:spcPct val="100000"/>
              </a:lnSpc>
              <a:spcBef>
                <a:spcPts val="1600"/>
              </a:spcBef>
              <a:spcAft>
                <a:spcPts val="0"/>
              </a:spcAft>
              <a:buNone/>
              <a:defRPr sz="2133" b="1"/>
            </a:lvl6pPr>
            <a:lvl7pPr lvl="6" rtl="0">
              <a:lnSpc>
                <a:spcPct val="100000"/>
              </a:lnSpc>
              <a:spcBef>
                <a:spcPts val="1600"/>
              </a:spcBef>
              <a:spcAft>
                <a:spcPts val="0"/>
              </a:spcAft>
              <a:buNone/>
              <a:defRPr sz="2133" b="1"/>
            </a:lvl7pPr>
            <a:lvl8pPr lvl="7" rtl="0">
              <a:lnSpc>
                <a:spcPct val="100000"/>
              </a:lnSpc>
              <a:spcBef>
                <a:spcPts val="1600"/>
              </a:spcBef>
              <a:spcAft>
                <a:spcPts val="0"/>
              </a:spcAft>
              <a:buNone/>
              <a:defRPr sz="2133" b="1"/>
            </a:lvl8pPr>
            <a:lvl9pPr lvl="8" rtl="0">
              <a:lnSpc>
                <a:spcPct val="100000"/>
              </a:lnSpc>
              <a:spcBef>
                <a:spcPts val="1600"/>
              </a:spcBef>
              <a:spcAft>
                <a:spcPts val="1600"/>
              </a:spcAft>
              <a:buNone/>
              <a:defRPr sz="2133" b="1"/>
            </a:lvl9pPr>
          </a:lstStyle>
          <a:p>
            <a:endParaRPr/>
          </a:p>
        </p:txBody>
      </p:sp>
      <p:grpSp>
        <p:nvGrpSpPr>
          <p:cNvPr id="107" name="Google Shape;107;p13"/>
          <p:cNvGrpSpPr/>
          <p:nvPr/>
        </p:nvGrpSpPr>
        <p:grpSpPr>
          <a:xfrm rot="10800000" flipH="1">
            <a:off x="-21100" y="204059"/>
            <a:ext cx="3884600" cy="772484"/>
            <a:chOff x="267350" y="-205412"/>
            <a:chExt cx="2913450" cy="579363"/>
          </a:xfrm>
        </p:grpSpPr>
        <p:cxnSp>
          <p:nvCxnSpPr>
            <p:cNvPr id="108" name="Google Shape;108;p13"/>
            <p:cNvCxnSpPr/>
            <p:nvPr/>
          </p:nvCxnSpPr>
          <p:spPr>
            <a:xfrm>
              <a:off x="267350" y="-205412"/>
              <a:ext cx="575700" cy="575700"/>
            </a:xfrm>
            <a:prstGeom prst="straightConnector1">
              <a:avLst/>
            </a:prstGeom>
            <a:noFill/>
            <a:ln w="9525" cap="flat" cmpd="sng">
              <a:solidFill>
                <a:schemeClr val="accent2"/>
              </a:solidFill>
              <a:prstDash val="solid"/>
              <a:round/>
              <a:headEnd type="none" w="med" len="med"/>
              <a:tailEnd type="none" w="med" len="med"/>
            </a:ln>
          </p:spPr>
        </p:cxnSp>
        <p:cxnSp>
          <p:nvCxnSpPr>
            <p:cNvPr id="109" name="Google Shape;109;p13"/>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grpSp>
        <p:nvGrpSpPr>
          <p:cNvPr id="110" name="Google Shape;110;p13"/>
          <p:cNvGrpSpPr/>
          <p:nvPr/>
        </p:nvGrpSpPr>
        <p:grpSpPr>
          <a:xfrm flipH="1">
            <a:off x="8328500" y="5881459"/>
            <a:ext cx="3884600" cy="772484"/>
            <a:chOff x="267350" y="-205412"/>
            <a:chExt cx="2913450" cy="579363"/>
          </a:xfrm>
        </p:grpSpPr>
        <p:cxnSp>
          <p:nvCxnSpPr>
            <p:cNvPr id="111" name="Google Shape;111;p13"/>
            <p:cNvCxnSpPr/>
            <p:nvPr/>
          </p:nvCxnSpPr>
          <p:spPr>
            <a:xfrm>
              <a:off x="267350" y="-205412"/>
              <a:ext cx="575700" cy="575700"/>
            </a:xfrm>
            <a:prstGeom prst="straightConnector1">
              <a:avLst/>
            </a:prstGeom>
            <a:noFill/>
            <a:ln w="9525" cap="flat" cmpd="sng">
              <a:solidFill>
                <a:schemeClr val="accent2"/>
              </a:solidFill>
              <a:prstDash val="solid"/>
              <a:round/>
              <a:headEnd type="none" w="med" len="med"/>
              <a:tailEnd type="none" w="med" len="med"/>
            </a:ln>
          </p:spPr>
        </p:cxnSp>
        <p:cxnSp>
          <p:nvCxnSpPr>
            <p:cNvPr id="112" name="Google Shape;112;p13"/>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spTree>
    <p:extLst>
      <p:ext uri="{BB962C8B-B14F-4D97-AF65-F5344CB8AC3E}">
        <p14:creationId xmlns:p14="http://schemas.microsoft.com/office/powerpoint/2010/main" val="220117057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1349500" y="529867"/>
            <a:ext cx="3748000" cy="123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50143642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6"/>
        <p:cNvGrpSpPr/>
        <p:nvPr/>
      </p:nvGrpSpPr>
      <p:grpSpPr>
        <a:xfrm>
          <a:off x="0" y="0"/>
          <a:ext cx="0" cy="0"/>
          <a:chOff x="0" y="0"/>
          <a:chExt cx="0" cy="0"/>
        </a:xfrm>
      </p:grpSpPr>
      <p:sp>
        <p:nvSpPr>
          <p:cNvPr id="67" name="Google Shape;67;p11"/>
          <p:cNvSpPr/>
          <p:nvPr/>
        </p:nvSpPr>
        <p:spPr>
          <a:xfrm>
            <a:off x="7260900" y="2208233"/>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8" name="Google Shape;68;p11"/>
          <p:cNvSpPr/>
          <p:nvPr/>
        </p:nvSpPr>
        <p:spPr>
          <a:xfrm>
            <a:off x="-3127700" y="-3151167"/>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9" name="Google Shape;69;p11"/>
          <p:cNvSpPr txBox="1">
            <a:spLocks noGrp="1"/>
          </p:cNvSpPr>
          <p:nvPr>
            <p:ph type="title" hasCustomPrompt="1"/>
          </p:nvPr>
        </p:nvSpPr>
        <p:spPr>
          <a:xfrm>
            <a:off x="1393233" y="1297000"/>
            <a:ext cx="9405600" cy="295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70" name="Google Shape;70;p11"/>
          <p:cNvSpPr txBox="1">
            <a:spLocks noGrp="1"/>
          </p:cNvSpPr>
          <p:nvPr>
            <p:ph type="subTitle" idx="1"/>
          </p:nvPr>
        </p:nvSpPr>
        <p:spPr>
          <a:xfrm>
            <a:off x="2870568" y="4251400"/>
            <a:ext cx="6451200" cy="6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667">
                <a:solidFill>
                  <a:schemeClr val="dk2"/>
                </a:solidFill>
              </a:defRPr>
            </a:lvl1pPr>
            <a:lvl2pPr lvl="1" algn="ctr" rtl="0">
              <a:lnSpc>
                <a:spcPct val="100000"/>
              </a:lnSpc>
              <a:spcBef>
                <a:spcPts val="1600"/>
              </a:spcBef>
              <a:spcAft>
                <a:spcPts val="0"/>
              </a:spcAft>
              <a:buNone/>
              <a:defRPr sz="2667" b="1">
                <a:solidFill>
                  <a:schemeClr val="dk2"/>
                </a:solidFill>
              </a:defRPr>
            </a:lvl2pPr>
            <a:lvl3pPr lvl="2" algn="ctr" rtl="0">
              <a:lnSpc>
                <a:spcPct val="100000"/>
              </a:lnSpc>
              <a:spcBef>
                <a:spcPts val="1600"/>
              </a:spcBef>
              <a:spcAft>
                <a:spcPts val="0"/>
              </a:spcAft>
              <a:buNone/>
              <a:defRPr sz="2667" b="1">
                <a:solidFill>
                  <a:schemeClr val="dk2"/>
                </a:solidFill>
              </a:defRPr>
            </a:lvl3pPr>
            <a:lvl4pPr lvl="3" algn="ctr" rtl="0">
              <a:lnSpc>
                <a:spcPct val="100000"/>
              </a:lnSpc>
              <a:spcBef>
                <a:spcPts val="1600"/>
              </a:spcBef>
              <a:spcAft>
                <a:spcPts val="0"/>
              </a:spcAft>
              <a:buNone/>
              <a:defRPr sz="2667" b="1">
                <a:solidFill>
                  <a:schemeClr val="dk2"/>
                </a:solidFill>
              </a:defRPr>
            </a:lvl4pPr>
            <a:lvl5pPr lvl="4" algn="ctr" rtl="0">
              <a:lnSpc>
                <a:spcPct val="100000"/>
              </a:lnSpc>
              <a:spcBef>
                <a:spcPts val="1600"/>
              </a:spcBef>
              <a:spcAft>
                <a:spcPts val="0"/>
              </a:spcAft>
              <a:buNone/>
              <a:defRPr sz="2667" b="1">
                <a:solidFill>
                  <a:schemeClr val="dk2"/>
                </a:solidFill>
              </a:defRPr>
            </a:lvl5pPr>
            <a:lvl6pPr lvl="5" algn="ctr" rtl="0">
              <a:lnSpc>
                <a:spcPct val="100000"/>
              </a:lnSpc>
              <a:spcBef>
                <a:spcPts val="1600"/>
              </a:spcBef>
              <a:spcAft>
                <a:spcPts val="0"/>
              </a:spcAft>
              <a:buNone/>
              <a:defRPr sz="2667" b="1">
                <a:solidFill>
                  <a:schemeClr val="dk2"/>
                </a:solidFill>
              </a:defRPr>
            </a:lvl6pPr>
            <a:lvl7pPr lvl="6" algn="ctr" rtl="0">
              <a:lnSpc>
                <a:spcPct val="100000"/>
              </a:lnSpc>
              <a:spcBef>
                <a:spcPts val="1600"/>
              </a:spcBef>
              <a:spcAft>
                <a:spcPts val="0"/>
              </a:spcAft>
              <a:buNone/>
              <a:defRPr sz="2667" b="1">
                <a:solidFill>
                  <a:schemeClr val="dk2"/>
                </a:solidFill>
              </a:defRPr>
            </a:lvl7pPr>
            <a:lvl8pPr lvl="7" algn="ctr" rtl="0">
              <a:lnSpc>
                <a:spcPct val="100000"/>
              </a:lnSpc>
              <a:spcBef>
                <a:spcPts val="1600"/>
              </a:spcBef>
              <a:spcAft>
                <a:spcPts val="0"/>
              </a:spcAft>
              <a:buNone/>
              <a:defRPr sz="2667" b="1">
                <a:solidFill>
                  <a:schemeClr val="dk2"/>
                </a:solidFill>
              </a:defRPr>
            </a:lvl8pPr>
            <a:lvl9pPr lvl="8" algn="ctr" rtl="0">
              <a:lnSpc>
                <a:spcPct val="100000"/>
              </a:lnSpc>
              <a:spcBef>
                <a:spcPts val="1600"/>
              </a:spcBef>
              <a:spcAft>
                <a:spcPts val="1600"/>
              </a:spcAft>
              <a:buNone/>
              <a:defRPr sz="2667" b="1">
                <a:solidFill>
                  <a:schemeClr val="dk2"/>
                </a:solidFill>
              </a:defRPr>
            </a:lvl9pPr>
          </a:lstStyle>
          <a:p>
            <a:endParaRPr/>
          </a:p>
        </p:txBody>
      </p:sp>
      <p:grpSp>
        <p:nvGrpSpPr>
          <p:cNvPr id="71" name="Google Shape;71;p11"/>
          <p:cNvGrpSpPr/>
          <p:nvPr/>
        </p:nvGrpSpPr>
        <p:grpSpPr>
          <a:xfrm rot="10800000" flipH="1">
            <a:off x="-38599" y="6138805"/>
            <a:ext cx="9055700" cy="756795"/>
            <a:chOff x="279125" y="-193646"/>
            <a:chExt cx="6791775" cy="567596"/>
          </a:xfrm>
        </p:grpSpPr>
        <p:cxnSp>
          <p:nvCxnSpPr>
            <p:cNvPr id="72" name="Google Shape;72;p11"/>
            <p:cNvCxnSpPr/>
            <p:nvPr/>
          </p:nvCxnSpPr>
          <p:spPr>
            <a:xfrm>
              <a:off x="279125" y="-193646"/>
              <a:ext cx="564000" cy="564000"/>
            </a:xfrm>
            <a:prstGeom prst="straightConnector1">
              <a:avLst/>
            </a:prstGeom>
            <a:noFill/>
            <a:ln w="9525" cap="flat" cmpd="sng">
              <a:solidFill>
                <a:schemeClr val="accent2"/>
              </a:solidFill>
              <a:prstDash val="solid"/>
              <a:round/>
              <a:headEnd type="none" w="med" len="med"/>
              <a:tailEnd type="none" w="med" len="med"/>
            </a:ln>
          </p:spPr>
        </p:cxnSp>
        <p:cxnSp>
          <p:nvCxnSpPr>
            <p:cNvPr id="73" name="Google Shape;73;p11"/>
            <p:cNvCxnSpPr/>
            <p:nvPr/>
          </p:nvCxnSpPr>
          <p:spPr>
            <a:xfrm>
              <a:off x="839600" y="373950"/>
              <a:ext cx="6231300" cy="0"/>
            </a:xfrm>
            <a:prstGeom prst="straightConnector1">
              <a:avLst/>
            </a:prstGeom>
            <a:noFill/>
            <a:ln w="9525" cap="flat" cmpd="sng">
              <a:solidFill>
                <a:schemeClr val="accent2"/>
              </a:solidFill>
              <a:prstDash val="solid"/>
              <a:round/>
              <a:headEnd type="none" w="med" len="med"/>
              <a:tailEnd type="oval" w="med" len="med"/>
            </a:ln>
          </p:spPr>
        </p:cxnSp>
      </p:grpSp>
      <p:grpSp>
        <p:nvGrpSpPr>
          <p:cNvPr id="74" name="Google Shape;74;p11"/>
          <p:cNvGrpSpPr/>
          <p:nvPr/>
        </p:nvGrpSpPr>
        <p:grpSpPr>
          <a:xfrm flipH="1">
            <a:off x="3149101" y="-19562"/>
            <a:ext cx="9055700" cy="756795"/>
            <a:chOff x="279125" y="-193646"/>
            <a:chExt cx="6791775" cy="567596"/>
          </a:xfrm>
        </p:grpSpPr>
        <p:cxnSp>
          <p:nvCxnSpPr>
            <p:cNvPr id="75" name="Google Shape;75;p11"/>
            <p:cNvCxnSpPr/>
            <p:nvPr/>
          </p:nvCxnSpPr>
          <p:spPr>
            <a:xfrm>
              <a:off x="279125" y="-193646"/>
              <a:ext cx="564000" cy="564000"/>
            </a:xfrm>
            <a:prstGeom prst="straightConnector1">
              <a:avLst/>
            </a:prstGeom>
            <a:noFill/>
            <a:ln w="9525" cap="flat" cmpd="sng">
              <a:solidFill>
                <a:schemeClr val="accent2"/>
              </a:solidFill>
              <a:prstDash val="solid"/>
              <a:round/>
              <a:headEnd type="none" w="med" len="med"/>
              <a:tailEnd type="none" w="med" len="med"/>
            </a:ln>
          </p:spPr>
        </p:cxnSp>
        <p:cxnSp>
          <p:nvCxnSpPr>
            <p:cNvPr id="76" name="Google Shape;76;p11"/>
            <p:cNvCxnSpPr/>
            <p:nvPr/>
          </p:nvCxnSpPr>
          <p:spPr>
            <a:xfrm>
              <a:off x="839600" y="373950"/>
              <a:ext cx="6231300" cy="0"/>
            </a:xfrm>
            <a:prstGeom prst="straightConnector1">
              <a:avLst/>
            </a:prstGeom>
            <a:noFill/>
            <a:ln w="9525" cap="flat" cmpd="sng">
              <a:solidFill>
                <a:schemeClr val="accent2"/>
              </a:solidFill>
              <a:prstDash val="solid"/>
              <a:round/>
              <a:headEnd type="none" w="med" len="med"/>
              <a:tailEnd type="oval" w="med" len="med"/>
            </a:ln>
          </p:spPr>
        </p:cxnSp>
      </p:grpSp>
      <p:grpSp>
        <p:nvGrpSpPr>
          <p:cNvPr id="77" name="Google Shape;77;p11"/>
          <p:cNvGrpSpPr/>
          <p:nvPr/>
        </p:nvGrpSpPr>
        <p:grpSpPr>
          <a:xfrm rot="5400000">
            <a:off x="10841687" y="1495483"/>
            <a:ext cx="1316327" cy="342000"/>
            <a:chOff x="713275" y="4065425"/>
            <a:chExt cx="987245" cy="256500"/>
          </a:xfrm>
        </p:grpSpPr>
        <p:sp>
          <p:nvSpPr>
            <p:cNvPr id="78" name="Google Shape;78;p11"/>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9" name="Google Shape;79;p11"/>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0" name="Google Shape;80;p11"/>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81" name="Google Shape;81;p11"/>
          <p:cNvGrpSpPr/>
          <p:nvPr/>
        </p:nvGrpSpPr>
        <p:grpSpPr>
          <a:xfrm rot="5400000">
            <a:off x="33987" y="5020517"/>
            <a:ext cx="1316327" cy="342000"/>
            <a:chOff x="713275" y="4065425"/>
            <a:chExt cx="987245" cy="256500"/>
          </a:xfrm>
        </p:grpSpPr>
        <p:sp>
          <p:nvSpPr>
            <p:cNvPr id="82" name="Google Shape;82;p11"/>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3" name="Google Shape;83;p11"/>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4" name="Google Shape;84;p11"/>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337199674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5"/>
        <p:cNvGrpSpPr/>
        <p:nvPr/>
      </p:nvGrpSpPr>
      <p:grpSpPr>
        <a:xfrm>
          <a:off x="0" y="0"/>
          <a:ext cx="0" cy="0"/>
          <a:chOff x="0" y="0"/>
          <a:chExt cx="0" cy="0"/>
        </a:xfrm>
      </p:grpSpPr>
    </p:spTree>
    <p:extLst>
      <p:ext uri="{BB962C8B-B14F-4D97-AF65-F5344CB8AC3E}">
        <p14:creationId xmlns:p14="http://schemas.microsoft.com/office/powerpoint/2010/main" val="180119599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Table of content">
  <p:cSld name="Table of content">
    <p:spTree>
      <p:nvGrpSpPr>
        <p:cNvPr id="1" name="Shape 86"/>
        <p:cNvGrpSpPr/>
        <p:nvPr/>
      </p:nvGrpSpPr>
      <p:grpSpPr>
        <a:xfrm>
          <a:off x="0" y="0"/>
          <a:ext cx="0" cy="0"/>
          <a:chOff x="0" y="0"/>
          <a:chExt cx="0" cy="0"/>
        </a:xfrm>
      </p:grpSpPr>
      <p:sp>
        <p:nvSpPr>
          <p:cNvPr id="87" name="Google Shape;87;p13"/>
          <p:cNvSpPr/>
          <p:nvPr/>
        </p:nvSpPr>
        <p:spPr>
          <a:xfrm>
            <a:off x="9083533" y="-2620300"/>
            <a:ext cx="5553600" cy="55536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8" name="Google Shape;88;p13"/>
          <p:cNvSpPr txBox="1">
            <a:spLocks noGrp="1"/>
          </p:cNvSpPr>
          <p:nvPr>
            <p:ph type="subTitle" idx="1"/>
          </p:nvPr>
        </p:nvSpPr>
        <p:spPr>
          <a:xfrm>
            <a:off x="960400" y="2513500"/>
            <a:ext cx="3182400" cy="615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latin typeface="Share Tech"/>
                <a:ea typeface="Share Tech"/>
                <a:cs typeface="Share Tech"/>
                <a:sym typeface="Share Tech"/>
              </a:defRPr>
            </a:lvl1pPr>
            <a:lvl2pPr lvl="1" rtl="0">
              <a:spcBef>
                <a:spcPts val="1600"/>
              </a:spcBef>
              <a:spcAft>
                <a:spcPts val="0"/>
              </a:spcAft>
              <a:buNone/>
              <a:defRPr sz="2400" b="1">
                <a:latin typeface="Share Tech"/>
                <a:ea typeface="Share Tech"/>
                <a:cs typeface="Share Tech"/>
                <a:sym typeface="Share Tech"/>
              </a:defRPr>
            </a:lvl2pPr>
            <a:lvl3pPr lvl="2" rtl="0">
              <a:spcBef>
                <a:spcPts val="1600"/>
              </a:spcBef>
              <a:spcAft>
                <a:spcPts val="0"/>
              </a:spcAft>
              <a:buNone/>
              <a:defRPr sz="2400" b="1">
                <a:latin typeface="Share Tech"/>
                <a:ea typeface="Share Tech"/>
                <a:cs typeface="Share Tech"/>
                <a:sym typeface="Share Tech"/>
              </a:defRPr>
            </a:lvl3pPr>
            <a:lvl4pPr lvl="3" rtl="0">
              <a:spcBef>
                <a:spcPts val="1600"/>
              </a:spcBef>
              <a:spcAft>
                <a:spcPts val="0"/>
              </a:spcAft>
              <a:buNone/>
              <a:defRPr sz="2400" b="1">
                <a:latin typeface="Share Tech"/>
                <a:ea typeface="Share Tech"/>
                <a:cs typeface="Share Tech"/>
                <a:sym typeface="Share Tech"/>
              </a:defRPr>
            </a:lvl4pPr>
            <a:lvl5pPr lvl="4" rtl="0">
              <a:spcBef>
                <a:spcPts val="1600"/>
              </a:spcBef>
              <a:spcAft>
                <a:spcPts val="0"/>
              </a:spcAft>
              <a:buNone/>
              <a:defRPr sz="2400" b="1">
                <a:latin typeface="Share Tech"/>
                <a:ea typeface="Share Tech"/>
                <a:cs typeface="Share Tech"/>
                <a:sym typeface="Share Tech"/>
              </a:defRPr>
            </a:lvl5pPr>
            <a:lvl6pPr lvl="5" rtl="0">
              <a:spcBef>
                <a:spcPts val="1600"/>
              </a:spcBef>
              <a:spcAft>
                <a:spcPts val="0"/>
              </a:spcAft>
              <a:buNone/>
              <a:defRPr sz="2400" b="1">
                <a:latin typeface="Share Tech"/>
                <a:ea typeface="Share Tech"/>
                <a:cs typeface="Share Tech"/>
                <a:sym typeface="Share Tech"/>
              </a:defRPr>
            </a:lvl6pPr>
            <a:lvl7pPr lvl="6" rtl="0">
              <a:spcBef>
                <a:spcPts val="1600"/>
              </a:spcBef>
              <a:spcAft>
                <a:spcPts val="0"/>
              </a:spcAft>
              <a:buNone/>
              <a:defRPr sz="2400" b="1">
                <a:latin typeface="Share Tech"/>
                <a:ea typeface="Share Tech"/>
                <a:cs typeface="Share Tech"/>
                <a:sym typeface="Share Tech"/>
              </a:defRPr>
            </a:lvl7pPr>
            <a:lvl8pPr lvl="7" rtl="0">
              <a:spcBef>
                <a:spcPts val="1600"/>
              </a:spcBef>
              <a:spcAft>
                <a:spcPts val="0"/>
              </a:spcAft>
              <a:buNone/>
              <a:defRPr sz="2400" b="1">
                <a:latin typeface="Share Tech"/>
                <a:ea typeface="Share Tech"/>
                <a:cs typeface="Share Tech"/>
                <a:sym typeface="Share Tech"/>
              </a:defRPr>
            </a:lvl8pPr>
            <a:lvl9pPr lvl="8" rtl="0">
              <a:spcBef>
                <a:spcPts val="1600"/>
              </a:spcBef>
              <a:spcAft>
                <a:spcPts val="1600"/>
              </a:spcAft>
              <a:buNone/>
              <a:defRPr sz="2400" b="1">
                <a:latin typeface="Share Tech"/>
                <a:ea typeface="Share Tech"/>
                <a:cs typeface="Share Tech"/>
                <a:sym typeface="Share Tech"/>
              </a:defRPr>
            </a:lvl9pPr>
          </a:lstStyle>
          <a:p>
            <a:endParaRPr/>
          </a:p>
        </p:txBody>
      </p:sp>
      <p:sp>
        <p:nvSpPr>
          <p:cNvPr id="89" name="Google Shape;89;p13"/>
          <p:cNvSpPr txBox="1">
            <a:spLocks noGrp="1"/>
          </p:cNvSpPr>
          <p:nvPr>
            <p:ph type="title" hasCustomPrompt="1"/>
          </p:nvPr>
        </p:nvSpPr>
        <p:spPr>
          <a:xfrm>
            <a:off x="1087032" y="1651000"/>
            <a:ext cx="830800" cy="738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3200">
                <a:solidFill>
                  <a:schemeClr val="dk2"/>
                </a:solidFill>
              </a:defRPr>
            </a:lvl1pPr>
            <a:lvl2pPr lvl="1" algn="ctr" rtl="0">
              <a:spcBef>
                <a:spcPts val="0"/>
              </a:spcBef>
              <a:spcAft>
                <a:spcPts val="0"/>
              </a:spcAft>
              <a:buClr>
                <a:schemeClr val="accent4"/>
              </a:buClr>
              <a:buSzPts val="2400"/>
              <a:buNone/>
              <a:defRPr sz="3200">
                <a:solidFill>
                  <a:schemeClr val="accent4"/>
                </a:solidFill>
              </a:defRPr>
            </a:lvl2pPr>
            <a:lvl3pPr lvl="2" algn="ctr" rtl="0">
              <a:spcBef>
                <a:spcPts val="0"/>
              </a:spcBef>
              <a:spcAft>
                <a:spcPts val="0"/>
              </a:spcAft>
              <a:buClr>
                <a:schemeClr val="accent4"/>
              </a:buClr>
              <a:buSzPts val="2400"/>
              <a:buNone/>
              <a:defRPr sz="3200">
                <a:solidFill>
                  <a:schemeClr val="accent4"/>
                </a:solidFill>
              </a:defRPr>
            </a:lvl3pPr>
            <a:lvl4pPr lvl="3" algn="ctr" rtl="0">
              <a:spcBef>
                <a:spcPts val="0"/>
              </a:spcBef>
              <a:spcAft>
                <a:spcPts val="0"/>
              </a:spcAft>
              <a:buClr>
                <a:schemeClr val="accent4"/>
              </a:buClr>
              <a:buSzPts val="2400"/>
              <a:buNone/>
              <a:defRPr sz="3200">
                <a:solidFill>
                  <a:schemeClr val="accent4"/>
                </a:solidFill>
              </a:defRPr>
            </a:lvl4pPr>
            <a:lvl5pPr lvl="4" algn="ctr" rtl="0">
              <a:spcBef>
                <a:spcPts val="0"/>
              </a:spcBef>
              <a:spcAft>
                <a:spcPts val="0"/>
              </a:spcAft>
              <a:buClr>
                <a:schemeClr val="accent4"/>
              </a:buClr>
              <a:buSzPts val="2400"/>
              <a:buNone/>
              <a:defRPr sz="3200">
                <a:solidFill>
                  <a:schemeClr val="accent4"/>
                </a:solidFill>
              </a:defRPr>
            </a:lvl5pPr>
            <a:lvl6pPr lvl="5" algn="ctr" rtl="0">
              <a:spcBef>
                <a:spcPts val="0"/>
              </a:spcBef>
              <a:spcAft>
                <a:spcPts val="0"/>
              </a:spcAft>
              <a:buClr>
                <a:schemeClr val="accent4"/>
              </a:buClr>
              <a:buSzPts val="2400"/>
              <a:buNone/>
              <a:defRPr sz="3200">
                <a:solidFill>
                  <a:schemeClr val="accent4"/>
                </a:solidFill>
              </a:defRPr>
            </a:lvl6pPr>
            <a:lvl7pPr lvl="6" algn="ctr" rtl="0">
              <a:spcBef>
                <a:spcPts val="0"/>
              </a:spcBef>
              <a:spcAft>
                <a:spcPts val="0"/>
              </a:spcAft>
              <a:buClr>
                <a:schemeClr val="accent4"/>
              </a:buClr>
              <a:buSzPts val="2400"/>
              <a:buNone/>
              <a:defRPr sz="3200">
                <a:solidFill>
                  <a:schemeClr val="accent4"/>
                </a:solidFill>
              </a:defRPr>
            </a:lvl7pPr>
            <a:lvl8pPr lvl="7" algn="ctr" rtl="0">
              <a:spcBef>
                <a:spcPts val="0"/>
              </a:spcBef>
              <a:spcAft>
                <a:spcPts val="0"/>
              </a:spcAft>
              <a:buClr>
                <a:schemeClr val="accent4"/>
              </a:buClr>
              <a:buSzPts val="2400"/>
              <a:buNone/>
              <a:defRPr sz="3200">
                <a:solidFill>
                  <a:schemeClr val="accent4"/>
                </a:solidFill>
              </a:defRPr>
            </a:lvl8pPr>
            <a:lvl9pPr lvl="8" algn="ctr" rtl="0">
              <a:spcBef>
                <a:spcPts val="0"/>
              </a:spcBef>
              <a:spcAft>
                <a:spcPts val="0"/>
              </a:spcAft>
              <a:buClr>
                <a:schemeClr val="accent4"/>
              </a:buClr>
              <a:buSzPts val="2400"/>
              <a:buNone/>
              <a:defRPr sz="3200">
                <a:solidFill>
                  <a:schemeClr val="accent4"/>
                </a:solidFill>
              </a:defRPr>
            </a:lvl9pPr>
          </a:lstStyle>
          <a:p>
            <a:r>
              <a:t>xx%</a:t>
            </a:r>
          </a:p>
        </p:txBody>
      </p:sp>
      <p:sp>
        <p:nvSpPr>
          <p:cNvPr id="90" name="Google Shape;90;p13"/>
          <p:cNvSpPr txBox="1">
            <a:spLocks noGrp="1"/>
          </p:cNvSpPr>
          <p:nvPr>
            <p:ph type="subTitle" idx="2"/>
          </p:nvPr>
        </p:nvSpPr>
        <p:spPr>
          <a:xfrm>
            <a:off x="960400" y="2924667"/>
            <a:ext cx="3180800" cy="9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lvl1pPr>
            <a:lvl2pPr lvl="1" rtl="0">
              <a:lnSpc>
                <a:spcPct val="100000"/>
              </a:lnSpc>
              <a:spcBef>
                <a:spcPts val="1600"/>
              </a:spcBef>
              <a:spcAft>
                <a:spcPts val="0"/>
              </a:spcAft>
              <a:buNone/>
              <a:defRPr sz="2133" b="1"/>
            </a:lvl2pPr>
            <a:lvl3pPr lvl="2" rtl="0">
              <a:lnSpc>
                <a:spcPct val="100000"/>
              </a:lnSpc>
              <a:spcBef>
                <a:spcPts val="1600"/>
              </a:spcBef>
              <a:spcAft>
                <a:spcPts val="0"/>
              </a:spcAft>
              <a:buNone/>
              <a:defRPr sz="2133" b="1"/>
            </a:lvl3pPr>
            <a:lvl4pPr lvl="3" rtl="0">
              <a:lnSpc>
                <a:spcPct val="100000"/>
              </a:lnSpc>
              <a:spcBef>
                <a:spcPts val="1600"/>
              </a:spcBef>
              <a:spcAft>
                <a:spcPts val="0"/>
              </a:spcAft>
              <a:buNone/>
              <a:defRPr sz="2133" b="1"/>
            </a:lvl4pPr>
            <a:lvl5pPr lvl="4" rtl="0">
              <a:lnSpc>
                <a:spcPct val="100000"/>
              </a:lnSpc>
              <a:spcBef>
                <a:spcPts val="1600"/>
              </a:spcBef>
              <a:spcAft>
                <a:spcPts val="0"/>
              </a:spcAft>
              <a:buNone/>
              <a:defRPr sz="2133" b="1"/>
            </a:lvl5pPr>
            <a:lvl6pPr lvl="5" rtl="0">
              <a:lnSpc>
                <a:spcPct val="100000"/>
              </a:lnSpc>
              <a:spcBef>
                <a:spcPts val="1600"/>
              </a:spcBef>
              <a:spcAft>
                <a:spcPts val="0"/>
              </a:spcAft>
              <a:buNone/>
              <a:defRPr sz="2133" b="1"/>
            </a:lvl6pPr>
            <a:lvl7pPr lvl="6" rtl="0">
              <a:lnSpc>
                <a:spcPct val="100000"/>
              </a:lnSpc>
              <a:spcBef>
                <a:spcPts val="1600"/>
              </a:spcBef>
              <a:spcAft>
                <a:spcPts val="0"/>
              </a:spcAft>
              <a:buNone/>
              <a:defRPr sz="2133" b="1"/>
            </a:lvl7pPr>
            <a:lvl8pPr lvl="7" rtl="0">
              <a:lnSpc>
                <a:spcPct val="100000"/>
              </a:lnSpc>
              <a:spcBef>
                <a:spcPts val="1600"/>
              </a:spcBef>
              <a:spcAft>
                <a:spcPts val="0"/>
              </a:spcAft>
              <a:buNone/>
              <a:defRPr sz="2133" b="1"/>
            </a:lvl8pPr>
            <a:lvl9pPr lvl="8" rtl="0">
              <a:lnSpc>
                <a:spcPct val="100000"/>
              </a:lnSpc>
              <a:spcBef>
                <a:spcPts val="1600"/>
              </a:spcBef>
              <a:spcAft>
                <a:spcPts val="1600"/>
              </a:spcAft>
              <a:buNone/>
              <a:defRPr sz="2133" b="1"/>
            </a:lvl9pPr>
          </a:lstStyle>
          <a:p>
            <a:endParaRPr/>
          </a:p>
        </p:txBody>
      </p:sp>
      <p:sp>
        <p:nvSpPr>
          <p:cNvPr id="91" name="Google Shape;91;p13"/>
          <p:cNvSpPr txBox="1">
            <a:spLocks noGrp="1"/>
          </p:cNvSpPr>
          <p:nvPr>
            <p:ph type="title" idx="3" hasCustomPrompt="1"/>
          </p:nvPr>
        </p:nvSpPr>
        <p:spPr>
          <a:xfrm>
            <a:off x="4467499" y="1651000"/>
            <a:ext cx="830800" cy="738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3200">
                <a:solidFill>
                  <a:schemeClr val="dk2"/>
                </a:solidFill>
              </a:defRPr>
            </a:lvl1pPr>
            <a:lvl2pPr lvl="1" algn="ctr" rtl="0">
              <a:spcBef>
                <a:spcPts val="0"/>
              </a:spcBef>
              <a:spcAft>
                <a:spcPts val="0"/>
              </a:spcAft>
              <a:buClr>
                <a:schemeClr val="accent4"/>
              </a:buClr>
              <a:buSzPts val="2400"/>
              <a:buNone/>
              <a:defRPr sz="3200">
                <a:solidFill>
                  <a:schemeClr val="accent4"/>
                </a:solidFill>
              </a:defRPr>
            </a:lvl2pPr>
            <a:lvl3pPr lvl="2" algn="ctr" rtl="0">
              <a:spcBef>
                <a:spcPts val="0"/>
              </a:spcBef>
              <a:spcAft>
                <a:spcPts val="0"/>
              </a:spcAft>
              <a:buClr>
                <a:schemeClr val="accent4"/>
              </a:buClr>
              <a:buSzPts val="2400"/>
              <a:buNone/>
              <a:defRPr sz="3200">
                <a:solidFill>
                  <a:schemeClr val="accent4"/>
                </a:solidFill>
              </a:defRPr>
            </a:lvl3pPr>
            <a:lvl4pPr lvl="3" algn="ctr" rtl="0">
              <a:spcBef>
                <a:spcPts val="0"/>
              </a:spcBef>
              <a:spcAft>
                <a:spcPts val="0"/>
              </a:spcAft>
              <a:buClr>
                <a:schemeClr val="accent4"/>
              </a:buClr>
              <a:buSzPts val="2400"/>
              <a:buNone/>
              <a:defRPr sz="3200">
                <a:solidFill>
                  <a:schemeClr val="accent4"/>
                </a:solidFill>
              </a:defRPr>
            </a:lvl4pPr>
            <a:lvl5pPr lvl="4" algn="ctr" rtl="0">
              <a:spcBef>
                <a:spcPts val="0"/>
              </a:spcBef>
              <a:spcAft>
                <a:spcPts val="0"/>
              </a:spcAft>
              <a:buClr>
                <a:schemeClr val="accent4"/>
              </a:buClr>
              <a:buSzPts val="2400"/>
              <a:buNone/>
              <a:defRPr sz="3200">
                <a:solidFill>
                  <a:schemeClr val="accent4"/>
                </a:solidFill>
              </a:defRPr>
            </a:lvl5pPr>
            <a:lvl6pPr lvl="5" algn="ctr" rtl="0">
              <a:spcBef>
                <a:spcPts val="0"/>
              </a:spcBef>
              <a:spcAft>
                <a:spcPts val="0"/>
              </a:spcAft>
              <a:buClr>
                <a:schemeClr val="accent4"/>
              </a:buClr>
              <a:buSzPts val="2400"/>
              <a:buNone/>
              <a:defRPr sz="3200">
                <a:solidFill>
                  <a:schemeClr val="accent4"/>
                </a:solidFill>
              </a:defRPr>
            </a:lvl6pPr>
            <a:lvl7pPr lvl="6" algn="ctr" rtl="0">
              <a:spcBef>
                <a:spcPts val="0"/>
              </a:spcBef>
              <a:spcAft>
                <a:spcPts val="0"/>
              </a:spcAft>
              <a:buClr>
                <a:schemeClr val="accent4"/>
              </a:buClr>
              <a:buSzPts val="2400"/>
              <a:buNone/>
              <a:defRPr sz="3200">
                <a:solidFill>
                  <a:schemeClr val="accent4"/>
                </a:solidFill>
              </a:defRPr>
            </a:lvl7pPr>
            <a:lvl8pPr lvl="7" algn="ctr" rtl="0">
              <a:spcBef>
                <a:spcPts val="0"/>
              </a:spcBef>
              <a:spcAft>
                <a:spcPts val="0"/>
              </a:spcAft>
              <a:buClr>
                <a:schemeClr val="accent4"/>
              </a:buClr>
              <a:buSzPts val="2400"/>
              <a:buNone/>
              <a:defRPr sz="3200">
                <a:solidFill>
                  <a:schemeClr val="accent4"/>
                </a:solidFill>
              </a:defRPr>
            </a:lvl8pPr>
            <a:lvl9pPr lvl="8" algn="ctr" rtl="0">
              <a:spcBef>
                <a:spcPts val="0"/>
              </a:spcBef>
              <a:spcAft>
                <a:spcPts val="0"/>
              </a:spcAft>
              <a:buClr>
                <a:schemeClr val="accent4"/>
              </a:buClr>
              <a:buSzPts val="2400"/>
              <a:buNone/>
              <a:defRPr sz="3200">
                <a:solidFill>
                  <a:schemeClr val="accent4"/>
                </a:solidFill>
              </a:defRPr>
            </a:lvl9pPr>
          </a:lstStyle>
          <a:p>
            <a:r>
              <a:t>xx%</a:t>
            </a:r>
          </a:p>
        </p:txBody>
      </p:sp>
      <p:sp>
        <p:nvSpPr>
          <p:cNvPr id="92" name="Google Shape;92;p13"/>
          <p:cNvSpPr txBox="1">
            <a:spLocks noGrp="1"/>
          </p:cNvSpPr>
          <p:nvPr>
            <p:ph type="title" idx="4" hasCustomPrompt="1"/>
          </p:nvPr>
        </p:nvSpPr>
        <p:spPr>
          <a:xfrm>
            <a:off x="7847596" y="1651000"/>
            <a:ext cx="830800" cy="738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3200">
                <a:solidFill>
                  <a:schemeClr val="dk2"/>
                </a:solidFill>
              </a:defRPr>
            </a:lvl1pPr>
            <a:lvl2pPr lvl="1" algn="ctr" rtl="0">
              <a:spcBef>
                <a:spcPts val="0"/>
              </a:spcBef>
              <a:spcAft>
                <a:spcPts val="0"/>
              </a:spcAft>
              <a:buClr>
                <a:schemeClr val="accent4"/>
              </a:buClr>
              <a:buSzPts val="2400"/>
              <a:buNone/>
              <a:defRPr sz="3200">
                <a:solidFill>
                  <a:schemeClr val="accent4"/>
                </a:solidFill>
              </a:defRPr>
            </a:lvl2pPr>
            <a:lvl3pPr lvl="2" algn="ctr" rtl="0">
              <a:spcBef>
                <a:spcPts val="0"/>
              </a:spcBef>
              <a:spcAft>
                <a:spcPts val="0"/>
              </a:spcAft>
              <a:buClr>
                <a:schemeClr val="accent4"/>
              </a:buClr>
              <a:buSzPts val="2400"/>
              <a:buNone/>
              <a:defRPr sz="3200">
                <a:solidFill>
                  <a:schemeClr val="accent4"/>
                </a:solidFill>
              </a:defRPr>
            </a:lvl3pPr>
            <a:lvl4pPr lvl="3" algn="ctr" rtl="0">
              <a:spcBef>
                <a:spcPts val="0"/>
              </a:spcBef>
              <a:spcAft>
                <a:spcPts val="0"/>
              </a:spcAft>
              <a:buClr>
                <a:schemeClr val="accent4"/>
              </a:buClr>
              <a:buSzPts val="2400"/>
              <a:buNone/>
              <a:defRPr sz="3200">
                <a:solidFill>
                  <a:schemeClr val="accent4"/>
                </a:solidFill>
              </a:defRPr>
            </a:lvl4pPr>
            <a:lvl5pPr lvl="4" algn="ctr" rtl="0">
              <a:spcBef>
                <a:spcPts val="0"/>
              </a:spcBef>
              <a:spcAft>
                <a:spcPts val="0"/>
              </a:spcAft>
              <a:buClr>
                <a:schemeClr val="accent4"/>
              </a:buClr>
              <a:buSzPts val="2400"/>
              <a:buNone/>
              <a:defRPr sz="3200">
                <a:solidFill>
                  <a:schemeClr val="accent4"/>
                </a:solidFill>
              </a:defRPr>
            </a:lvl5pPr>
            <a:lvl6pPr lvl="5" algn="ctr" rtl="0">
              <a:spcBef>
                <a:spcPts val="0"/>
              </a:spcBef>
              <a:spcAft>
                <a:spcPts val="0"/>
              </a:spcAft>
              <a:buClr>
                <a:schemeClr val="accent4"/>
              </a:buClr>
              <a:buSzPts val="2400"/>
              <a:buNone/>
              <a:defRPr sz="3200">
                <a:solidFill>
                  <a:schemeClr val="accent4"/>
                </a:solidFill>
              </a:defRPr>
            </a:lvl6pPr>
            <a:lvl7pPr lvl="6" algn="ctr" rtl="0">
              <a:spcBef>
                <a:spcPts val="0"/>
              </a:spcBef>
              <a:spcAft>
                <a:spcPts val="0"/>
              </a:spcAft>
              <a:buClr>
                <a:schemeClr val="accent4"/>
              </a:buClr>
              <a:buSzPts val="2400"/>
              <a:buNone/>
              <a:defRPr sz="3200">
                <a:solidFill>
                  <a:schemeClr val="accent4"/>
                </a:solidFill>
              </a:defRPr>
            </a:lvl7pPr>
            <a:lvl8pPr lvl="7" algn="ctr" rtl="0">
              <a:spcBef>
                <a:spcPts val="0"/>
              </a:spcBef>
              <a:spcAft>
                <a:spcPts val="0"/>
              </a:spcAft>
              <a:buClr>
                <a:schemeClr val="accent4"/>
              </a:buClr>
              <a:buSzPts val="2400"/>
              <a:buNone/>
              <a:defRPr sz="3200">
                <a:solidFill>
                  <a:schemeClr val="accent4"/>
                </a:solidFill>
              </a:defRPr>
            </a:lvl8pPr>
            <a:lvl9pPr lvl="8" algn="ctr" rtl="0">
              <a:spcBef>
                <a:spcPts val="0"/>
              </a:spcBef>
              <a:spcAft>
                <a:spcPts val="0"/>
              </a:spcAft>
              <a:buClr>
                <a:schemeClr val="accent4"/>
              </a:buClr>
              <a:buSzPts val="2400"/>
              <a:buNone/>
              <a:defRPr sz="3200">
                <a:solidFill>
                  <a:schemeClr val="accent4"/>
                </a:solidFill>
              </a:defRPr>
            </a:lvl9pPr>
          </a:lstStyle>
          <a:p>
            <a:r>
              <a:t>xx%</a:t>
            </a:r>
          </a:p>
        </p:txBody>
      </p:sp>
      <p:sp>
        <p:nvSpPr>
          <p:cNvPr id="93" name="Google Shape;93;p13"/>
          <p:cNvSpPr txBox="1">
            <a:spLocks noGrp="1"/>
          </p:cNvSpPr>
          <p:nvPr>
            <p:ph type="title" idx="5" hasCustomPrompt="1"/>
          </p:nvPr>
        </p:nvSpPr>
        <p:spPr>
          <a:xfrm>
            <a:off x="1086100" y="4037063"/>
            <a:ext cx="830800" cy="738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3200">
                <a:solidFill>
                  <a:schemeClr val="dk2"/>
                </a:solidFill>
              </a:defRPr>
            </a:lvl1pPr>
            <a:lvl2pPr lvl="1" algn="ctr" rtl="0">
              <a:spcBef>
                <a:spcPts val="0"/>
              </a:spcBef>
              <a:spcAft>
                <a:spcPts val="0"/>
              </a:spcAft>
              <a:buClr>
                <a:schemeClr val="accent4"/>
              </a:buClr>
              <a:buSzPts val="2400"/>
              <a:buNone/>
              <a:defRPr sz="3200">
                <a:solidFill>
                  <a:schemeClr val="accent4"/>
                </a:solidFill>
              </a:defRPr>
            </a:lvl2pPr>
            <a:lvl3pPr lvl="2" algn="ctr" rtl="0">
              <a:spcBef>
                <a:spcPts val="0"/>
              </a:spcBef>
              <a:spcAft>
                <a:spcPts val="0"/>
              </a:spcAft>
              <a:buClr>
                <a:schemeClr val="accent4"/>
              </a:buClr>
              <a:buSzPts val="2400"/>
              <a:buNone/>
              <a:defRPr sz="3200">
                <a:solidFill>
                  <a:schemeClr val="accent4"/>
                </a:solidFill>
              </a:defRPr>
            </a:lvl3pPr>
            <a:lvl4pPr lvl="3" algn="ctr" rtl="0">
              <a:spcBef>
                <a:spcPts val="0"/>
              </a:spcBef>
              <a:spcAft>
                <a:spcPts val="0"/>
              </a:spcAft>
              <a:buClr>
                <a:schemeClr val="accent4"/>
              </a:buClr>
              <a:buSzPts val="2400"/>
              <a:buNone/>
              <a:defRPr sz="3200">
                <a:solidFill>
                  <a:schemeClr val="accent4"/>
                </a:solidFill>
              </a:defRPr>
            </a:lvl4pPr>
            <a:lvl5pPr lvl="4" algn="ctr" rtl="0">
              <a:spcBef>
                <a:spcPts val="0"/>
              </a:spcBef>
              <a:spcAft>
                <a:spcPts val="0"/>
              </a:spcAft>
              <a:buClr>
                <a:schemeClr val="accent4"/>
              </a:buClr>
              <a:buSzPts val="2400"/>
              <a:buNone/>
              <a:defRPr sz="3200">
                <a:solidFill>
                  <a:schemeClr val="accent4"/>
                </a:solidFill>
              </a:defRPr>
            </a:lvl5pPr>
            <a:lvl6pPr lvl="5" algn="ctr" rtl="0">
              <a:spcBef>
                <a:spcPts val="0"/>
              </a:spcBef>
              <a:spcAft>
                <a:spcPts val="0"/>
              </a:spcAft>
              <a:buClr>
                <a:schemeClr val="accent4"/>
              </a:buClr>
              <a:buSzPts val="2400"/>
              <a:buNone/>
              <a:defRPr sz="3200">
                <a:solidFill>
                  <a:schemeClr val="accent4"/>
                </a:solidFill>
              </a:defRPr>
            </a:lvl6pPr>
            <a:lvl7pPr lvl="6" algn="ctr" rtl="0">
              <a:spcBef>
                <a:spcPts val="0"/>
              </a:spcBef>
              <a:spcAft>
                <a:spcPts val="0"/>
              </a:spcAft>
              <a:buClr>
                <a:schemeClr val="accent4"/>
              </a:buClr>
              <a:buSzPts val="2400"/>
              <a:buNone/>
              <a:defRPr sz="3200">
                <a:solidFill>
                  <a:schemeClr val="accent4"/>
                </a:solidFill>
              </a:defRPr>
            </a:lvl7pPr>
            <a:lvl8pPr lvl="7" algn="ctr" rtl="0">
              <a:spcBef>
                <a:spcPts val="0"/>
              </a:spcBef>
              <a:spcAft>
                <a:spcPts val="0"/>
              </a:spcAft>
              <a:buClr>
                <a:schemeClr val="accent4"/>
              </a:buClr>
              <a:buSzPts val="2400"/>
              <a:buNone/>
              <a:defRPr sz="3200">
                <a:solidFill>
                  <a:schemeClr val="accent4"/>
                </a:solidFill>
              </a:defRPr>
            </a:lvl8pPr>
            <a:lvl9pPr lvl="8" algn="ctr" rtl="0">
              <a:spcBef>
                <a:spcPts val="0"/>
              </a:spcBef>
              <a:spcAft>
                <a:spcPts val="0"/>
              </a:spcAft>
              <a:buClr>
                <a:schemeClr val="accent4"/>
              </a:buClr>
              <a:buSzPts val="2400"/>
              <a:buNone/>
              <a:defRPr sz="3200">
                <a:solidFill>
                  <a:schemeClr val="accent4"/>
                </a:solidFill>
              </a:defRPr>
            </a:lvl9pPr>
          </a:lstStyle>
          <a:p>
            <a:r>
              <a:t>xx%</a:t>
            </a:r>
          </a:p>
        </p:txBody>
      </p:sp>
      <p:sp>
        <p:nvSpPr>
          <p:cNvPr id="94" name="Google Shape;94;p13"/>
          <p:cNvSpPr txBox="1">
            <a:spLocks noGrp="1"/>
          </p:cNvSpPr>
          <p:nvPr>
            <p:ph type="subTitle" idx="6"/>
          </p:nvPr>
        </p:nvSpPr>
        <p:spPr>
          <a:xfrm>
            <a:off x="4340493" y="2513533"/>
            <a:ext cx="3182400" cy="615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latin typeface="Share Tech"/>
                <a:ea typeface="Share Tech"/>
                <a:cs typeface="Share Tech"/>
                <a:sym typeface="Share Tech"/>
              </a:defRPr>
            </a:lvl1pPr>
            <a:lvl2pPr lvl="1" rtl="0">
              <a:spcBef>
                <a:spcPts val="1600"/>
              </a:spcBef>
              <a:spcAft>
                <a:spcPts val="0"/>
              </a:spcAft>
              <a:buNone/>
              <a:defRPr sz="2400" b="1">
                <a:latin typeface="Share Tech"/>
                <a:ea typeface="Share Tech"/>
                <a:cs typeface="Share Tech"/>
                <a:sym typeface="Share Tech"/>
              </a:defRPr>
            </a:lvl2pPr>
            <a:lvl3pPr lvl="2" rtl="0">
              <a:spcBef>
                <a:spcPts val="1600"/>
              </a:spcBef>
              <a:spcAft>
                <a:spcPts val="0"/>
              </a:spcAft>
              <a:buNone/>
              <a:defRPr sz="2400" b="1">
                <a:latin typeface="Share Tech"/>
                <a:ea typeface="Share Tech"/>
                <a:cs typeface="Share Tech"/>
                <a:sym typeface="Share Tech"/>
              </a:defRPr>
            </a:lvl3pPr>
            <a:lvl4pPr lvl="3" rtl="0">
              <a:spcBef>
                <a:spcPts val="1600"/>
              </a:spcBef>
              <a:spcAft>
                <a:spcPts val="0"/>
              </a:spcAft>
              <a:buNone/>
              <a:defRPr sz="2400" b="1">
                <a:latin typeface="Share Tech"/>
                <a:ea typeface="Share Tech"/>
                <a:cs typeface="Share Tech"/>
                <a:sym typeface="Share Tech"/>
              </a:defRPr>
            </a:lvl4pPr>
            <a:lvl5pPr lvl="4" rtl="0">
              <a:spcBef>
                <a:spcPts val="1600"/>
              </a:spcBef>
              <a:spcAft>
                <a:spcPts val="0"/>
              </a:spcAft>
              <a:buNone/>
              <a:defRPr sz="2400" b="1">
                <a:latin typeface="Share Tech"/>
                <a:ea typeface="Share Tech"/>
                <a:cs typeface="Share Tech"/>
                <a:sym typeface="Share Tech"/>
              </a:defRPr>
            </a:lvl5pPr>
            <a:lvl6pPr lvl="5" rtl="0">
              <a:spcBef>
                <a:spcPts val="1600"/>
              </a:spcBef>
              <a:spcAft>
                <a:spcPts val="0"/>
              </a:spcAft>
              <a:buNone/>
              <a:defRPr sz="2400" b="1">
                <a:latin typeface="Share Tech"/>
                <a:ea typeface="Share Tech"/>
                <a:cs typeface="Share Tech"/>
                <a:sym typeface="Share Tech"/>
              </a:defRPr>
            </a:lvl6pPr>
            <a:lvl7pPr lvl="6" rtl="0">
              <a:spcBef>
                <a:spcPts val="1600"/>
              </a:spcBef>
              <a:spcAft>
                <a:spcPts val="0"/>
              </a:spcAft>
              <a:buNone/>
              <a:defRPr sz="2400" b="1">
                <a:latin typeface="Share Tech"/>
                <a:ea typeface="Share Tech"/>
                <a:cs typeface="Share Tech"/>
                <a:sym typeface="Share Tech"/>
              </a:defRPr>
            </a:lvl7pPr>
            <a:lvl8pPr lvl="7" rtl="0">
              <a:spcBef>
                <a:spcPts val="1600"/>
              </a:spcBef>
              <a:spcAft>
                <a:spcPts val="0"/>
              </a:spcAft>
              <a:buNone/>
              <a:defRPr sz="2400" b="1">
                <a:latin typeface="Share Tech"/>
                <a:ea typeface="Share Tech"/>
                <a:cs typeface="Share Tech"/>
                <a:sym typeface="Share Tech"/>
              </a:defRPr>
            </a:lvl8pPr>
            <a:lvl9pPr lvl="8" rtl="0">
              <a:spcBef>
                <a:spcPts val="1600"/>
              </a:spcBef>
              <a:spcAft>
                <a:spcPts val="1600"/>
              </a:spcAft>
              <a:buNone/>
              <a:defRPr sz="2400" b="1">
                <a:latin typeface="Share Tech"/>
                <a:ea typeface="Share Tech"/>
                <a:cs typeface="Share Tech"/>
                <a:sym typeface="Share Tech"/>
              </a:defRPr>
            </a:lvl9pPr>
          </a:lstStyle>
          <a:p>
            <a:endParaRPr/>
          </a:p>
        </p:txBody>
      </p:sp>
      <p:sp>
        <p:nvSpPr>
          <p:cNvPr id="95" name="Google Shape;95;p13"/>
          <p:cNvSpPr txBox="1">
            <a:spLocks noGrp="1"/>
          </p:cNvSpPr>
          <p:nvPr>
            <p:ph type="subTitle" idx="7"/>
          </p:nvPr>
        </p:nvSpPr>
        <p:spPr>
          <a:xfrm>
            <a:off x="4343400" y="2924667"/>
            <a:ext cx="3179600" cy="9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lvl1pPr>
            <a:lvl2pPr lvl="1" rtl="0">
              <a:lnSpc>
                <a:spcPct val="100000"/>
              </a:lnSpc>
              <a:spcBef>
                <a:spcPts val="1600"/>
              </a:spcBef>
              <a:spcAft>
                <a:spcPts val="0"/>
              </a:spcAft>
              <a:buNone/>
              <a:defRPr sz="2133" b="1"/>
            </a:lvl2pPr>
            <a:lvl3pPr lvl="2" rtl="0">
              <a:lnSpc>
                <a:spcPct val="100000"/>
              </a:lnSpc>
              <a:spcBef>
                <a:spcPts val="1600"/>
              </a:spcBef>
              <a:spcAft>
                <a:spcPts val="0"/>
              </a:spcAft>
              <a:buNone/>
              <a:defRPr sz="2133" b="1"/>
            </a:lvl3pPr>
            <a:lvl4pPr lvl="3" rtl="0">
              <a:lnSpc>
                <a:spcPct val="100000"/>
              </a:lnSpc>
              <a:spcBef>
                <a:spcPts val="1600"/>
              </a:spcBef>
              <a:spcAft>
                <a:spcPts val="0"/>
              </a:spcAft>
              <a:buNone/>
              <a:defRPr sz="2133" b="1"/>
            </a:lvl4pPr>
            <a:lvl5pPr lvl="4" rtl="0">
              <a:lnSpc>
                <a:spcPct val="100000"/>
              </a:lnSpc>
              <a:spcBef>
                <a:spcPts val="1600"/>
              </a:spcBef>
              <a:spcAft>
                <a:spcPts val="0"/>
              </a:spcAft>
              <a:buNone/>
              <a:defRPr sz="2133" b="1"/>
            </a:lvl5pPr>
            <a:lvl6pPr lvl="5" rtl="0">
              <a:lnSpc>
                <a:spcPct val="100000"/>
              </a:lnSpc>
              <a:spcBef>
                <a:spcPts val="1600"/>
              </a:spcBef>
              <a:spcAft>
                <a:spcPts val="0"/>
              </a:spcAft>
              <a:buNone/>
              <a:defRPr sz="2133" b="1"/>
            </a:lvl6pPr>
            <a:lvl7pPr lvl="6" rtl="0">
              <a:lnSpc>
                <a:spcPct val="100000"/>
              </a:lnSpc>
              <a:spcBef>
                <a:spcPts val="1600"/>
              </a:spcBef>
              <a:spcAft>
                <a:spcPts val="0"/>
              </a:spcAft>
              <a:buNone/>
              <a:defRPr sz="2133" b="1"/>
            </a:lvl7pPr>
            <a:lvl8pPr lvl="7" rtl="0">
              <a:lnSpc>
                <a:spcPct val="100000"/>
              </a:lnSpc>
              <a:spcBef>
                <a:spcPts val="1600"/>
              </a:spcBef>
              <a:spcAft>
                <a:spcPts val="0"/>
              </a:spcAft>
              <a:buNone/>
              <a:defRPr sz="2133" b="1"/>
            </a:lvl8pPr>
            <a:lvl9pPr lvl="8" rtl="0">
              <a:lnSpc>
                <a:spcPct val="100000"/>
              </a:lnSpc>
              <a:spcBef>
                <a:spcPts val="1600"/>
              </a:spcBef>
              <a:spcAft>
                <a:spcPts val="1600"/>
              </a:spcAft>
              <a:buNone/>
              <a:defRPr sz="2133" b="1"/>
            </a:lvl9pPr>
          </a:lstStyle>
          <a:p>
            <a:endParaRPr/>
          </a:p>
        </p:txBody>
      </p:sp>
      <p:sp>
        <p:nvSpPr>
          <p:cNvPr id="96" name="Google Shape;96;p13"/>
          <p:cNvSpPr txBox="1">
            <a:spLocks noGrp="1"/>
          </p:cNvSpPr>
          <p:nvPr>
            <p:ph type="subTitle" idx="8"/>
          </p:nvPr>
        </p:nvSpPr>
        <p:spPr>
          <a:xfrm>
            <a:off x="7720587" y="2500967"/>
            <a:ext cx="3182400" cy="615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latin typeface="Share Tech"/>
                <a:ea typeface="Share Tech"/>
                <a:cs typeface="Share Tech"/>
                <a:sym typeface="Share Tech"/>
              </a:defRPr>
            </a:lvl1pPr>
            <a:lvl2pPr lvl="1" rtl="0">
              <a:spcBef>
                <a:spcPts val="1600"/>
              </a:spcBef>
              <a:spcAft>
                <a:spcPts val="0"/>
              </a:spcAft>
              <a:buNone/>
              <a:defRPr sz="2400" b="1">
                <a:latin typeface="Share Tech"/>
                <a:ea typeface="Share Tech"/>
                <a:cs typeface="Share Tech"/>
                <a:sym typeface="Share Tech"/>
              </a:defRPr>
            </a:lvl2pPr>
            <a:lvl3pPr lvl="2" rtl="0">
              <a:spcBef>
                <a:spcPts val="1600"/>
              </a:spcBef>
              <a:spcAft>
                <a:spcPts val="0"/>
              </a:spcAft>
              <a:buNone/>
              <a:defRPr sz="2400" b="1">
                <a:latin typeface="Share Tech"/>
                <a:ea typeface="Share Tech"/>
                <a:cs typeface="Share Tech"/>
                <a:sym typeface="Share Tech"/>
              </a:defRPr>
            </a:lvl3pPr>
            <a:lvl4pPr lvl="3" rtl="0">
              <a:spcBef>
                <a:spcPts val="1600"/>
              </a:spcBef>
              <a:spcAft>
                <a:spcPts val="0"/>
              </a:spcAft>
              <a:buNone/>
              <a:defRPr sz="2400" b="1">
                <a:latin typeface="Share Tech"/>
                <a:ea typeface="Share Tech"/>
                <a:cs typeface="Share Tech"/>
                <a:sym typeface="Share Tech"/>
              </a:defRPr>
            </a:lvl4pPr>
            <a:lvl5pPr lvl="4" rtl="0">
              <a:spcBef>
                <a:spcPts val="1600"/>
              </a:spcBef>
              <a:spcAft>
                <a:spcPts val="0"/>
              </a:spcAft>
              <a:buNone/>
              <a:defRPr sz="2400" b="1">
                <a:latin typeface="Share Tech"/>
                <a:ea typeface="Share Tech"/>
                <a:cs typeface="Share Tech"/>
                <a:sym typeface="Share Tech"/>
              </a:defRPr>
            </a:lvl5pPr>
            <a:lvl6pPr lvl="5" rtl="0">
              <a:spcBef>
                <a:spcPts val="1600"/>
              </a:spcBef>
              <a:spcAft>
                <a:spcPts val="0"/>
              </a:spcAft>
              <a:buNone/>
              <a:defRPr sz="2400" b="1">
                <a:latin typeface="Share Tech"/>
                <a:ea typeface="Share Tech"/>
                <a:cs typeface="Share Tech"/>
                <a:sym typeface="Share Tech"/>
              </a:defRPr>
            </a:lvl6pPr>
            <a:lvl7pPr lvl="6" rtl="0">
              <a:spcBef>
                <a:spcPts val="1600"/>
              </a:spcBef>
              <a:spcAft>
                <a:spcPts val="0"/>
              </a:spcAft>
              <a:buNone/>
              <a:defRPr sz="2400" b="1">
                <a:latin typeface="Share Tech"/>
                <a:ea typeface="Share Tech"/>
                <a:cs typeface="Share Tech"/>
                <a:sym typeface="Share Tech"/>
              </a:defRPr>
            </a:lvl7pPr>
            <a:lvl8pPr lvl="7" rtl="0">
              <a:spcBef>
                <a:spcPts val="1600"/>
              </a:spcBef>
              <a:spcAft>
                <a:spcPts val="0"/>
              </a:spcAft>
              <a:buNone/>
              <a:defRPr sz="2400" b="1">
                <a:latin typeface="Share Tech"/>
                <a:ea typeface="Share Tech"/>
                <a:cs typeface="Share Tech"/>
                <a:sym typeface="Share Tech"/>
              </a:defRPr>
            </a:lvl8pPr>
            <a:lvl9pPr lvl="8" rtl="0">
              <a:spcBef>
                <a:spcPts val="1600"/>
              </a:spcBef>
              <a:spcAft>
                <a:spcPts val="1600"/>
              </a:spcAft>
              <a:buNone/>
              <a:defRPr sz="2400" b="1">
                <a:latin typeface="Share Tech"/>
                <a:ea typeface="Share Tech"/>
                <a:cs typeface="Share Tech"/>
                <a:sym typeface="Share Tech"/>
              </a:defRPr>
            </a:lvl9pPr>
          </a:lstStyle>
          <a:p>
            <a:endParaRPr/>
          </a:p>
        </p:txBody>
      </p:sp>
      <p:sp>
        <p:nvSpPr>
          <p:cNvPr id="97" name="Google Shape;97;p13"/>
          <p:cNvSpPr txBox="1">
            <a:spLocks noGrp="1"/>
          </p:cNvSpPr>
          <p:nvPr>
            <p:ph type="subTitle" idx="9"/>
          </p:nvPr>
        </p:nvSpPr>
        <p:spPr>
          <a:xfrm>
            <a:off x="7723401" y="2933300"/>
            <a:ext cx="3179600" cy="9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lvl1pPr>
            <a:lvl2pPr lvl="1" rtl="0">
              <a:lnSpc>
                <a:spcPct val="100000"/>
              </a:lnSpc>
              <a:spcBef>
                <a:spcPts val="1600"/>
              </a:spcBef>
              <a:spcAft>
                <a:spcPts val="0"/>
              </a:spcAft>
              <a:buNone/>
              <a:defRPr sz="2133" b="1"/>
            </a:lvl2pPr>
            <a:lvl3pPr lvl="2" rtl="0">
              <a:lnSpc>
                <a:spcPct val="100000"/>
              </a:lnSpc>
              <a:spcBef>
                <a:spcPts val="1600"/>
              </a:spcBef>
              <a:spcAft>
                <a:spcPts val="0"/>
              </a:spcAft>
              <a:buNone/>
              <a:defRPr sz="2133" b="1"/>
            </a:lvl3pPr>
            <a:lvl4pPr lvl="3" rtl="0">
              <a:lnSpc>
                <a:spcPct val="100000"/>
              </a:lnSpc>
              <a:spcBef>
                <a:spcPts val="1600"/>
              </a:spcBef>
              <a:spcAft>
                <a:spcPts val="0"/>
              </a:spcAft>
              <a:buNone/>
              <a:defRPr sz="2133" b="1"/>
            </a:lvl4pPr>
            <a:lvl5pPr lvl="4" rtl="0">
              <a:lnSpc>
                <a:spcPct val="100000"/>
              </a:lnSpc>
              <a:spcBef>
                <a:spcPts val="1600"/>
              </a:spcBef>
              <a:spcAft>
                <a:spcPts val="0"/>
              </a:spcAft>
              <a:buNone/>
              <a:defRPr sz="2133" b="1"/>
            </a:lvl5pPr>
            <a:lvl6pPr lvl="5" rtl="0">
              <a:lnSpc>
                <a:spcPct val="100000"/>
              </a:lnSpc>
              <a:spcBef>
                <a:spcPts val="1600"/>
              </a:spcBef>
              <a:spcAft>
                <a:spcPts val="0"/>
              </a:spcAft>
              <a:buNone/>
              <a:defRPr sz="2133" b="1"/>
            </a:lvl6pPr>
            <a:lvl7pPr lvl="6" rtl="0">
              <a:lnSpc>
                <a:spcPct val="100000"/>
              </a:lnSpc>
              <a:spcBef>
                <a:spcPts val="1600"/>
              </a:spcBef>
              <a:spcAft>
                <a:spcPts val="0"/>
              </a:spcAft>
              <a:buNone/>
              <a:defRPr sz="2133" b="1"/>
            </a:lvl7pPr>
            <a:lvl8pPr lvl="7" rtl="0">
              <a:lnSpc>
                <a:spcPct val="100000"/>
              </a:lnSpc>
              <a:spcBef>
                <a:spcPts val="1600"/>
              </a:spcBef>
              <a:spcAft>
                <a:spcPts val="0"/>
              </a:spcAft>
              <a:buNone/>
              <a:defRPr sz="2133" b="1"/>
            </a:lvl8pPr>
            <a:lvl9pPr lvl="8" rtl="0">
              <a:lnSpc>
                <a:spcPct val="100000"/>
              </a:lnSpc>
              <a:spcBef>
                <a:spcPts val="1600"/>
              </a:spcBef>
              <a:spcAft>
                <a:spcPts val="1600"/>
              </a:spcAft>
              <a:buNone/>
              <a:defRPr sz="2133" b="1"/>
            </a:lvl9pPr>
          </a:lstStyle>
          <a:p>
            <a:endParaRPr/>
          </a:p>
        </p:txBody>
      </p:sp>
      <p:sp>
        <p:nvSpPr>
          <p:cNvPr id="98" name="Google Shape;98;p13"/>
          <p:cNvSpPr txBox="1">
            <a:spLocks noGrp="1"/>
          </p:cNvSpPr>
          <p:nvPr>
            <p:ph type="subTitle" idx="13"/>
          </p:nvPr>
        </p:nvSpPr>
        <p:spPr>
          <a:xfrm>
            <a:off x="961895" y="4885668"/>
            <a:ext cx="3182400" cy="615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latin typeface="Share Tech"/>
                <a:ea typeface="Share Tech"/>
                <a:cs typeface="Share Tech"/>
                <a:sym typeface="Share Tech"/>
              </a:defRPr>
            </a:lvl1pPr>
            <a:lvl2pPr lvl="1" rtl="0">
              <a:spcBef>
                <a:spcPts val="1600"/>
              </a:spcBef>
              <a:spcAft>
                <a:spcPts val="0"/>
              </a:spcAft>
              <a:buNone/>
              <a:defRPr sz="2400" b="1">
                <a:latin typeface="Share Tech"/>
                <a:ea typeface="Share Tech"/>
                <a:cs typeface="Share Tech"/>
                <a:sym typeface="Share Tech"/>
              </a:defRPr>
            </a:lvl2pPr>
            <a:lvl3pPr lvl="2" rtl="0">
              <a:spcBef>
                <a:spcPts val="1600"/>
              </a:spcBef>
              <a:spcAft>
                <a:spcPts val="0"/>
              </a:spcAft>
              <a:buNone/>
              <a:defRPr sz="2400" b="1">
                <a:latin typeface="Share Tech"/>
                <a:ea typeface="Share Tech"/>
                <a:cs typeface="Share Tech"/>
                <a:sym typeface="Share Tech"/>
              </a:defRPr>
            </a:lvl3pPr>
            <a:lvl4pPr lvl="3" rtl="0">
              <a:spcBef>
                <a:spcPts val="1600"/>
              </a:spcBef>
              <a:spcAft>
                <a:spcPts val="0"/>
              </a:spcAft>
              <a:buNone/>
              <a:defRPr sz="2400" b="1">
                <a:latin typeface="Share Tech"/>
                <a:ea typeface="Share Tech"/>
                <a:cs typeface="Share Tech"/>
                <a:sym typeface="Share Tech"/>
              </a:defRPr>
            </a:lvl4pPr>
            <a:lvl5pPr lvl="4" rtl="0">
              <a:spcBef>
                <a:spcPts val="1600"/>
              </a:spcBef>
              <a:spcAft>
                <a:spcPts val="0"/>
              </a:spcAft>
              <a:buNone/>
              <a:defRPr sz="2400" b="1">
                <a:latin typeface="Share Tech"/>
                <a:ea typeface="Share Tech"/>
                <a:cs typeface="Share Tech"/>
                <a:sym typeface="Share Tech"/>
              </a:defRPr>
            </a:lvl5pPr>
            <a:lvl6pPr lvl="5" rtl="0">
              <a:spcBef>
                <a:spcPts val="1600"/>
              </a:spcBef>
              <a:spcAft>
                <a:spcPts val="0"/>
              </a:spcAft>
              <a:buNone/>
              <a:defRPr sz="2400" b="1">
                <a:latin typeface="Share Tech"/>
                <a:ea typeface="Share Tech"/>
                <a:cs typeface="Share Tech"/>
                <a:sym typeface="Share Tech"/>
              </a:defRPr>
            </a:lvl6pPr>
            <a:lvl7pPr lvl="6" rtl="0">
              <a:spcBef>
                <a:spcPts val="1600"/>
              </a:spcBef>
              <a:spcAft>
                <a:spcPts val="0"/>
              </a:spcAft>
              <a:buNone/>
              <a:defRPr sz="2400" b="1">
                <a:latin typeface="Share Tech"/>
                <a:ea typeface="Share Tech"/>
                <a:cs typeface="Share Tech"/>
                <a:sym typeface="Share Tech"/>
              </a:defRPr>
            </a:lvl7pPr>
            <a:lvl8pPr lvl="7" rtl="0">
              <a:spcBef>
                <a:spcPts val="1600"/>
              </a:spcBef>
              <a:spcAft>
                <a:spcPts val="0"/>
              </a:spcAft>
              <a:buNone/>
              <a:defRPr sz="2400" b="1">
                <a:latin typeface="Share Tech"/>
                <a:ea typeface="Share Tech"/>
                <a:cs typeface="Share Tech"/>
                <a:sym typeface="Share Tech"/>
              </a:defRPr>
            </a:lvl8pPr>
            <a:lvl9pPr lvl="8" rtl="0">
              <a:spcBef>
                <a:spcPts val="1600"/>
              </a:spcBef>
              <a:spcAft>
                <a:spcPts val="1600"/>
              </a:spcAft>
              <a:buNone/>
              <a:defRPr sz="2400" b="1">
                <a:latin typeface="Share Tech"/>
                <a:ea typeface="Share Tech"/>
                <a:cs typeface="Share Tech"/>
                <a:sym typeface="Share Tech"/>
              </a:defRPr>
            </a:lvl9pPr>
          </a:lstStyle>
          <a:p>
            <a:endParaRPr/>
          </a:p>
        </p:txBody>
      </p:sp>
      <p:sp>
        <p:nvSpPr>
          <p:cNvPr id="99" name="Google Shape;99;p13"/>
          <p:cNvSpPr txBox="1">
            <a:spLocks noGrp="1"/>
          </p:cNvSpPr>
          <p:nvPr>
            <p:ph type="subTitle" idx="14"/>
          </p:nvPr>
        </p:nvSpPr>
        <p:spPr>
          <a:xfrm>
            <a:off x="961896" y="5289955"/>
            <a:ext cx="3180800" cy="9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lvl1pPr>
            <a:lvl2pPr lvl="1" rtl="0">
              <a:lnSpc>
                <a:spcPct val="100000"/>
              </a:lnSpc>
              <a:spcBef>
                <a:spcPts val="1600"/>
              </a:spcBef>
              <a:spcAft>
                <a:spcPts val="0"/>
              </a:spcAft>
              <a:buNone/>
              <a:defRPr sz="2133" b="1"/>
            </a:lvl2pPr>
            <a:lvl3pPr lvl="2" rtl="0">
              <a:lnSpc>
                <a:spcPct val="100000"/>
              </a:lnSpc>
              <a:spcBef>
                <a:spcPts val="1600"/>
              </a:spcBef>
              <a:spcAft>
                <a:spcPts val="0"/>
              </a:spcAft>
              <a:buNone/>
              <a:defRPr sz="2133" b="1"/>
            </a:lvl3pPr>
            <a:lvl4pPr lvl="3" rtl="0">
              <a:lnSpc>
                <a:spcPct val="100000"/>
              </a:lnSpc>
              <a:spcBef>
                <a:spcPts val="1600"/>
              </a:spcBef>
              <a:spcAft>
                <a:spcPts val="0"/>
              </a:spcAft>
              <a:buNone/>
              <a:defRPr sz="2133" b="1"/>
            </a:lvl4pPr>
            <a:lvl5pPr lvl="4" rtl="0">
              <a:lnSpc>
                <a:spcPct val="100000"/>
              </a:lnSpc>
              <a:spcBef>
                <a:spcPts val="1600"/>
              </a:spcBef>
              <a:spcAft>
                <a:spcPts val="0"/>
              </a:spcAft>
              <a:buNone/>
              <a:defRPr sz="2133" b="1"/>
            </a:lvl5pPr>
            <a:lvl6pPr lvl="5" rtl="0">
              <a:lnSpc>
                <a:spcPct val="100000"/>
              </a:lnSpc>
              <a:spcBef>
                <a:spcPts val="1600"/>
              </a:spcBef>
              <a:spcAft>
                <a:spcPts val="0"/>
              </a:spcAft>
              <a:buNone/>
              <a:defRPr sz="2133" b="1"/>
            </a:lvl6pPr>
            <a:lvl7pPr lvl="6" rtl="0">
              <a:lnSpc>
                <a:spcPct val="100000"/>
              </a:lnSpc>
              <a:spcBef>
                <a:spcPts val="1600"/>
              </a:spcBef>
              <a:spcAft>
                <a:spcPts val="0"/>
              </a:spcAft>
              <a:buNone/>
              <a:defRPr sz="2133" b="1"/>
            </a:lvl7pPr>
            <a:lvl8pPr lvl="7" rtl="0">
              <a:lnSpc>
                <a:spcPct val="100000"/>
              </a:lnSpc>
              <a:spcBef>
                <a:spcPts val="1600"/>
              </a:spcBef>
              <a:spcAft>
                <a:spcPts val="0"/>
              </a:spcAft>
              <a:buNone/>
              <a:defRPr sz="2133" b="1"/>
            </a:lvl8pPr>
            <a:lvl9pPr lvl="8" rtl="0">
              <a:lnSpc>
                <a:spcPct val="100000"/>
              </a:lnSpc>
              <a:spcBef>
                <a:spcPts val="1600"/>
              </a:spcBef>
              <a:spcAft>
                <a:spcPts val="1600"/>
              </a:spcAft>
              <a:buNone/>
              <a:defRPr sz="2133" b="1"/>
            </a:lvl9pPr>
          </a:lstStyle>
          <a:p>
            <a:endParaRPr/>
          </a:p>
        </p:txBody>
      </p:sp>
      <p:sp>
        <p:nvSpPr>
          <p:cNvPr id="100" name="Google Shape;100;p13"/>
          <p:cNvSpPr txBox="1">
            <a:spLocks noGrp="1"/>
          </p:cNvSpPr>
          <p:nvPr>
            <p:ph type="title" idx="15"/>
          </p:nvPr>
        </p:nvSpPr>
        <p:spPr>
          <a:xfrm>
            <a:off x="960400" y="603100"/>
            <a:ext cx="9568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13"/>
          <p:cNvSpPr txBox="1">
            <a:spLocks noGrp="1"/>
          </p:cNvSpPr>
          <p:nvPr>
            <p:ph type="title" idx="16" hasCustomPrompt="1"/>
          </p:nvPr>
        </p:nvSpPr>
        <p:spPr>
          <a:xfrm>
            <a:off x="4467499" y="4037033"/>
            <a:ext cx="830800" cy="738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3200">
                <a:solidFill>
                  <a:schemeClr val="dk2"/>
                </a:solidFill>
              </a:defRPr>
            </a:lvl1pPr>
            <a:lvl2pPr lvl="1" algn="ctr" rtl="0">
              <a:spcBef>
                <a:spcPts val="0"/>
              </a:spcBef>
              <a:spcAft>
                <a:spcPts val="0"/>
              </a:spcAft>
              <a:buClr>
                <a:schemeClr val="accent4"/>
              </a:buClr>
              <a:buSzPts val="2400"/>
              <a:buNone/>
              <a:defRPr sz="3200">
                <a:solidFill>
                  <a:schemeClr val="accent4"/>
                </a:solidFill>
              </a:defRPr>
            </a:lvl2pPr>
            <a:lvl3pPr lvl="2" algn="ctr" rtl="0">
              <a:spcBef>
                <a:spcPts val="0"/>
              </a:spcBef>
              <a:spcAft>
                <a:spcPts val="0"/>
              </a:spcAft>
              <a:buClr>
                <a:schemeClr val="accent4"/>
              </a:buClr>
              <a:buSzPts val="2400"/>
              <a:buNone/>
              <a:defRPr sz="3200">
                <a:solidFill>
                  <a:schemeClr val="accent4"/>
                </a:solidFill>
              </a:defRPr>
            </a:lvl3pPr>
            <a:lvl4pPr lvl="3" algn="ctr" rtl="0">
              <a:spcBef>
                <a:spcPts val="0"/>
              </a:spcBef>
              <a:spcAft>
                <a:spcPts val="0"/>
              </a:spcAft>
              <a:buClr>
                <a:schemeClr val="accent4"/>
              </a:buClr>
              <a:buSzPts val="2400"/>
              <a:buNone/>
              <a:defRPr sz="3200">
                <a:solidFill>
                  <a:schemeClr val="accent4"/>
                </a:solidFill>
              </a:defRPr>
            </a:lvl4pPr>
            <a:lvl5pPr lvl="4" algn="ctr" rtl="0">
              <a:spcBef>
                <a:spcPts val="0"/>
              </a:spcBef>
              <a:spcAft>
                <a:spcPts val="0"/>
              </a:spcAft>
              <a:buClr>
                <a:schemeClr val="accent4"/>
              </a:buClr>
              <a:buSzPts val="2400"/>
              <a:buNone/>
              <a:defRPr sz="3200">
                <a:solidFill>
                  <a:schemeClr val="accent4"/>
                </a:solidFill>
              </a:defRPr>
            </a:lvl5pPr>
            <a:lvl6pPr lvl="5" algn="ctr" rtl="0">
              <a:spcBef>
                <a:spcPts val="0"/>
              </a:spcBef>
              <a:spcAft>
                <a:spcPts val="0"/>
              </a:spcAft>
              <a:buClr>
                <a:schemeClr val="accent4"/>
              </a:buClr>
              <a:buSzPts val="2400"/>
              <a:buNone/>
              <a:defRPr sz="3200">
                <a:solidFill>
                  <a:schemeClr val="accent4"/>
                </a:solidFill>
              </a:defRPr>
            </a:lvl6pPr>
            <a:lvl7pPr lvl="6" algn="ctr" rtl="0">
              <a:spcBef>
                <a:spcPts val="0"/>
              </a:spcBef>
              <a:spcAft>
                <a:spcPts val="0"/>
              </a:spcAft>
              <a:buClr>
                <a:schemeClr val="accent4"/>
              </a:buClr>
              <a:buSzPts val="2400"/>
              <a:buNone/>
              <a:defRPr sz="3200">
                <a:solidFill>
                  <a:schemeClr val="accent4"/>
                </a:solidFill>
              </a:defRPr>
            </a:lvl7pPr>
            <a:lvl8pPr lvl="7" algn="ctr" rtl="0">
              <a:spcBef>
                <a:spcPts val="0"/>
              </a:spcBef>
              <a:spcAft>
                <a:spcPts val="0"/>
              </a:spcAft>
              <a:buClr>
                <a:schemeClr val="accent4"/>
              </a:buClr>
              <a:buSzPts val="2400"/>
              <a:buNone/>
              <a:defRPr sz="3200">
                <a:solidFill>
                  <a:schemeClr val="accent4"/>
                </a:solidFill>
              </a:defRPr>
            </a:lvl8pPr>
            <a:lvl9pPr lvl="8" algn="ctr" rtl="0">
              <a:spcBef>
                <a:spcPts val="0"/>
              </a:spcBef>
              <a:spcAft>
                <a:spcPts val="0"/>
              </a:spcAft>
              <a:buClr>
                <a:schemeClr val="accent4"/>
              </a:buClr>
              <a:buSzPts val="2400"/>
              <a:buNone/>
              <a:defRPr sz="3200">
                <a:solidFill>
                  <a:schemeClr val="accent4"/>
                </a:solidFill>
              </a:defRPr>
            </a:lvl9pPr>
          </a:lstStyle>
          <a:p>
            <a:r>
              <a:t>xx%</a:t>
            </a:r>
          </a:p>
        </p:txBody>
      </p:sp>
      <p:sp>
        <p:nvSpPr>
          <p:cNvPr id="102" name="Google Shape;102;p13"/>
          <p:cNvSpPr txBox="1">
            <a:spLocks noGrp="1"/>
          </p:cNvSpPr>
          <p:nvPr>
            <p:ph type="title" idx="17" hasCustomPrompt="1"/>
          </p:nvPr>
        </p:nvSpPr>
        <p:spPr>
          <a:xfrm>
            <a:off x="7847596" y="4037033"/>
            <a:ext cx="830800" cy="738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3200">
                <a:solidFill>
                  <a:schemeClr val="dk2"/>
                </a:solidFill>
              </a:defRPr>
            </a:lvl1pPr>
            <a:lvl2pPr lvl="1" algn="ctr" rtl="0">
              <a:spcBef>
                <a:spcPts val="0"/>
              </a:spcBef>
              <a:spcAft>
                <a:spcPts val="0"/>
              </a:spcAft>
              <a:buClr>
                <a:schemeClr val="accent4"/>
              </a:buClr>
              <a:buSzPts val="2400"/>
              <a:buNone/>
              <a:defRPr sz="3200">
                <a:solidFill>
                  <a:schemeClr val="accent4"/>
                </a:solidFill>
              </a:defRPr>
            </a:lvl2pPr>
            <a:lvl3pPr lvl="2" algn="ctr" rtl="0">
              <a:spcBef>
                <a:spcPts val="0"/>
              </a:spcBef>
              <a:spcAft>
                <a:spcPts val="0"/>
              </a:spcAft>
              <a:buClr>
                <a:schemeClr val="accent4"/>
              </a:buClr>
              <a:buSzPts val="2400"/>
              <a:buNone/>
              <a:defRPr sz="3200">
                <a:solidFill>
                  <a:schemeClr val="accent4"/>
                </a:solidFill>
              </a:defRPr>
            </a:lvl3pPr>
            <a:lvl4pPr lvl="3" algn="ctr" rtl="0">
              <a:spcBef>
                <a:spcPts val="0"/>
              </a:spcBef>
              <a:spcAft>
                <a:spcPts val="0"/>
              </a:spcAft>
              <a:buClr>
                <a:schemeClr val="accent4"/>
              </a:buClr>
              <a:buSzPts val="2400"/>
              <a:buNone/>
              <a:defRPr sz="3200">
                <a:solidFill>
                  <a:schemeClr val="accent4"/>
                </a:solidFill>
              </a:defRPr>
            </a:lvl4pPr>
            <a:lvl5pPr lvl="4" algn="ctr" rtl="0">
              <a:spcBef>
                <a:spcPts val="0"/>
              </a:spcBef>
              <a:spcAft>
                <a:spcPts val="0"/>
              </a:spcAft>
              <a:buClr>
                <a:schemeClr val="accent4"/>
              </a:buClr>
              <a:buSzPts val="2400"/>
              <a:buNone/>
              <a:defRPr sz="3200">
                <a:solidFill>
                  <a:schemeClr val="accent4"/>
                </a:solidFill>
              </a:defRPr>
            </a:lvl5pPr>
            <a:lvl6pPr lvl="5" algn="ctr" rtl="0">
              <a:spcBef>
                <a:spcPts val="0"/>
              </a:spcBef>
              <a:spcAft>
                <a:spcPts val="0"/>
              </a:spcAft>
              <a:buClr>
                <a:schemeClr val="accent4"/>
              </a:buClr>
              <a:buSzPts val="2400"/>
              <a:buNone/>
              <a:defRPr sz="3200">
                <a:solidFill>
                  <a:schemeClr val="accent4"/>
                </a:solidFill>
              </a:defRPr>
            </a:lvl6pPr>
            <a:lvl7pPr lvl="6" algn="ctr" rtl="0">
              <a:spcBef>
                <a:spcPts val="0"/>
              </a:spcBef>
              <a:spcAft>
                <a:spcPts val="0"/>
              </a:spcAft>
              <a:buClr>
                <a:schemeClr val="accent4"/>
              </a:buClr>
              <a:buSzPts val="2400"/>
              <a:buNone/>
              <a:defRPr sz="3200">
                <a:solidFill>
                  <a:schemeClr val="accent4"/>
                </a:solidFill>
              </a:defRPr>
            </a:lvl7pPr>
            <a:lvl8pPr lvl="7" algn="ctr" rtl="0">
              <a:spcBef>
                <a:spcPts val="0"/>
              </a:spcBef>
              <a:spcAft>
                <a:spcPts val="0"/>
              </a:spcAft>
              <a:buClr>
                <a:schemeClr val="accent4"/>
              </a:buClr>
              <a:buSzPts val="2400"/>
              <a:buNone/>
              <a:defRPr sz="3200">
                <a:solidFill>
                  <a:schemeClr val="accent4"/>
                </a:solidFill>
              </a:defRPr>
            </a:lvl8pPr>
            <a:lvl9pPr lvl="8" algn="ctr" rtl="0">
              <a:spcBef>
                <a:spcPts val="0"/>
              </a:spcBef>
              <a:spcAft>
                <a:spcPts val="0"/>
              </a:spcAft>
              <a:buClr>
                <a:schemeClr val="accent4"/>
              </a:buClr>
              <a:buSzPts val="2400"/>
              <a:buNone/>
              <a:defRPr sz="3200">
                <a:solidFill>
                  <a:schemeClr val="accent4"/>
                </a:solidFill>
              </a:defRPr>
            </a:lvl9pPr>
          </a:lstStyle>
          <a:p>
            <a:r>
              <a:t>xx%</a:t>
            </a:r>
          </a:p>
        </p:txBody>
      </p:sp>
      <p:sp>
        <p:nvSpPr>
          <p:cNvPr id="103" name="Google Shape;103;p13"/>
          <p:cNvSpPr txBox="1">
            <a:spLocks noGrp="1"/>
          </p:cNvSpPr>
          <p:nvPr>
            <p:ph type="subTitle" idx="18"/>
          </p:nvPr>
        </p:nvSpPr>
        <p:spPr>
          <a:xfrm>
            <a:off x="4340493" y="4898233"/>
            <a:ext cx="3183600" cy="615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latin typeface="Share Tech"/>
                <a:ea typeface="Share Tech"/>
                <a:cs typeface="Share Tech"/>
                <a:sym typeface="Share Tech"/>
              </a:defRPr>
            </a:lvl1pPr>
            <a:lvl2pPr lvl="1" rtl="0">
              <a:spcBef>
                <a:spcPts val="1600"/>
              </a:spcBef>
              <a:spcAft>
                <a:spcPts val="0"/>
              </a:spcAft>
              <a:buNone/>
              <a:defRPr sz="2400" b="1">
                <a:latin typeface="Share Tech"/>
                <a:ea typeface="Share Tech"/>
                <a:cs typeface="Share Tech"/>
                <a:sym typeface="Share Tech"/>
              </a:defRPr>
            </a:lvl2pPr>
            <a:lvl3pPr lvl="2" rtl="0">
              <a:spcBef>
                <a:spcPts val="1600"/>
              </a:spcBef>
              <a:spcAft>
                <a:spcPts val="0"/>
              </a:spcAft>
              <a:buNone/>
              <a:defRPr sz="2400" b="1">
                <a:latin typeface="Share Tech"/>
                <a:ea typeface="Share Tech"/>
                <a:cs typeface="Share Tech"/>
                <a:sym typeface="Share Tech"/>
              </a:defRPr>
            </a:lvl3pPr>
            <a:lvl4pPr lvl="3" rtl="0">
              <a:spcBef>
                <a:spcPts val="1600"/>
              </a:spcBef>
              <a:spcAft>
                <a:spcPts val="0"/>
              </a:spcAft>
              <a:buNone/>
              <a:defRPr sz="2400" b="1">
                <a:latin typeface="Share Tech"/>
                <a:ea typeface="Share Tech"/>
                <a:cs typeface="Share Tech"/>
                <a:sym typeface="Share Tech"/>
              </a:defRPr>
            </a:lvl4pPr>
            <a:lvl5pPr lvl="4" rtl="0">
              <a:spcBef>
                <a:spcPts val="1600"/>
              </a:spcBef>
              <a:spcAft>
                <a:spcPts val="0"/>
              </a:spcAft>
              <a:buNone/>
              <a:defRPr sz="2400" b="1">
                <a:latin typeface="Share Tech"/>
                <a:ea typeface="Share Tech"/>
                <a:cs typeface="Share Tech"/>
                <a:sym typeface="Share Tech"/>
              </a:defRPr>
            </a:lvl5pPr>
            <a:lvl6pPr lvl="5" rtl="0">
              <a:spcBef>
                <a:spcPts val="1600"/>
              </a:spcBef>
              <a:spcAft>
                <a:spcPts val="0"/>
              </a:spcAft>
              <a:buNone/>
              <a:defRPr sz="2400" b="1">
                <a:latin typeface="Share Tech"/>
                <a:ea typeface="Share Tech"/>
                <a:cs typeface="Share Tech"/>
                <a:sym typeface="Share Tech"/>
              </a:defRPr>
            </a:lvl6pPr>
            <a:lvl7pPr lvl="6" rtl="0">
              <a:spcBef>
                <a:spcPts val="1600"/>
              </a:spcBef>
              <a:spcAft>
                <a:spcPts val="0"/>
              </a:spcAft>
              <a:buNone/>
              <a:defRPr sz="2400" b="1">
                <a:latin typeface="Share Tech"/>
                <a:ea typeface="Share Tech"/>
                <a:cs typeface="Share Tech"/>
                <a:sym typeface="Share Tech"/>
              </a:defRPr>
            </a:lvl7pPr>
            <a:lvl8pPr lvl="7" rtl="0">
              <a:spcBef>
                <a:spcPts val="1600"/>
              </a:spcBef>
              <a:spcAft>
                <a:spcPts val="0"/>
              </a:spcAft>
              <a:buNone/>
              <a:defRPr sz="2400" b="1">
                <a:latin typeface="Share Tech"/>
                <a:ea typeface="Share Tech"/>
                <a:cs typeface="Share Tech"/>
                <a:sym typeface="Share Tech"/>
              </a:defRPr>
            </a:lvl8pPr>
            <a:lvl9pPr lvl="8" rtl="0">
              <a:spcBef>
                <a:spcPts val="1600"/>
              </a:spcBef>
              <a:spcAft>
                <a:spcPts val="1600"/>
              </a:spcAft>
              <a:buNone/>
              <a:defRPr sz="2400" b="1">
                <a:latin typeface="Share Tech"/>
                <a:ea typeface="Share Tech"/>
                <a:cs typeface="Share Tech"/>
                <a:sym typeface="Share Tech"/>
              </a:defRPr>
            </a:lvl9pPr>
          </a:lstStyle>
          <a:p>
            <a:endParaRPr/>
          </a:p>
        </p:txBody>
      </p:sp>
      <p:sp>
        <p:nvSpPr>
          <p:cNvPr id="104" name="Google Shape;104;p13"/>
          <p:cNvSpPr txBox="1">
            <a:spLocks noGrp="1"/>
          </p:cNvSpPr>
          <p:nvPr>
            <p:ph type="subTitle" idx="19"/>
          </p:nvPr>
        </p:nvSpPr>
        <p:spPr>
          <a:xfrm>
            <a:off x="4342100" y="5281316"/>
            <a:ext cx="3180800" cy="9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lvl1pPr>
            <a:lvl2pPr lvl="1" rtl="0">
              <a:lnSpc>
                <a:spcPct val="100000"/>
              </a:lnSpc>
              <a:spcBef>
                <a:spcPts val="1600"/>
              </a:spcBef>
              <a:spcAft>
                <a:spcPts val="0"/>
              </a:spcAft>
              <a:buNone/>
              <a:defRPr sz="2133" b="1"/>
            </a:lvl2pPr>
            <a:lvl3pPr lvl="2" rtl="0">
              <a:lnSpc>
                <a:spcPct val="100000"/>
              </a:lnSpc>
              <a:spcBef>
                <a:spcPts val="1600"/>
              </a:spcBef>
              <a:spcAft>
                <a:spcPts val="0"/>
              </a:spcAft>
              <a:buNone/>
              <a:defRPr sz="2133" b="1"/>
            </a:lvl3pPr>
            <a:lvl4pPr lvl="3" rtl="0">
              <a:lnSpc>
                <a:spcPct val="100000"/>
              </a:lnSpc>
              <a:spcBef>
                <a:spcPts val="1600"/>
              </a:spcBef>
              <a:spcAft>
                <a:spcPts val="0"/>
              </a:spcAft>
              <a:buNone/>
              <a:defRPr sz="2133" b="1"/>
            </a:lvl4pPr>
            <a:lvl5pPr lvl="4" rtl="0">
              <a:lnSpc>
                <a:spcPct val="100000"/>
              </a:lnSpc>
              <a:spcBef>
                <a:spcPts val="1600"/>
              </a:spcBef>
              <a:spcAft>
                <a:spcPts val="0"/>
              </a:spcAft>
              <a:buNone/>
              <a:defRPr sz="2133" b="1"/>
            </a:lvl5pPr>
            <a:lvl6pPr lvl="5" rtl="0">
              <a:lnSpc>
                <a:spcPct val="100000"/>
              </a:lnSpc>
              <a:spcBef>
                <a:spcPts val="1600"/>
              </a:spcBef>
              <a:spcAft>
                <a:spcPts val="0"/>
              </a:spcAft>
              <a:buNone/>
              <a:defRPr sz="2133" b="1"/>
            </a:lvl6pPr>
            <a:lvl7pPr lvl="6" rtl="0">
              <a:lnSpc>
                <a:spcPct val="100000"/>
              </a:lnSpc>
              <a:spcBef>
                <a:spcPts val="1600"/>
              </a:spcBef>
              <a:spcAft>
                <a:spcPts val="0"/>
              </a:spcAft>
              <a:buNone/>
              <a:defRPr sz="2133" b="1"/>
            </a:lvl7pPr>
            <a:lvl8pPr lvl="7" rtl="0">
              <a:lnSpc>
                <a:spcPct val="100000"/>
              </a:lnSpc>
              <a:spcBef>
                <a:spcPts val="1600"/>
              </a:spcBef>
              <a:spcAft>
                <a:spcPts val="0"/>
              </a:spcAft>
              <a:buNone/>
              <a:defRPr sz="2133" b="1"/>
            </a:lvl8pPr>
            <a:lvl9pPr lvl="8" rtl="0">
              <a:lnSpc>
                <a:spcPct val="100000"/>
              </a:lnSpc>
              <a:spcBef>
                <a:spcPts val="1600"/>
              </a:spcBef>
              <a:spcAft>
                <a:spcPts val="1600"/>
              </a:spcAft>
              <a:buNone/>
              <a:defRPr sz="2133" b="1"/>
            </a:lvl9pPr>
          </a:lstStyle>
          <a:p>
            <a:endParaRPr/>
          </a:p>
        </p:txBody>
      </p:sp>
      <p:sp>
        <p:nvSpPr>
          <p:cNvPr id="105" name="Google Shape;105;p13"/>
          <p:cNvSpPr txBox="1">
            <a:spLocks noGrp="1"/>
          </p:cNvSpPr>
          <p:nvPr>
            <p:ph type="subTitle" idx="20"/>
          </p:nvPr>
        </p:nvSpPr>
        <p:spPr>
          <a:xfrm>
            <a:off x="7720587" y="4887000"/>
            <a:ext cx="3182400" cy="615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latin typeface="Share Tech"/>
                <a:ea typeface="Share Tech"/>
                <a:cs typeface="Share Tech"/>
                <a:sym typeface="Share Tech"/>
              </a:defRPr>
            </a:lvl1pPr>
            <a:lvl2pPr lvl="1" rtl="0">
              <a:spcBef>
                <a:spcPts val="1600"/>
              </a:spcBef>
              <a:spcAft>
                <a:spcPts val="0"/>
              </a:spcAft>
              <a:buNone/>
              <a:defRPr sz="2400" b="1">
                <a:latin typeface="Share Tech"/>
                <a:ea typeface="Share Tech"/>
                <a:cs typeface="Share Tech"/>
                <a:sym typeface="Share Tech"/>
              </a:defRPr>
            </a:lvl2pPr>
            <a:lvl3pPr lvl="2" rtl="0">
              <a:spcBef>
                <a:spcPts val="1600"/>
              </a:spcBef>
              <a:spcAft>
                <a:spcPts val="0"/>
              </a:spcAft>
              <a:buNone/>
              <a:defRPr sz="2400" b="1">
                <a:latin typeface="Share Tech"/>
                <a:ea typeface="Share Tech"/>
                <a:cs typeface="Share Tech"/>
                <a:sym typeface="Share Tech"/>
              </a:defRPr>
            </a:lvl3pPr>
            <a:lvl4pPr lvl="3" rtl="0">
              <a:spcBef>
                <a:spcPts val="1600"/>
              </a:spcBef>
              <a:spcAft>
                <a:spcPts val="0"/>
              </a:spcAft>
              <a:buNone/>
              <a:defRPr sz="2400" b="1">
                <a:latin typeface="Share Tech"/>
                <a:ea typeface="Share Tech"/>
                <a:cs typeface="Share Tech"/>
                <a:sym typeface="Share Tech"/>
              </a:defRPr>
            </a:lvl4pPr>
            <a:lvl5pPr lvl="4" rtl="0">
              <a:spcBef>
                <a:spcPts val="1600"/>
              </a:spcBef>
              <a:spcAft>
                <a:spcPts val="0"/>
              </a:spcAft>
              <a:buNone/>
              <a:defRPr sz="2400" b="1">
                <a:latin typeface="Share Tech"/>
                <a:ea typeface="Share Tech"/>
                <a:cs typeface="Share Tech"/>
                <a:sym typeface="Share Tech"/>
              </a:defRPr>
            </a:lvl5pPr>
            <a:lvl6pPr lvl="5" rtl="0">
              <a:spcBef>
                <a:spcPts val="1600"/>
              </a:spcBef>
              <a:spcAft>
                <a:spcPts val="0"/>
              </a:spcAft>
              <a:buNone/>
              <a:defRPr sz="2400" b="1">
                <a:latin typeface="Share Tech"/>
                <a:ea typeface="Share Tech"/>
                <a:cs typeface="Share Tech"/>
                <a:sym typeface="Share Tech"/>
              </a:defRPr>
            </a:lvl6pPr>
            <a:lvl7pPr lvl="6" rtl="0">
              <a:spcBef>
                <a:spcPts val="1600"/>
              </a:spcBef>
              <a:spcAft>
                <a:spcPts val="0"/>
              </a:spcAft>
              <a:buNone/>
              <a:defRPr sz="2400" b="1">
                <a:latin typeface="Share Tech"/>
                <a:ea typeface="Share Tech"/>
                <a:cs typeface="Share Tech"/>
                <a:sym typeface="Share Tech"/>
              </a:defRPr>
            </a:lvl7pPr>
            <a:lvl8pPr lvl="7" rtl="0">
              <a:spcBef>
                <a:spcPts val="1600"/>
              </a:spcBef>
              <a:spcAft>
                <a:spcPts val="0"/>
              </a:spcAft>
              <a:buNone/>
              <a:defRPr sz="2400" b="1">
                <a:latin typeface="Share Tech"/>
                <a:ea typeface="Share Tech"/>
                <a:cs typeface="Share Tech"/>
                <a:sym typeface="Share Tech"/>
              </a:defRPr>
            </a:lvl8pPr>
            <a:lvl9pPr lvl="8" rtl="0">
              <a:spcBef>
                <a:spcPts val="1600"/>
              </a:spcBef>
              <a:spcAft>
                <a:spcPts val="1600"/>
              </a:spcAft>
              <a:buNone/>
              <a:defRPr sz="2400" b="1">
                <a:latin typeface="Share Tech"/>
                <a:ea typeface="Share Tech"/>
                <a:cs typeface="Share Tech"/>
                <a:sym typeface="Share Tech"/>
              </a:defRPr>
            </a:lvl9pPr>
          </a:lstStyle>
          <a:p>
            <a:endParaRPr/>
          </a:p>
        </p:txBody>
      </p:sp>
      <p:sp>
        <p:nvSpPr>
          <p:cNvPr id="106" name="Google Shape;106;p13"/>
          <p:cNvSpPr txBox="1">
            <a:spLocks noGrp="1"/>
          </p:cNvSpPr>
          <p:nvPr>
            <p:ph type="subTitle" idx="21"/>
          </p:nvPr>
        </p:nvSpPr>
        <p:spPr>
          <a:xfrm>
            <a:off x="7723401" y="5289951"/>
            <a:ext cx="3179600" cy="9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lvl1pPr>
            <a:lvl2pPr lvl="1" rtl="0">
              <a:lnSpc>
                <a:spcPct val="100000"/>
              </a:lnSpc>
              <a:spcBef>
                <a:spcPts val="1600"/>
              </a:spcBef>
              <a:spcAft>
                <a:spcPts val="0"/>
              </a:spcAft>
              <a:buNone/>
              <a:defRPr sz="2133" b="1"/>
            </a:lvl2pPr>
            <a:lvl3pPr lvl="2" rtl="0">
              <a:lnSpc>
                <a:spcPct val="100000"/>
              </a:lnSpc>
              <a:spcBef>
                <a:spcPts val="1600"/>
              </a:spcBef>
              <a:spcAft>
                <a:spcPts val="0"/>
              </a:spcAft>
              <a:buNone/>
              <a:defRPr sz="2133" b="1"/>
            </a:lvl3pPr>
            <a:lvl4pPr lvl="3" rtl="0">
              <a:lnSpc>
                <a:spcPct val="100000"/>
              </a:lnSpc>
              <a:spcBef>
                <a:spcPts val="1600"/>
              </a:spcBef>
              <a:spcAft>
                <a:spcPts val="0"/>
              </a:spcAft>
              <a:buNone/>
              <a:defRPr sz="2133" b="1"/>
            </a:lvl4pPr>
            <a:lvl5pPr lvl="4" rtl="0">
              <a:lnSpc>
                <a:spcPct val="100000"/>
              </a:lnSpc>
              <a:spcBef>
                <a:spcPts val="1600"/>
              </a:spcBef>
              <a:spcAft>
                <a:spcPts val="0"/>
              </a:spcAft>
              <a:buNone/>
              <a:defRPr sz="2133" b="1"/>
            </a:lvl5pPr>
            <a:lvl6pPr lvl="5" rtl="0">
              <a:lnSpc>
                <a:spcPct val="100000"/>
              </a:lnSpc>
              <a:spcBef>
                <a:spcPts val="1600"/>
              </a:spcBef>
              <a:spcAft>
                <a:spcPts val="0"/>
              </a:spcAft>
              <a:buNone/>
              <a:defRPr sz="2133" b="1"/>
            </a:lvl6pPr>
            <a:lvl7pPr lvl="6" rtl="0">
              <a:lnSpc>
                <a:spcPct val="100000"/>
              </a:lnSpc>
              <a:spcBef>
                <a:spcPts val="1600"/>
              </a:spcBef>
              <a:spcAft>
                <a:spcPts val="0"/>
              </a:spcAft>
              <a:buNone/>
              <a:defRPr sz="2133" b="1"/>
            </a:lvl7pPr>
            <a:lvl8pPr lvl="7" rtl="0">
              <a:lnSpc>
                <a:spcPct val="100000"/>
              </a:lnSpc>
              <a:spcBef>
                <a:spcPts val="1600"/>
              </a:spcBef>
              <a:spcAft>
                <a:spcPts val="0"/>
              </a:spcAft>
              <a:buNone/>
              <a:defRPr sz="2133" b="1"/>
            </a:lvl8pPr>
            <a:lvl9pPr lvl="8" rtl="0">
              <a:lnSpc>
                <a:spcPct val="100000"/>
              </a:lnSpc>
              <a:spcBef>
                <a:spcPts val="1600"/>
              </a:spcBef>
              <a:spcAft>
                <a:spcPts val="1600"/>
              </a:spcAft>
              <a:buNone/>
              <a:defRPr sz="2133" b="1"/>
            </a:lvl9pPr>
          </a:lstStyle>
          <a:p>
            <a:endParaRPr/>
          </a:p>
        </p:txBody>
      </p:sp>
      <p:grpSp>
        <p:nvGrpSpPr>
          <p:cNvPr id="107" name="Google Shape;107;p13"/>
          <p:cNvGrpSpPr/>
          <p:nvPr/>
        </p:nvGrpSpPr>
        <p:grpSpPr>
          <a:xfrm rot="10800000" flipH="1">
            <a:off x="-21100" y="204059"/>
            <a:ext cx="3884600" cy="772484"/>
            <a:chOff x="267350" y="-205412"/>
            <a:chExt cx="2913450" cy="579363"/>
          </a:xfrm>
        </p:grpSpPr>
        <p:cxnSp>
          <p:nvCxnSpPr>
            <p:cNvPr id="108" name="Google Shape;108;p13"/>
            <p:cNvCxnSpPr/>
            <p:nvPr/>
          </p:nvCxnSpPr>
          <p:spPr>
            <a:xfrm>
              <a:off x="267350" y="-205412"/>
              <a:ext cx="575700" cy="575700"/>
            </a:xfrm>
            <a:prstGeom prst="straightConnector1">
              <a:avLst/>
            </a:prstGeom>
            <a:noFill/>
            <a:ln w="9525" cap="flat" cmpd="sng">
              <a:solidFill>
                <a:schemeClr val="accent2"/>
              </a:solidFill>
              <a:prstDash val="solid"/>
              <a:round/>
              <a:headEnd type="none" w="med" len="med"/>
              <a:tailEnd type="none" w="med" len="med"/>
            </a:ln>
          </p:spPr>
        </p:cxnSp>
        <p:cxnSp>
          <p:nvCxnSpPr>
            <p:cNvPr id="109" name="Google Shape;109;p13"/>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grpSp>
        <p:nvGrpSpPr>
          <p:cNvPr id="110" name="Google Shape;110;p13"/>
          <p:cNvGrpSpPr/>
          <p:nvPr/>
        </p:nvGrpSpPr>
        <p:grpSpPr>
          <a:xfrm flipH="1">
            <a:off x="8328500" y="5881459"/>
            <a:ext cx="3884600" cy="772484"/>
            <a:chOff x="267350" y="-205412"/>
            <a:chExt cx="2913450" cy="579363"/>
          </a:xfrm>
        </p:grpSpPr>
        <p:cxnSp>
          <p:nvCxnSpPr>
            <p:cNvPr id="111" name="Google Shape;111;p13"/>
            <p:cNvCxnSpPr/>
            <p:nvPr/>
          </p:nvCxnSpPr>
          <p:spPr>
            <a:xfrm>
              <a:off x="267350" y="-205412"/>
              <a:ext cx="575700" cy="575700"/>
            </a:xfrm>
            <a:prstGeom prst="straightConnector1">
              <a:avLst/>
            </a:prstGeom>
            <a:noFill/>
            <a:ln w="9525" cap="flat" cmpd="sng">
              <a:solidFill>
                <a:schemeClr val="accent2"/>
              </a:solidFill>
              <a:prstDash val="solid"/>
              <a:round/>
              <a:headEnd type="none" w="med" len="med"/>
              <a:tailEnd type="none" w="med" len="med"/>
            </a:ln>
          </p:spPr>
        </p:cxnSp>
        <p:cxnSp>
          <p:nvCxnSpPr>
            <p:cNvPr id="112" name="Google Shape;112;p13"/>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spTree>
    <p:extLst>
      <p:ext uri="{BB962C8B-B14F-4D97-AF65-F5344CB8AC3E}">
        <p14:creationId xmlns:p14="http://schemas.microsoft.com/office/powerpoint/2010/main" val="403544738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13"/>
        <p:cNvGrpSpPr/>
        <p:nvPr/>
      </p:nvGrpSpPr>
      <p:grpSpPr>
        <a:xfrm>
          <a:off x="0" y="0"/>
          <a:ext cx="0" cy="0"/>
          <a:chOff x="0" y="0"/>
          <a:chExt cx="0" cy="0"/>
        </a:xfrm>
      </p:grpSpPr>
      <p:sp>
        <p:nvSpPr>
          <p:cNvPr id="114" name="Google Shape;114;p14"/>
          <p:cNvSpPr/>
          <p:nvPr/>
        </p:nvSpPr>
        <p:spPr>
          <a:xfrm>
            <a:off x="5378651" y="-4859900"/>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5" name="Google Shape;115;p14"/>
          <p:cNvSpPr txBox="1">
            <a:spLocks noGrp="1"/>
          </p:cNvSpPr>
          <p:nvPr>
            <p:ph type="subTitle" idx="1"/>
          </p:nvPr>
        </p:nvSpPr>
        <p:spPr>
          <a:xfrm>
            <a:off x="954748" y="3574833"/>
            <a:ext cx="3020000" cy="47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algn="ctr" rtl="0">
              <a:spcBef>
                <a:spcPts val="0"/>
              </a:spcBef>
              <a:spcAft>
                <a:spcPts val="0"/>
              </a:spcAft>
              <a:buSzPts val="1400"/>
              <a:buFont typeface="Share Tech"/>
              <a:buNone/>
              <a:defRPr b="1">
                <a:latin typeface="Share Tech"/>
                <a:ea typeface="Share Tech"/>
                <a:cs typeface="Share Tech"/>
                <a:sym typeface="Share Tech"/>
              </a:defRPr>
            </a:lvl2pPr>
            <a:lvl3pPr lvl="2" algn="ctr" rtl="0">
              <a:spcBef>
                <a:spcPts val="0"/>
              </a:spcBef>
              <a:spcAft>
                <a:spcPts val="0"/>
              </a:spcAft>
              <a:buSzPts val="1400"/>
              <a:buFont typeface="Share Tech"/>
              <a:buNone/>
              <a:defRPr b="1">
                <a:latin typeface="Share Tech"/>
                <a:ea typeface="Share Tech"/>
                <a:cs typeface="Share Tech"/>
                <a:sym typeface="Share Tech"/>
              </a:defRPr>
            </a:lvl3pPr>
            <a:lvl4pPr lvl="3" algn="ctr" rtl="0">
              <a:spcBef>
                <a:spcPts val="0"/>
              </a:spcBef>
              <a:spcAft>
                <a:spcPts val="0"/>
              </a:spcAft>
              <a:buSzPts val="1400"/>
              <a:buFont typeface="Share Tech"/>
              <a:buNone/>
              <a:defRPr b="1">
                <a:latin typeface="Share Tech"/>
                <a:ea typeface="Share Tech"/>
                <a:cs typeface="Share Tech"/>
                <a:sym typeface="Share Tech"/>
              </a:defRPr>
            </a:lvl4pPr>
            <a:lvl5pPr lvl="4" algn="ctr" rtl="0">
              <a:spcBef>
                <a:spcPts val="0"/>
              </a:spcBef>
              <a:spcAft>
                <a:spcPts val="0"/>
              </a:spcAft>
              <a:buSzPts val="1400"/>
              <a:buFont typeface="Share Tech"/>
              <a:buNone/>
              <a:defRPr b="1">
                <a:latin typeface="Share Tech"/>
                <a:ea typeface="Share Tech"/>
                <a:cs typeface="Share Tech"/>
                <a:sym typeface="Share Tech"/>
              </a:defRPr>
            </a:lvl5pPr>
            <a:lvl6pPr lvl="5" algn="ctr" rtl="0">
              <a:spcBef>
                <a:spcPts val="0"/>
              </a:spcBef>
              <a:spcAft>
                <a:spcPts val="0"/>
              </a:spcAft>
              <a:buSzPts val="1400"/>
              <a:buFont typeface="Share Tech"/>
              <a:buNone/>
              <a:defRPr b="1">
                <a:latin typeface="Share Tech"/>
                <a:ea typeface="Share Tech"/>
                <a:cs typeface="Share Tech"/>
                <a:sym typeface="Share Tech"/>
              </a:defRPr>
            </a:lvl6pPr>
            <a:lvl7pPr lvl="6" algn="ctr" rtl="0">
              <a:spcBef>
                <a:spcPts val="0"/>
              </a:spcBef>
              <a:spcAft>
                <a:spcPts val="0"/>
              </a:spcAft>
              <a:buSzPts val="1400"/>
              <a:buFont typeface="Share Tech"/>
              <a:buNone/>
              <a:defRPr b="1">
                <a:latin typeface="Share Tech"/>
                <a:ea typeface="Share Tech"/>
                <a:cs typeface="Share Tech"/>
                <a:sym typeface="Share Tech"/>
              </a:defRPr>
            </a:lvl7pPr>
            <a:lvl8pPr lvl="7" algn="ctr" rtl="0">
              <a:spcBef>
                <a:spcPts val="0"/>
              </a:spcBef>
              <a:spcAft>
                <a:spcPts val="0"/>
              </a:spcAft>
              <a:buSzPts val="1400"/>
              <a:buFont typeface="Share Tech"/>
              <a:buNone/>
              <a:defRPr b="1">
                <a:latin typeface="Share Tech"/>
                <a:ea typeface="Share Tech"/>
                <a:cs typeface="Share Tech"/>
                <a:sym typeface="Share Tech"/>
              </a:defRPr>
            </a:lvl8pPr>
            <a:lvl9pPr lvl="8" algn="ctr"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16" name="Google Shape;116;p14"/>
          <p:cNvSpPr txBox="1">
            <a:spLocks noGrp="1"/>
          </p:cNvSpPr>
          <p:nvPr>
            <p:ph type="subTitle" idx="2"/>
          </p:nvPr>
        </p:nvSpPr>
        <p:spPr>
          <a:xfrm>
            <a:off x="954767" y="3991100"/>
            <a:ext cx="3020000" cy="123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117" name="Google Shape;117;p14"/>
          <p:cNvSpPr txBox="1">
            <a:spLocks noGrp="1"/>
          </p:cNvSpPr>
          <p:nvPr>
            <p:ph type="subTitle" idx="3"/>
          </p:nvPr>
        </p:nvSpPr>
        <p:spPr>
          <a:xfrm>
            <a:off x="4585999" y="3574833"/>
            <a:ext cx="3020000" cy="47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algn="ctr" rtl="0">
              <a:spcBef>
                <a:spcPts val="0"/>
              </a:spcBef>
              <a:spcAft>
                <a:spcPts val="0"/>
              </a:spcAft>
              <a:buSzPts val="1400"/>
              <a:buFont typeface="Share Tech"/>
              <a:buNone/>
              <a:defRPr b="1">
                <a:latin typeface="Share Tech"/>
                <a:ea typeface="Share Tech"/>
                <a:cs typeface="Share Tech"/>
                <a:sym typeface="Share Tech"/>
              </a:defRPr>
            </a:lvl2pPr>
            <a:lvl3pPr lvl="2" algn="ctr" rtl="0">
              <a:spcBef>
                <a:spcPts val="0"/>
              </a:spcBef>
              <a:spcAft>
                <a:spcPts val="0"/>
              </a:spcAft>
              <a:buSzPts val="1400"/>
              <a:buFont typeface="Share Tech"/>
              <a:buNone/>
              <a:defRPr b="1">
                <a:latin typeface="Share Tech"/>
                <a:ea typeface="Share Tech"/>
                <a:cs typeface="Share Tech"/>
                <a:sym typeface="Share Tech"/>
              </a:defRPr>
            </a:lvl3pPr>
            <a:lvl4pPr lvl="3" algn="ctr" rtl="0">
              <a:spcBef>
                <a:spcPts val="0"/>
              </a:spcBef>
              <a:spcAft>
                <a:spcPts val="0"/>
              </a:spcAft>
              <a:buSzPts val="1400"/>
              <a:buFont typeface="Share Tech"/>
              <a:buNone/>
              <a:defRPr b="1">
                <a:latin typeface="Share Tech"/>
                <a:ea typeface="Share Tech"/>
                <a:cs typeface="Share Tech"/>
                <a:sym typeface="Share Tech"/>
              </a:defRPr>
            </a:lvl4pPr>
            <a:lvl5pPr lvl="4" algn="ctr" rtl="0">
              <a:spcBef>
                <a:spcPts val="0"/>
              </a:spcBef>
              <a:spcAft>
                <a:spcPts val="0"/>
              </a:spcAft>
              <a:buSzPts val="1400"/>
              <a:buFont typeface="Share Tech"/>
              <a:buNone/>
              <a:defRPr b="1">
                <a:latin typeface="Share Tech"/>
                <a:ea typeface="Share Tech"/>
                <a:cs typeface="Share Tech"/>
                <a:sym typeface="Share Tech"/>
              </a:defRPr>
            </a:lvl5pPr>
            <a:lvl6pPr lvl="5" algn="ctr" rtl="0">
              <a:spcBef>
                <a:spcPts val="0"/>
              </a:spcBef>
              <a:spcAft>
                <a:spcPts val="0"/>
              </a:spcAft>
              <a:buSzPts val="1400"/>
              <a:buFont typeface="Share Tech"/>
              <a:buNone/>
              <a:defRPr b="1">
                <a:latin typeface="Share Tech"/>
                <a:ea typeface="Share Tech"/>
                <a:cs typeface="Share Tech"/>
                <a:sym typeface="Share Tech"/>
              </a:defRPr>
            </a:lvl6pPr>
            <a:lvl7pPr lvl="6" algn="ctr" rtl="0">
              <a:spcBef>
                <a:spcPts val="0"/>
              </a:spcBef>
              <a:spcAft>
                <a:spcPts val="0"/>
              </a:spcAft>
              <a:buSzPts val="1400"/>
              <a:buFont typeface="Share Tech"/>
              <a:buNone/>
              <a:defRPr b="1">
                <a:latin typeface="Share Tech"/>
                <a:ea typeface="Share Tech"/>
                <a:cs typeface="Share Tech"/>
                <a:sym typeface="Share Tech"/>
              </a:defRPr>
            </a:lvl7pPr>
            <a:lvl8pPr lvl="7" algn="ctr" rtl="0">
              <a:spcBef>
                <a:spcPts val="0"/>
              </a:spcBef>
              <a:spcAft>
                <a:spcPts val="0"/>
              </a:spcAft>
              <a:buSzPts val="1400"/>
              <a:buFont typeface="Share Tech"/>
              <a:buNone/>
              <a:defRPr b="1">
                <a:latin typeface="Share Tech"/>
                <a:ea typeface="Share Tech"/>
                <a:cs typeface="Share Tech"/>
                <a:sym typeface="Share Tech"/>
              </a:defRPr>
            </a:lvl8pPr>
            <a:lvl9pPr lvl="8" algn="ctr"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18" name="Google Shape;118;p14"/>
          <p:cNvSpPr txBox="1">
            <a:spLocks noGrp="1"/>
          </p:cNvSpPr>
          <p:nvPr>
            <p:ph type="subTitle" idx="4"/>
          </p:nvPr>
        </p:nvSpPr>
        <p:spPr>
          <a:xfrm>
            <a:off x="4586009" y="3991100"/>
            <a:ext cx="3020000" cy="123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119" name="Google Shape;119;p14"/>
          <p:cNvSpPr txBox="1">
            <a:spLocks noGrp="1"/>
          </p:cNvSpPr>
          <p:nvPr>
            <p:ph type="subTitle" idx="5"/>
          </p:nvPr>
        </p:nvSpPr>
        <p:spPr>
          <a:xfrm>
            <a:off x="8217265" y="3574833"/>
            <a:ext cx="3020000" cy="47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algn="ctr" rtl="0">
              <a:spcBef>
                <a:spcPts val="0"/>
              </a:spcBef>
              <a:spcAft>
                <a:spcPts val="0"/>
              </a:spcAft>
              <a:buSzPts val="1400"/>
              <a:buFont typeface="Share Tech"/>
              <a:buNone/>
              <a:defRPr b="1">
                <a:latin typeface="Share Tech"/>
                <a:ea typeface="Share Tech"/>
                <a:cs typeface="Share Tech"/>
                <a:sym typeface="Share Tech"/>
              </a:defRPr>
            </a:lvl2pPr>
            <a:lvl3pPr lvl="2" algn="ctr" rtl="0">
              <a:spcBef>
                <a:spcPts val="0"/>
              </a:spcBef>
              <a:spcAft>
                <a:spcPts val="0"/>
              </a:spcAft>
              <a:buSzPts val="1400"/>
              <a:buFont typeface="Share Tech"/>
              <a:buNone/>
              <a:defRPr b="1">
                <a:latin typeface="Share Tech"/>
                <a:ea typeface="Share Tech"/>
                <a:cs typeface="Share Tech"/>
                <a:sym typeface="Share Tech"/>
              </a:defRPr>
            </a:lvl3pPr>
            <a:lvl4pPr lvl="3" algn="ctr" rtl="0">
              <a:spcBef>
                <a:spcPts val="0"/>
              </a:spcBef>
              <a:spcAft>
                <a:spcPts val="0"/>
              </a:spcAft>
              <a:buSzPts val="1400"/>
              <a:buFont typeface="Share Tech"/>
              <a:buNone/>
              <a:defRPr b="1">
                <a:latin typeface="Share Tech"/>
                <a:ea typeface="Share Tech"/>
                <a:cs typeface="Share Tech"/>
                <a:sym typeface="Share Tech"/>
              </a:defRPr>
            </a:lvl4pPr>
            <a:lvl5pPr lvl="4" algn="ctr" rtl="0">
              <a:spcBef>
                <a:spcPts val="0"/>
              </a:spcBef>
              <a:spcAft>
                <a:spcPts val="0"/>
              </a:spcAft>
              <a:buSzPts val="1400"/>
              <a:buFont typeface="Share Tech"/>
              <a:buNone/>
              <a:defRPr b="1">
                <a:latin typeface="Share Tech"/>
                <a:ea typeface="Share Tech"/>
                <a:cs typeface="Share Tech"/>
                <a:sym typeface="Share Tech"/>
              </a:defRPr>
            </a:lvl5pPr>
            <a:lvl6pPr lvl="5" algn="ctr" rtl="0">
              <a:spcBef>
                <a:spcPts val="0"/>
              </a:spcBef>
              <a:spcAft>
                <a:spcPts val="0"/>
              </a:spcAft>
              <a:buSzPts val="1400"/>
              <a:buFont typeface="Share Tech"/>
              <a:buNone/>
              <a:defRPr b="1">
                <a:latin typeface="Share Tech"/>
                <a:ea typeface="Share Tech"/>
                <a:cs typeface="Share Tech"/>
                <a:sym typeface="Share Tech"/>
              </a:defRPr>
            </a:lvl6pPr>
            <a:lvl7pPr lvl="6" algn="ctr" rtl="0">
              <a:spcBef>
                <a:spcPts val="0"/>
              </a:spcBef>
              <a:spcAft>
                <a:spcPts val="0"/>
              </a:spcAft>
              <a:buSzPts val="1400"/>
              <a:buFont typeface="Share Tech"/>
              <a:buNone/>
              <a:defRPr b="1">
                <a:latin typeface="Share Tech"/>
                <a:ea typeface="Share Tech"/>
                <a:cs typeface="Share Tech"/>
                <a:sym typeface="Share Tech"/>
              </a:defRPr>
            </a:lvl7pPr>
            <a:lvl8pPr lvl="7" algn="ctr" rtl="0">
              <a:spcBef>
                <a:spcPts val="0"/>
              </a:spcBef>
              <a:spcAft>
                <a:spcPts val="0"/>
              </a:spcAft>
              <a:buSzPts val="1400"/>
              <a:buFont typeface="Share Tech"/>
              <a:buNone/>
              <a:defRPr b="1">
                <a:latin typeface="Share Tech"/>
                <a:ea typeface="Share Tech"/>
                <a:cs typeface="Share Tech"/>
                <a:sym typeface="Share Tech"/>
              </a:defRPr>
            </a:lvl8pPr>
            <a:lvl9pPr lvl="8" algn="ctr"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20" name="Google Shape;120;p14"/>
          <p:cNvSpPr txBox="1">
            <a:spLocks noGrp="1"/>
          </p:cNvSpPr>
          <p:nvPr>
            <p:ph type="subTitle" idx="6"/>
          </p:nvPr>
        </p:nvSpPr>
        <p:spPr>
          <a:xfrm>
            <a:off x="8217268" y="3991100"/>
            <a:ext cx="3020000" cy="123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121" name="Google Shape;121;p14"/>
          <p:cNvSpPr txBox="1">
            <a:spLocks noGrp="1"/>
          </p:cNvSpPr>
          <p:nvPr>
            <p:ph type="title" hasCustomPrompt="1"/>
          </p:nvPr>
        </p:nvSpPr>
        <p:spPr>
          <a:xfrm>
            <a:off x="1946333" y="2317400"/>
            <a:ext cx="1036800" cy="64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22" name="Google Shape;122;p14"/>
          <p:cNvSpPr txBox="1">
            <a:spLocks noGrp="1"/>
          </p:cNvSpPr>
          <p:nvPr>
            <p:ph type="title" idx="7" hasCustomPrompt="1"/>
          </p:nvPr>
        </p:nvSpPr>
        <p:spPr>
          <a:xfrm>
            <a:off x="5577600" y="2317400"/>
            <a:ext cx="1036800" cy="64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23" name="Google Shape;123;p14"/>
          <p:cNvSpPr txBox="1">
            <a:spLocks noGrp="1"/>
          </p:cNvSpPr>
          <p:nvPr>
            <p:ph type="title" idx="8" hasCustomPrompt="1"/>
          </p:nvPr>
        </p:nvSpPr>
        <p:spPr>
          <a:xfrm>
            <a:off x="9208867" y="2317400"/>
            <a:ext cx="1036800" cy="64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24" name="Google Shape;124;p14"/>
          <p:cNvSpPr txBox="1">
            <a:spLocks noGrp="1"/>
          </p:cNvSpPr>
          <p:nvPr>
            <p:ph type="title" idx="9"/>
          </p:nvPr>
        </p:nvSpPr>
        <p:spPr>
          <a:xfrm>
            <a:off x="960400" y="603100"/>
            <a:ext cx="9568000" cy="82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5" name="Google Shape;125;p14"/>
          <p:cNvGrpSpPr/>
          <p:nvPr/>
        </p:nvGrpSpPr>
        <p:grpSpPr>
          <a:xfrm rot="10800000" flipH="1">
            <a:off x="-12700" y="383726"/>
            <a:ext cx="3884600" cy="772484"/>
            <a:chOff x="267350" y="-205412"/>
            <a:chExt cx="2913450" cy="579363"/>
          </a:xfrm>
        </p:grpSpPr>
        <p:cxnSp>
          <p:nvCxnSpPr>
            <p:cNvPr id="126" name="Google Shape;126;p14"/>
            <p:cNvCxnSpPr/>
            <p:nvPr/>
          </p:nvCxnSpPr>
          <p:spPr>
            <a:xfrm>
              <a:off x="267350" y="-205412"/>
              <a:ext cx="575700" cy="575700"/>
            </a:xfrm>
            <a:prstGeom prst="straightConnector1">
              <a:avLst/>
            </a:prstGeom>
            <a:noFill/>
            <a:ln w="9525" cap="flat" cmpd="sng">
              <a:solidFill>
                <a:schemeClr val="accent2"/>
              </a:solidFill>
              <a:prstDash val="solid"/>
              <a:round/>
              <a:headEnd type="none" w="med" len="med"/>
              <a:tailEnd type="none" w="med" len="med"/>
            </a:ln>
          </p:spPr>
        </p:cxnSp>
        <p:cxnSp>
          <p:nvCxnSpPr>
            <p:cNvPr id="127" name="Google Shape;127;p14"/>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grpSp>
        <p:nvGrpSpPr>
          <p:cNvPr id="128" name="Google Shape;128;p14"/>
          <p:cNvGrpSpPr/>
          <p:nvPr/>
        </p:nvGrpSpPr>
        <p:grpSpPr>
          <a:xfrm flipH="1">
            <a:off x="8328500" y="5752559"/>
            <a:ext cx="3884600" cy="772484"/>
            <a:chOff x="267350" y="-205412"/>
            <a:chExt cx="2913450" cy="579363"/>
          </a:xfrm>
        </p:grpSpPr>
        <p:cxnSp>
          <p:nvCxnSpPr>
            <p:cNvPr id="129" name="Google Shape;129;p14"/>
            <p:cNvCxnSpPr/>
            <p:nvPr/>
          </p:nvCxnSpPr>
          <p:spPr>
            <a:xfrm>
              <a:off x="267350" y="-205412"/>
              <a:ext cx="575700" cy="575700"/>
            </a:xfrm>
            <a:prstGeom prst="straightConnector1">
              <a:avLst/>
            </a:prstGeom>
            <a:noFill/>
            <a:ln w="9525" cap="flat" cmpd="sng">
              <a:solidFill>
                <a:schemeClr val="accent2"/>
              </a:solidFill>
              <a:prstDash val="solid"/>
              <a:round/>
              <a:headEnd type="none" w="med" len="med"/>
              <a:tailEnd type="none" w="med" len="med"/>
            </a:ln>
          </p:spPr>
        </p:cxnSp>
        <p:cxnSp>
          <p:nvCxnSpPr>
            <p:cNvPr id="130" name="Google Shape;130;p14"/>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spTree>
    <p:extLst>
      <p:ext uri="{BB962C8B-B14F-4D97-AF65-F5344CB8AC3E}">
        <p14:creationId xmlns:p14="http://schemas.microsoft.com/office/powerpoint/2010/main" val="246982969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31"/>
        <p:cNvGrpSpPr/>
        <p:nvPr/>
      </p:nvGrpSpPr>
      <p:grpSpPr>
        <a:xfrm>
          <a:off x="0" y="0"/>
          <a:ext cx="0" cy="0"/>
          <a:chOff x="0" y="0"/>
          <a:chExt cx="0" cy="0"/>
        </a:xfrm>
      </p:grpSpPr>
      <p:sp>
        <p:nvSpPr>
          <p:cNvPr id="132" name="Google Shape;132;p15"/>
          <p:cNvSpPr/>
          <p:nvPr/>
        </p:nvSpPr>
        <p:spPr>
          <a:xfrm>
            <a:off x="2283800" y="-4854867"/>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3" name="Google Shape;133;p15"/>
          <p:cNvSpPr txBox="1">
            <a:spLocks noGrp="1"/>
          </p:cNvSpPr>
          <p:nvPr>
            <p:ph type="subTitle" idx="1"/>
          </p:nvPr>
        </p:nvSpPr>
        <p:spPr>
          <a:xfrm>
            <a:off x="954748" y="2745084"/>
            <a:ext cx="30200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algn="ctr" rtl="0">
              <a:spcBef>
                <a:spcPts val="0"/>
              </a:spcBef>
              <a:spcAft>
                <a:spcPts val="0"/>
              </a:spcAft>
              <a:buSzPts val="1400"/>
              <a:buFont typeface="Share Tech"/>
              <a:buNone/>
              <a:defRPr b="1">
                <a:latin typeface="Share Tech"/>
                <a:ea typeface="Share Tech"/>
                <a:cs typeface="Share Tech"/>
                <a:sym typeface="Share Tech"/>
              </a:defRPr>
            </a:lvl2pPr>
            <a:lvl3pPr lvl="2" algn="ctr" rtl="0">
              <a:spcBef>
                <a:spcPts val="0"/>
              </a:spcBef>
              <a:spcAft>
                <a:spcPts val="0"/>
              </a:spcAft>
              <a:buSzPts val="1400"/>
              <a:buFont typeface="Share Tech"/>
              <a:buNone/>
              <a:defRPr b="1">
                <a:latin typeface="Share Tech"/>
                <a:ea typeface="Share Tech"/>
                <a:cs typeface="Share Tech"/>
                <a:sym typeface="Share Tech"/>
              </a:defRPr>
            </a:lvl3pPr>
            <a:lvl4pPr lvl="3" algn="ctr" rtl="0">
              <a:spcBef>
                <a:spcPts val="0"/>
              </a:spcBef>
              <a:spcAft>
                <a:spcPts val="0"/>
              </a:spcAft>
              <a:buSzPts val="1400"/>
              <a:buFont typeface="Share Tech"/>
              <a:buNone/>
              <a:defRPr b="1">
                <a:latin typeface="Share Tech"/>
                <a:ea typeface="Share Tech"/>
                <a:cs typeface="Share Tech"/>
                <a:sym typeface="Share Tech"/>
              </a:defRPr>
            </a:lvl4pPr>
            <a:lvl5pPr lvl="4" algn="ctr" rtl="0">
              <a:spcBef>
                <a:spcPts val="0"/>
              </a:spcBef>
              <a:spcAft>
                <a:spcPts val="0"/>
              </a:spcAft>
              <a:buSzPts val="1400"/>
              <a:buFont typeface="Share Tech"/>
              <a:buNone/>
              <a:defRPr b="1">
                <a:latin typeface="Share Tech"/>
                <a:ea typeface="Share Tech"/>
                <a:cs typeface="Share Tech"/>
                <a:sym typeface="Share Tech"/>
              </a:defRPr>
            </a:lvl5pPr>
            <a:lvl6pPr lvl="5" algn="ctr" rtl="0">
              <a:spcBef>
                <a:spcPts val="0"/>
              </a:spcBef>
              <a:spcAft>
                <a:spcPts val="0"/>
              </a:spcAft>
              <a:buSzPts val="1400"/>
              <a:buFont typeface="Share Tech"/>
              <a:buNone/>
              <a:defRPr b="1">
                <a:latin typeface="Share Tech"/>
                <a:ea typeface="Share Tech"/>
                <a:cs typeface="Share Tech"/>
                <a:sym typeface="Share Tech"/>
              </a:defRPr>
            </a:lvl6pPr>
            <a:lvl7pPr lvl="6" algn="ctr" rtl="0">
              <a:spcBef>
                <a:spcPts val="0"/>
              </a:spcBef>
              <a:spcAft>
                <a:spcPts val="0"/>
              </a:spcAft>
              <a:buSzPts val="1400"/>
              <a:buFont typeface="Share Tech"/>
              <a:buNone/>
              <a:defRPr b="1">
                <a:latin typeface="Share Tech"/>
                <a:ea typeface="Share Tech"/>
                <a:cs typeface="Share Tech"/>
                <a:sym typeface="Share Tech"/>
              </a:defRPr>
            </a:lvl7pPr>
            <a:lvl8pPr lvl="7" algn="ctr" rtl="0">
              <a:spcBef>
                <a:spcPts val="0"/>
              </a:spcBef>
              <a:spcAft>
                <a:spcPts val="0"/>
              </a:spcAft>
              <a:buSzPts val="1400"/>
              <a:buFont typeface="Share Tech"/>
              <a:buNone/>
              <a:defRPr b="1">
                <a:latin typeface="Share Tech"/>
                <a:ea typeface="Share Tech"/>
                <a:cs typeface="Share Tech"/>
                <a:sym typeface="Share Tech"/>
              </a:defRPr>
            </a:lvl8pPr>
            <a:lvl9pPr lvl="8" algn="ctr"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34" name="Google Shape;134;p15"/>
          <p:cNvSpPr txBox="1">
            <a:spLocks noGrp="1"/>
          </p:cNvSpPr>
          <p:nvPr>
            <p:ph type="subTitle" idx="2"/>
          </p:nvPr>
        </p:nvSpPr>
        <p:spPr>
          <a:xfrm>
            <a:off x="954767" y="3225320"/>
            <a:ext cx="3020000" cy="123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135" name="Google Shape;135;p15"/>
          <p:cNvSpPr txBox="1">
            <a:spLocks noGrp="1"/>
          </p:cNvSpPr>
          <p:nvPr>
            <p:ph type="subTitle" idx="3"/>
          </p:nvPr>
        </p:nvSpPr>
        <p:spPr>
          <a:xfrm>
            <a:off x="4585999" y="3761117"/>
            <a:ext cx="30200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algn="ctr" rtl="0">
              <a:spcBef>
                <a:spcPts val="0"/>
              </a:spcBef>
              <a:spcAft>
                <a:spcPts val="0"/>
              </a:spcAft>
              <a:buSzPts val="1400"/>
              <a:buFont typeface="Share Tech"/>
              <a:buNone/>
              <a:defRPr b="1">
                <a:latin typeface="Share Tech"/>
                <a:ea typeface="Share Tech"/>
                <a:cs typeface="Share Tech"/>
                <a:sym typeface="Share Tech"/>
              </a:defRPr>
            </a:lvl2pPr>
            <a:lvl3pPr lvl="2" algn="ctr" rtl="0">
              <a:spcBef>
                <a:spcPts val="0"/>
              </a:spcBef>
              <a:spcAft>
                <a:spcPts val="0"/>
              </a:spcAft>
              <a:buSzPts val="1400"/>
              <a:buFont typeface="Share Tech"/>
              <a:buNone/>
              <a:defRPr b="1">
                <a:latin typeface="Share Tech"/>
                <a:ea typeface="Share Tech"/>
                <a:cs typeface="Share Tech"/>
                <a:sym typeface="Share Tech"/>
              </a:defRPr>
            </a:lvl3pPr>
            <a:lvl4pPr lvl="3" algn="ctr" rtl="0">
              <a:spcBef>
                <a:spcPts val="0"/>
              </a:spcBef>
              <a:spcAft>
                <a:spcPts val="0"/>
              </a:spcAft>
              <a:buSzPts val="1400"/>
              <a:buFont typeface="Share Tech"/>
              <a:buNone/>
              <a:defRPr b="1">
                <a:latin typeface="Share Tech"/>
                <a:ea typeface="Share Tech"/>
                <a:cs typeface="Share Tech"/>
                <a:sym typeface="Share Tech"/>
              </a:defRPr>
            </a:lvl4pPr>
            <a:lvl5pPr lvl="4" algn="ctr" rtl="0">
              <a:spcBef>
                <a:spcPts val="0"/>
              </a:spcBef>
              <a:spcAft>
                <a:spcPts val="0"/>
              </a:spcAft>
              <a:buSzPts val="1400"/>
              <a:buFont typeface="Share Tech"/>
              <a:buNone/>
              <a:defRPr b="1">
                <a:latin typeface="Share Tech"/>
                <a:ea typeface="Share Tech"/>
                <a:cs typeface="Share Tech"/>
                <a:sym typeface="Share Tech"/>
              </a:defRPr>
            </a:lvl5pPr>
            <a:lvl6pPr lvl="5" algn="ctr" rtl="0">
              <a:spcBef>
                <a:spcPts val="0"/>
              </a:spcBef>
              <a:spcAft>
                <a:spcPts val="0"/>
              </a:spcAft>
              <a:buSzPts val="1400"/>
              <a:buFont typeface="Share Tech"/>
              <a:buNone/>
              <a:defRPr b="1">
                <a:latin typeface="Share Tech"/>
                <a:ea typeface="Share Tech"/>
                <a:cs typeface="Share Tech"/>
                <a:sym typeface="Share Tech"/>
              </a:defRPr>
            </a:lvl6pPr>
            <a:lvl7pPr lvl="6" algn="ctr" rtl="0">
              <a:spcBef>
                <a:spcPts val="0"/>
              </a:spcBef>
              <a:spcAft>
                <a:spcPts val="0"/>
              </a:spcAft>
              <a:buSzPts val="1400"/>
              <a:buFont typeface="Share Tech"/>
              <a:buNone/>
              <a:defRPr b="1">
                <a:latin typeface="Share Tech"/>
                <a:ea typeface="Share Tech"/>
                <a:cs typeface="Share Tech"/>
                <a:sym typeface="Share Tech"/>
              </a:defRPr>
            </a:lvl7pPr>
            <a:lvl8pPr lvl="7" algn="ctr" rtl="0">
              <a:spcBef>
                <a:spcPts val="0"/>
              </a:spcBef>
              <a:spcAft>
                <a:spcPts val="0"/>
              </a:spcAft>
              <a:buSzPts val="1400"/>
              <a:buFont typeface="Share Tech"/>
              <a:buNone/>
              <a:defRPr b="1">
                <a:latin typeface="Share Tech"/>
                <a:ea typeface="Share Tech"/>
                <a:cs typeface="Share Tech"/>
                <a:sym typeface="Share Tech"/>
              </a:defRPr>
            </a:lvl8pPr>
            <a:lvl9pPr lvl="8" algn="ctr"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36" name="Google Shape;136;p15"/>
          <p:cNvSpPr txBox="1">
            <a:spLocks noGrp="1"/>
          </p:cNvSpPr>
          <p:nvPr>
            <p:ph type="subTitle" idx="4"/>
          </p:nvPr>
        </p:nvSpPr>
        <p:spPr>
          <a:xfrm>
            <a:off x="4586009" y="4241353"/>
            <a:ext cx="3020000" cy="123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137" name="Google Shape;137;p15"/>
          <p:cNvSpPr txBox="1">
            <a:spLocks noGrp="1"/>
          </p:cNvSpPr>
          <p:nvPr>
            <p:ph type="subTitle" idx="5"/>
          </p:nvPr>
        </p:nvSpPr>
        <p:spPr>
          <a:xfrm>
            <a:off x="8217265" y="2127251"/>
            <a:ext cx="30200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algn="ctr" rtl="0">
              <a:spcBef>
                <a:spcPts val="0"/>
              </a:spcBef>
              <a:spcAft>
                <a:spcPts val="0"/>
              </a:spcAft>
              <a:buSzPts val="1400"/>
              <a:buFont typeface="Share Tech"/>
              <a:buNone/>
              <a:defRPr b="1">
                <a:latin typeface="Share Tech"/>
                <a:ea typeface="Share Tech"/>
                <a:cs typeface="Share Tech"/>
                <a:sym typeface="Share Tech"/>
              </a:defRPr>
            </a:lvl2pPr>
            <a:lvl3pPr lvl="2" algn="ctr" rtl="0">
              <a:spcBef>
                <a:spcPts val="0"/>
              </a:spcBef>
              <a:spcAft>
                <a:spcPts val="0"/>
              </a:spcAft>
              <a:buSzPts val="1400"/>
              <a:buFont typeface="Share Tech"/>
              <a:buNone/>
              <a:defRPr b="1">
                <a:latin typeface="Share Tech"/>
                <a:ea typeface="Share Tech"/>
                <a:cs typeface="Share Tech"/>
                <a:sym typeface="Share Tech"/>
              </a:defRPr>
            </a:lvl3pPr>
            <a:lvl4pPr lvl="3" algn="ctr" rtl="0">
              <a:spcBef>
                <a:spcPts val="0"/>
              </a:spcBef>
              <a:spcAft>
                <a:spcPts val="0"/>
              </a:spcAft>
              <a:buSzPts val="1400"/>
              <a:buFont typeface="Share Tech"/>
              <a:buNone/>
              <a:defRPr b="1">
                <a:latin typeface="Share Tech"/>
                <a:ea typeface="Share Tech"/>
                <a:cs typeface="Share Tech"/>
                <a:sym typeface="Share Tech"/>
              </a:defRPr>
            </a:lvl4pPr>
            <a:lvl5pPr lvl="4" algn="ctr" rtl="0">
              <a:spcBef>
                <a:spcPts val="0"/>
              </a:spcBef>
              <a:spcAft>
                <a:spcPts val="0"/>
              </a:spcAft>
              <a:buSzPts val="1400"/>
              <a:buFont typeface="Share Tech"/>
              <a:buNone/>
              <a:defRPr b="1">
                <a:latin typeface="Share Tech"/>
                <a:ea typeface="Share Tech"/>
                <a:cs typeface="Share Tech"/>
                <a:sym typeface="Share Tech"/>
              </a:defRPr>
            </a:lvl5pPr>
            <a:lvl6pPr lvl="5" algn="ctr" rtl="0">
              <a:spcBef>
                <a:spcPts val="0"/>
              </a:spcBef>
              <a:spcAft>
                <a:spcPts val="0"/>
              </a:spcAft>
              <a:buSzPts val="1400"/>
              <a:buFont typeface="Share Tech"/>
              <a:buNone/>
              <a:defRPr b="1">
                <a:latin typeface="Share Tech"/>
                <a:ea typeface="Share Tech"/>
                <a:cs typeface="Share Tech"/>
                <a:sym typeface="Share Tech"/>
              </a:defRPr>
            </a:lvl6pPr>
            <a:lvl7pPr lvl="6" algn="ctr" rtl="0">
              <a:spcBef>
                <a:spcPts val="0"/>
              </a:spcBef>
              <a:spcAft>
                <a:spcPts val="0"/>
              </a:spcAft>
              <a:buSzPts val="1400"/>
              <a:buFont typeface="Share Tech"/>
              <a:buNone/>
              <a:defRPr b="1">
                <a:latin typeface="Share Tech"/>
                <a:ea typeface="Share Tech"/>
                <a:cs typeface="Share Tech"/>
                <a:sym typeface="Share Tech"/>
              </a:defRPr>
            </a:lvl7pPr>
            <a:lvl8pPr lvl="7" algn="ctr" rtl="0">
              <a:spcBef>
                <a:spcPts val="0"/>
              </a:spcBef>
              <a:spcAft>
                <a:spcPts val="0"/>
              </a:spcAft>
              <a:buSzPts val="1400"/>
              <a:buFont typeface="Share Tech"/>
              <a:buNone/>
              <a:defRPr b="1">
                <a:latin typeface="Share Tech"/>
                <a:ea typeface="Share Tech"/>
                <a:cs typeface="Share Tech"/>
                <a:sym typeface="Share Tech"/>
              </a:defRPr>
            </a:lvl8pPr>
            <a:lvl9pPr lvl="8" algn="ctr"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38" name="Google Shape;138;p15"/>
          <p:cNvSpPr txBox="1">
            <a:spLocks noGrp="1"/>
          </p:cNvSpPr>
          <p:nvPr>
            <p:ph type="subTitle" idx="6"/>
          </p:nvPr>
        </p:nvSpPr>
        <p:spPr>
          <a:xfrm>
            <a:off x="8217268" y="2607487"/>
            <a:ext cx="3020000" cy="123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139" name="Google Shape;139;p15"/>
          <p:cNvSpPr txBox="1">
            <a:spLocks noGrp="1"/>
          </p:cNvSpPr>
          <p:nvPr>
            <p:ph type="title"/>
          </p:nvPr>
        </p:nvSpPr>
        <p:spPr>
          <a:xfrm>
            <a:off x="960400" y="603100"/>
            <a:ext cx="9568000" cy="82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0" name="Google Shape;140;p15"/>
          <p:cNvSpPr/>
          <p:nvPr/>
        </p:nvSpPr>
        <p:spPr>
          <a:xfrm>
            <a:off x="11316827" y="248800"/>
            <a:ext cx="658400" cy="342000"/>
          </a:xfrm>
          <a:prstGeom prst="snip2DiagRect">
            <a:avLst>
              <a:gd name="adj1" fmla="val 0"/>
              <a:gd name="adj2"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194791291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41"/>
        <p:cNvGrpSpPr/>
        <p:nvPr/>
      </p:nvGrpSpPr>
      <p:grpSpPr>
        <a:xfrm>
          <a:off x="0" y="0"/>
          <a:ext cx="0" cy="0"/>
          <a:chOff x="0" y="0"/>
          <a:chExt cx="0" cy="0"/>
        </a:xfrm>
      </p:grpSpPr>
      <p:sp>
        <p:nvSpPr>
          <p:cNvPr id="142" name="Google Shape;142;p16"/>
          <p:cNvSpPr txBox="1">
            <a:spLocks noGrp="1"/>
          </p:cNvSpPr>
          <p:nvPr>
            <p:ph type="subTitle" idx="1"/>
          </p:nvPr>
        </p:nvSpPr>
        <p:spPr>
          <a:xfrm>
            <a:off x="1781565" y="2045617"/>
            <a:ext cx="30200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rtl="0">
              <a:spcBef>
                <a:spcPts val="0"/>
              </a:spcBef>
              <a:spcAft>
                <a:spcPts val="0"/>
              </a:spcAft>
              <a:buSzPts val="1400"/>
              <a:buFont typeface="Share Tech"/>
              <a:buNone/>
              <a:defRPr b="1">
                <a:latin typeface="Share Tech"/>
                <a:ea typeface="Share Tech"/>
                <a:cs typeface="Share Tech"/>
                <a:sym typeface="Share Tech"/>
              </a:defRPr>
            </a:lvl2pPr>
            <a:lvl3pPr lvl="2" rtl="0">
              <a:spcBef>
                <a:spcPts val="0"/>
              </a:spcBef>
              <a:spcAft>
                <a:spcPts val="0"/>
              </a:spcAft>
              <a:buSzPts val="1400"/>
              <a:buFont typeface="Share Tech"/>
              <a:buNone/>
              <a:defRPr b="1">
                <a:latin typeface="Share Tech"/>
                <a:ea typeface="Share Tech"/>
                <a:cs typeface="Share Tech"/>
                <a:sym typeface="Share Tech"/>
              </a:defRPr>
            </a:lvl3pPr>
            <a:lvl4pPr lvl="3" rtl="0">
              <a:spcBef>
                <a:spcPts val="0"/>
              </a:spcBef>
              <a:spcAft>
                <a:spcPts val="0"/>
              </a:spcAft>
              <a:buSzPts val="1400"/>
              <a:buFont typeface="Share Tech"/>
              <a:buNone/>
              <a:defRPr b="1">
                <a:latin typeface="Share Tech"/>
                <a:ea typeface="Share Tech"/>
                <a:cs typeface="Share Tech"/>
                <a:sym typeface="Share Tech"/>
              </a:defRPr>
            </a:lvl4pPr>
            <a:lvl5pPr lvl="4" rtl="0">
              <a:spcBef>
                <a:spcPts val="0"/>
              </a:spcBef>
              <a:spcAft>
                <a:spcPts val="0"/>
              </a:spcAft>
              <a:buSzPts val="1400"/>
              <a:buFont typeface="Share Tech"/>
              <a:buNone/>
              <a:defRPr b="1">
                <a:latin typeface="Share Tech"/>
                <a:ea typeface="Share Tech"/>
                <a:cs typeface="Share Tech"/>
                <a:sym typeface="Share Tech"/>
              </a:defRPr>
            </a:lvl5pPr>
            <a:lvl6pPr lvl="5" rtl="0">
              <a:spcBef>
                <a:spcPts val="0"/>
              </a:spcBef>
              <a:spcAft>
                <a:spcPts val="0"/>
              </a:spcAft>
              <a:buSzPts val="1400"/>
              <a:buFont typeface="Share Tech"/>
              <a:buNone/>
              <a:defRPr b="1">
                <a:latin typeface="Share Tech"/>
                <a:ea typeface="Share Tech"/>
                <a:cs typeface="Share Tech"/>
                <a:sym typeface="Share Tech"/>
              </a:defRPr>
            </a:lvl6pPr>
            <a:lvl7pPr lvl="6" rtl="0">
              <a:spcBef>
                <a:spcPts val="0"/>
              </a:spcBef>
              <a:spcAft>
                <a:spcPts val="0"/>
              </a:spcAft>
              <a:buSzPts val="1400"/>
              <a:buFont typeface="Share Tech"/>
              <a:buNone/>
              <a:defRPr b="1">
                <a:latin typeface="Share Tech"/>
                <a:ea typeface="Share Tech"/>
                <a:cs typeface="Share Tech"/>
                <a:sym typeface="Share Tech"/>
              </a:defRPr>
            </a:lvl7pPr>
            <a:lvl8pPr lvl="7" rtl="0">
              <a:spcBef>
                <a:spcPts val="0"/>
              </a:spcBef>
              <a:spcAft>
                <a:spcPts val="0"/>
              </a:spcAft>
              <a:buSzPts val="1400"/>
              <a:buFont typeface="Share Tech"/>
              <a:buNone/>
              <a:defRPr b="1">
                <a:latin typeface="Share Tech"/>
                <a:ea typeface="Share Tech"/>
                <a:cs typeface="Share Tech"/>
                <a:sym typeface="Share Tech"/>
              </a:defRPr>
            </a:lvl8pPr>
            <a:lvl9pPr lvl="8"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43" name="Google Shape;143;p16"/>
          <p:cNvSpPr txBox="1">
            <a:spLocks noGrp="1"/>
          </p:cNvSpPr>
          <p:nvPr>
            <p:ph type="subTitle" idx="2"/>
          </p:nvPr>
        </p:nvSpPr>
        <p:spPr>
          <a:xfrm>
            <a:off x="1781584" y="2525853"/>
            <a:ext cx="3020000" cy="90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endParaRPr/>
          </a:p>
        </p:txBody>
      </p:sp>
      <p:sp>
        <p:nvSpPr>
          <p:cNvPr id="144" name="Google Shape;144;p16"/>
          <p:cNvSpPr txBox="1">
            <a:spLocks noGrp="1"/>
          </p:cNvSpPr>
          <p:nvPr>
            <p:ph type="title"/>
          </p:nvPr>
        </p:nvSpPr>
        <p:spPr>
          <a:xfrm>
            <a:off x="960400" y="603100"/>
            <a:ext cx="9568000" cy="82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5" name="Google Shape;145;p16"/>
          <p:cNvSpPr txBox="1">
            <a:spLocks noGrp="1"/>
          </p:cNvSpPr>
          <p:nvPr>
            <p:ph type="subTitle" idx="3"/>
          </p:nvPr>
        </p:nvSpPr>
        <p:spPr>
          <a:xfrm>
            <a:off x="6258499" y="2045617"/>
            <a:ext cx="30200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rtl="0">
              <a:spcBef>
                <a:spcPts val="0"/>
              </a:spcBef>
              <a:spcAft>
                <a:spcPts val="0"/>
              </a:spcAft>
              <a:buSzPts val="1400"/>
              <a:buFont typeface="Share Tech"/>
              <a:buNone/>
              <a:defRPr b="1">
                <a:latin typeface="Share Tech"/>
                <a:ea typeface="Share Tech"/>
                <a:cs typeface="Share Tech"/>
                <a:sym typeface="Share Tech"/>
              </a:defRPr>
            </a:lvl2pPr>
            <a:lvl3pPr lvl="2" rtl="0">
              <a:spcBef>
                <a:spcPts val="0"/>
              </a:spcBef>
              <a:spcAft>
                <a:spcPts val="0"/>
              </a:spcAft>
              <a:buSzPts val="1400"/>
              <a:buFont typeface="Share Tech"/>
              <a:buNone/>
              <a:defRPr b="1">
                <a:latin typeface="Share Tech"/>
                <a:ea typeface="Share Tech"/>
                <a:cs typeface="Share Tech"/>
                <a:sym typeface="Share Tech"/>
              </a:defRPr>
            </a:lvl3pPr>
            <a:lvl4pPr lvl="3" rtl="0">
              <a:spcBef>
                <a:spcPts val="0"/>
              </a:spcBef>
              <a:spcAft>
                <a:spcPts val="0"/>
              </a:spcAft>
              <a:buSzPts val="1400"/>
              <a:buFont typeface="Share Tech"/>
              <a:buNone/>
              <a:defRPr b="1">
                <a:latin typeface="Share Tech"/>
                <a:ea typeface="Share Tech"/>
                <a:cs typeface="Share Tech"/>
                <a:sym typeface="Share Tech"/>
              </a:defRPr>
            </a:lvl4pPr>
            <a:lvl5pPr lvl="4" rtl="0">
              <a:spcBef>
                <a:spcPts val="0"/>
              </a:spcBef>
              <a:spcAft>
                <a:spcPts val="0"/>
              </a:spcAft>
              <a:buSzPts val="1400"/>
              <a:buFont typeface="Share Tech"/>
              <a:buNone/>
              <a:defRPr b="1">
                <a:latin typeface="Share Tech"/>
                <a:ea typeface="Share Tech"/>
                <a:cs typeface="Share Tech"/>
                <a:sym typeface="Share Tech"/>
              </a:defRPr>
            </a:lvl5pPr>
            <a:lvl6pPr lvl="5" rtl="0">
              <a:spcBef>
                <a:spcPts val="0"/>
              </a:spcBef>
              <a:spcAft>
                <a:spcPts val="0"/>
              </a:spcAft>
              <a:buSzPts val="1400"/>
              <a:buFont typeface="Share Tech"/>
              <a:buNone/>
              <a:defRPr b="1">
                <a:latin typeface="Share Tech"/>
                <a:ea typeface="Share Tech"/>
                <a:cs typeface="Share Tech"/>
                <a:sym typeface="Share Tech"/>
              </a:defRPr>
            </a:lvl6pPr>
            <a:lvl7pPr lvl="6" rtl="0">
              <a:spcBef>
                <a:spcPts val="0"/>
              </a:spcBef>
              <a:spcAft>
                <a:spcPts val="0"/>
              </a:spcAft>
              <a:buSzPts val="1400"/>
              <a:buFont typeface="Share Tech"/>
              <a:buNone/>
              <a:defRPr b="1">
                <a:latin typeface="Share Tech"/>
                <a:ea typeface="Share Tech"/>
                <a:cs typeface="Share Tech"/>
                <a:sym typeface="Share Tech"/>
              </a:defRPr>
            </a:lvl7pPr>
            <a:lvl8pPr lvl="7" rtl="0">
              <a:spcBef>
                <a:spcPts val="0"/>
              </a:spcBef>
              <a:spcAft>
                <a:spcPts val="0"/>
              </a:spcAft>
              <a:buSzPts val="1400"/>
              <a:buFont typeface="Share Tech"/>
              <a:buNone/>
              <a:defRPr b="1">
                <a:latin typeface="Share Tech"/>
                <a:ea typeface="Share Tech"/>
                <a:cs typeface="Share Tech"/>
                <a:sym typeface="Share Tech"/>
              </a:defRPr>
            </a:lvl8pPr>
            <a:lvl9pPr lvl="8"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46" name="Google Shape;146;p16"/>
          <p:cNvSpPr txBox="1">
            <a:spLocks noGrp="1"/>
          </p:cNvSpPr>
          <p:nvPr>
            <p:ph type="subTitle" idx="4"/>
          </p:nvPr>
        </p:nvSpPr>
        <p:spPr>
          <a:xfrm>
            <a:off x="6258517" y="2525853"/>
            <a:ext cx="3020000" cy="90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endParaRPr/>
          </a:p>
        </p:txBody>
      </p:sp>
      <p:sp>
        <p:nvSpPr>
          <p:cNvPr id="147" name="Google Shape;147;p16"/>
          <p:cNvSpPr txBox="1">
            <a:spLocks noGrp="1"/>
          </p:cNvSpPr>
          <p:nvPr>
            <p:ph type="subTitle" idx="5"/>
          </p:nvPr>
        </p:nvSpPr>
        <p:spPr>
          <a:xfrm>
            <a:off x="2636851" y="4516684"/>
            <a:ext cx="30200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rtl="0">
              <a:spcBef>
                <a:spcPts val="0"/>
              </a:spcBef>
              <a:spcAft>
                <a:spcPts val="0"/>
              </a:spcAft>
              <a:buSzPts val="1400"/>
              <a:buFont typeface="Share Tech"/>
              <a:buNone/>
              <a:defRPr b="1">
                <a:latin typeface="Share Tech"/>
                <a:ea typeface="Share Tech"/>
                <a:cs typeface="Share Tech"/>
                <a:sym typeface="Share Tech"/>
              </a:defRPr>
            </a:lvl2pPr>
            <a:lvl3pPr lvl="2" rtl="0">
              <a:spcBef>
                <a:spcPts val="0"/>
              </a:spcBef>
              <a:spcAft>
                <a:spcPts val="0"/>
              </a:spcAft>
              <a:buSzPts val="1400"/>
              <a:buFont typeface="Share Tech"/>
              <a:buNone/>
              <a:defRPr b="1">
                <a:latin typeface="Share Tech"/>
                <a:ea typeface="Share Tech"/>
                <a:cs typeface="Share Tech"/>
                <a:sym typeface="Share Tech"/>
              </a:defRPr>
            </a:lvl3pPr>
            <a:lvl4pPr lvl="3" rtl="0">
              <a:spcBef>
                <a:spcPts val="0"/>
              </a:spcBef>
              <a:spcAft>
                <a:spcPts val="0"/>
              </a:spcAft>
              <a:buSzPts val="1400"/>
              <a:buFont typeface="Share Tech"/>
              <a:buNone/>
              <a:defRPr b="1">
                <a:latin typeface="Share Tech"/>
                <a:ea typeface="Share Tech"/>
                <a:cs typeface="Share Tech"/>
                <a:sym typeface="Share Tech"/>
              </a:defRPr>
            </a:lvl4pPr>
            <a:lvl5pPr lvl="4" rtl="0">
              <a:spcBef>
                <a:spcPts val="0"/>
              </a:spcBef>
              <a:spcAft>
                <a:spcPts val="0"/>
              </a:spcAft>
              <a:buSzPts val="1400"/>
              <a:buFont typeface="Share Tech"/>
              <a:buNone/>
              <a:defRPr b="1">
                <a:latin typeface="Share Tech"/>
                <a:ea typeface="Share Tech"/>
                <a:cs typeface="Share Tech"/>
                <a:sym typeface="Share Tech"/>
              </a:defRPr>
            </a:lvl5pPr>
            <a:lvl6pPr lvl="5" rtl="0">
              <a:spcBef>
                <a:spcPts val="0"/>
              </a:spcBef>
              <a:spcAft>
                <a:spcPts val="0"/>
              </a:spcAft>
              <a:buSzPts val="1400"/>
              <a:buFont typeface="Share Tech"/>
              <a:buNone/>
              <a:defRPr b="1">
                <a:latin typeface="Share Tech"/>
                <a:ea typeface="Share Tech"/>
                <a:cs typeface="Share Tech"/>
                <a:sym typeface="Share Tech"/>
              </a:defRPr>
            </a:lvl6pPr>
            <a:lvl7pPr lvl="6" rtl="0">
              <a:spcBef>
                <a:spcPts val="0"/>
              </a:spcBef>
              <a:spcAft>
                <a:spcPts val="0"/>
              </a:spcAft>
              <a:buSzPts val="1400"/>
              <a:buFont typeface="Share Tech"/>
              <a:buNone/>
              <a:defRPr b="1">
                <a:latin typeface="Share Tech"/>
                <a:ea typeface="Share Tech"/>
                <a:cs typeface="Share Tech"/>
                <a:sym typeface="Share Tech"/>
              </a:defRPr>
            </a:lvl7pPr>
            <a:lvl8pPr lvl="7" rtl="0">
              <a:spcBef>
                <a:spcPts val="0"/>
              </a:spcBef>
              <a:spcAft>
                <a:spcPts val="0"/>
              </a:spcAft>
              <a:buSzPts val="1400"/>
              <a:buFont typeface="Share Tech"/>
              <a:buNone/>
              <a:defRPr b="1">
                <a:latin typeface="Share Tech"/>
                <a:ea typeface="Share Tech"/>
                <a:cs typeface="Share Tech"/>
                <a:sym typeface="Share Tech"/>
              </a:defRPr>
            </a:lvl8pPr>
            <a:lvl9pPr lvl="8"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48" name="Google Shape;148;p16"/>
          <p:cNvSpPr txBox="1">
            <a:spLocks noGrp="1"/>
          </p:cNvSpPr>
          <p:nvPr>
            <p:ph type="subTitle" idx="6"/>
          </p:nvPr>
        </p:nvSpPr>
        <p:spPr>
          <a:xfrm>
            <a:off x="2636851" y="4996920"/>
            <a:ext cx="3020000" cy="90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endParaRPr/>
          </a:p>
        </p:txBody>
      </p:sp>
      <p:sp>
        <p:nvSpPr>
          <p:cNvPr id="149" name="Google Shape;149;p16"/>
          <p:cNvSpPr txBox="1">
            <a:spLocks noGrp="1"/>
          </p:cNvSpPr>
          <p:nvPr>
            <p:ph type="subTitle" idx="7"/>
          </p:nvPr>
        </p:nvSpPr>
        <p:spPr>
          <a:xfrm>
            <a:off x="7113765" y="4516684"/>
            <a:ext cx="30200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rtl="0">
              <a:spcBef>
                <a:spcPts val="0"/>
              </a:spcBef>
              <a:spcAft>
                <a:spcPts val="0"/>
              </a:spcAft>
              <a:buSzPts val="1400"/>
              <a:buFont typeface="Share Tech"/>
              <a:buNone/>
              <a:defRPr b="1">
                <a:latin typeface="Share Tech"/>
                <a:ea typeface="Share Tech"/>
                <a:cs typeface="Share Tech"/>
                <a:sym typeface="Share Tech"/>
              </a:defRPr>
            </a:lvl2pPr>
            <a:lvl3pPr lvl="2" rtl="0">
              <a:spcBef>
                <a:spcPts val="0"/>
              </a:spcBef>
              <a:spcAft>
                <a:spcPts val="0"/>
              </a:spcAft>
              <a:buSzPts val="1400"/>
              <a:buFont typeface="Share Tech"/>
              <a:buNone/>
              <a:defRPr b="1">
                <a:latin typeface="Share Tech"/>
                <a:ea typeface="Share Tech"/>
                <a:cs typeface="Share Tech"/>
                <a:sym typeface="Share Tech"/>
              </a:defRPr>
            </a:lvl3pPr>
            <a:lvl4pPr lvl="3" rtl="0">
              <a:spcBef>
                <a:spcPts val="0"/>
              </a:spcBef>
              <a:spcAft>
                <a:spcPts val="0"/>
              </a:spcAft>
              <a:buSzPts val="1400"/>
              <a:buFont typeface="Share Tech"/>
              <a:buNone/>
              <a:defRPr b="1">
                <a:latin typeface="Share Tech"/>
                <a:ea typeface="Share Tech"/>
                <a:cs typeface="Share Tech"/>
                <a:sym typeface="Share Tech"/>
              </a:defRPr>
            </a:lvl4pPr>
            <a:lvl5pPr lvl="4" rtl="0">
              <a:spcBef>
                <a:spcPts val="0"/>
              </a:spcBef>
              <a:spcAft>
                <a:spcPts val="0"/>
              </a:spcAft>
              <a:buSzPts val="1400"/>
              <a:buFont typeface="Share Tech"/>
              <a:buNone/>
              <a:defRPr b="1">
                <a:latin typeface="Share Tech"/>
                <a:ea typeface="Share Tech"/>
                <a:cs typeface="Share Tech"/>
                <a:sym typeface="Share Tech"/>
              </a:defRPr>
            </a:lvl5pPr>
            <a:lvl6pPr lvl="5" rtl="0">
              <a:spcBef>
                <a:spcPts val="0"/>
              </a:spcBef>
              <a:spcAft>
                <a:spcPts val="0"/>
              </a:spcAft>
              <a:buSzPts val="1400"/>
              <a:buFont typeface="Share Tech"/>
              <a:buNone/>
              <a:defRPr b="1">
                <a:latin typeface="Share Tech"/>
                <a:ea typeface="Share Tech"/>
                <a:cs typeface="Share Tech"/>
                <a:sym typeface="Share Tech"/>
              </a:defRPr>
            </a:lvl6pPr>
            <a:lvl7pPr lvl="6" rtl="0">
              <a:spcBef>
                <a:spcPts val="0"/>
              </a:spcBef>
              <a:spcAft>
                <a:spcPts val="0"/>
              </a:spcAft>
              <a:buSzPts val="1400"/>
              <a:buFont typeface="Share Tech"/>
              <a:buNone/>
              <a:defRPr b="1">
                <a:latin typeface="Share Tech"/>
                <a:ea typeface="Share Tech"/>
                <a:cs typeface="Share Tech"/>
                <a:sym typeface="Share Tech"/>
              </a:defRPr>
            </a:lvl7pPr>
            <a:lvl8pPr lvl="7" rtl="0">
              <a:spcBef>
                <a:spcPts val="0"/>
              </a:spcBef>
              <a:spcAft>
                <a:spcPts val="0"/>
              </a:spcAft>
              <a:buSzPts val="1400"/>
              <a:buFont typeface="Share Tech"/>
              <a:buNone/>
              <a:defRPr b="1">
                <a:latin typeface="Share Tech"/>
                <a:ea typeface="Share Tech"/>
                <a:cs typeface="Share Tech"/>
                <a:sym typeface="Share Tech"/>
              </a:defRPr>
            </a:lvl8pPr>
            <a:lvl9pPr lvl="8"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50" name="Google Shape;150;p16"/>
          <p:cNvSpPr txBox="1">
            <a:spLocks noGrp="1"/>
          </p:cNvSpPr>
          <p:nvPr>
            <p:ph type="subTitle" idx="8"/>
          </p:nvPr>
        </p:nvSpPr>
        <p:spPr>
          <a:xfrm>
            <a:off x="7113784" y="4996920"/>
            <a:ext cx="3020000" cy="90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endParaRPr/>
          </a:p>
        </p:txBody>
      </p:sp>
      <p:sp>
        <p:nvSpPr>
          <p:cNvPr id="151" name="Google Shape;151;p16"/>
          <p:cNvSpPr txBox="1">
            <a:spLocks noGrp="1"/>
          </p:cNvSpPr>
          <p:nvPr>
            <p:ph type="title" idx="9" hasCustomPrompt="1"/>
          </p:nvPr>
        </p:nvSpPr>
        <p:spPr>
          <a:xfrm>
            <a:off x="4407067" y="1621733"/>
            <a:ext cx="702800" cy="64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52" name="Google Shape;152;p16"/>
          <p:cNvSpPr txBox="1">
            <a:spLocks noGrp="1"/>
          </p:cNvSpPr>
          <p:nvPr>
            <p:ph type="title" idx="13" hasCustomPrompt="1"/>
          </p:nvPr>
        </p:nvSpPr>
        <p:spPr>
          <a:xfrm>
            <a:off x="8884167" y="1621733"/>
            <a:ext cx="702800" cy="64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53" name="Google Shape;153;p16"/>
          <p:cNvSpPr txBox="1">
            <a:spLocks noGrp="1"/>
          </p:cNvSpPr>
          <p:nvPr>
            <p:ph type="title" idx="14" hasCustomPrompt="1"/>
          </p:nvPr>
        </p:nvSpPr>
        <p:spPr>
          <a:xfrm>
            <a:off x="5262528" y="4092867"/>
            <a:ext cx="702800" cy="64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54" name="Google Shape;154;p16"/>
          <p:cNvSpPr txBox="1">
            <a:spLocks noGrp="1"/>
          </p:cNvSpPr>
          <p:nvPr>
            <p:ph type="title" idx="15" hasCustomPrompt="1"/>
          </p:nvPr>
        </p:nvSpPr>
        <p:spPr>
          <a:xfrm>
            <a:off x="9739417" y="4092867"/>
            <a:ext cx="702800" cy="64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55" name="Google Shape;155;p16"/>
          <p:cNvSpPr/>
          <p:nvPr/>
        </p:nvSpPr>
        <p:spPr>
          <a:xfrm>
            <a:off x="162775" y="4189267"/>
            <a:ext cx="5418400" cy="5418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6" name="Google Shape;156;p16"/>
          <p:cNvSpPr/>
          <p:nvPr/>
        </p:nvSpPr>
        <p:spPr>
          <a:xfrm>
            <a:off x="6610825" y="-2749667"/>
            <a:ext cx="5418400" cy="5418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57" name="Google Shape;157;p16"/>
          <p:cNvGrpSpPr/>
          <p:nvPr/>
        </p:nvGrpSpPr>
        <p:grpSpPr>
          <a:xfrm rot="5400000">
            <a:off x="108921" y="5313433"/>
            <a:ext cx="1316327" cy="342000"/>
            <a:chOff x="713275" y="4065425"/>
            <a:chExt cx="987245" cy="256500"/>
          </a:xfrm>
        </p:grpSpPr>
        <p:sp>
          <p:nvSpPr>
            <p:cNvPr id="158" name="Google Shape;158;p16"/>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9" name="Google Shape;159;p16"/>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0" name="Google Shape;160;p16"/>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61" name="Google Shape;161;p16"/>
          <p:cNvGrpSpPr/>
          <p:nvPr/>
        </p:nvGrpSpPr>
        <p:grpSpPr>
          <a:xfrm rot="5400000">
            <a:off x="10766754" y="1206333"/>
            <a:ext cx="1316327" cy="342000"/>
            <a:chOff x="713275" y="4065425"/>
            <a:chExt cx="987245" cy="256500"/>
          </a:xfrm>
        </p:grpSpPr>
        <p:sp>
          <p:nvSpPr>
            <p:cNvPr id="162" name="Google Shape;162;p16"/>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3" name="Google Shape;163;p16"/>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4" name="Google Shape;164;p16"/>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411611405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65"/>
        <p:cNvGrpSpPr/>
        <p:nvPr/>
      </p:nvGrpSpPr>
      <p:grpSpPr>
        <a:xfrm>
          <a:off x="0" y="0"/>
          <a:ext cx="0" cy="0"/>
          <a:chOff x="0" y="0"/>
          <a:chExt cx="0" cy="0"/>
        </a:xfrm>
      </p:grpSpPr>
      <p:sp>
        <p:nvSpPr>
          <p:cNvPr id="166" name="Google Shape;166;p17"/>
          <p:cNvSpPr/>
          <p:nvPr/>
        </p:nvSpPr>
        <p:spPr>
          <a:xfrm>
            <a:off x="2283800" y="-4507833"/>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 name="Google Shape;167;p17"/>
          <p:cNvSpPr/>
          <p:nvPr/>
        </p:nvSpPr>
        <p:spPr>
          <a:xfrm>
            <a:off x="2283800" y="4104233"/>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 name="Google Shape;168;p17"/>
          <p:cNvSpPr txBox="1">
            <a:spLocks noGrp="1"/>
          </p:cNvSpPr>
          <p:nvPr>
            <p:ph type="title"/>
          </p:nvPr>
        </p:nvSpPr>
        <p:spPr>
          <a:xfrm>
            <a:off x="951200" y="593367"/>
            <a:ext cx="10289600" cy="8208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9" name="Google Shape;169;p17"/>
          <p:cNvSpPr txBox="1">
            <a:spLocks noGrp="1"/>
          </p:cNvSpPr>
          <p:nvPr>
            <p:ph type="subTitle" idx="1"/>
          </p:nvPr>
        </p:nvSpPr>
        <p:spPr>
          <a:xfrm>
            <a:off x="960400" y="2513500"/>
            <a:ext cx="3182400" cy="615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b="1">
                <a:latin typeface="Share Tech"/>
                <a:ea typeface="Share Tech"/>
                <a:cs typeface="Share Tech"/>
                <a:sym typeface="Share Tech"/>
              </a:defRPr>
            </a:lvl1pPr>
            <a:lvl2pPr lvl="1" algn="ctr" rtl="0">
              <a:spcBef>
                <a:spcPts val="1600"/>
              </a:spcBef>
              <a:spcAft>
                <a:spcPts val="0"/>
              </a:spcAft>
              <a:buNone/>
              <a:defRPr sz="2400" b="1">
                <a:latin typeface="Share Tech"/>
                <a:ea typeface="Share Tech"/>
                <a:cs typeface="Share Tech"/>
                <a:sym typeface="Share Tech"/>
              </a:defRPr>
            </a:lvl2pPr>
            <a:lvl3pPr lvl="2" algn="ctr" rtl="0">
              <a:spcBef>
                <a:spcPts val="1600"/>
              </a:spcBef>
              <a:spcAft>
                <a:spcPts val="0"/>
              </a:spcAft>
              <a:buNone/>
              <a:defRPr sz="2400" b="1">
                <a:latin typeface="Share Tech"/>
                <a:ea typeface="Share Tech"/>
                <a:cs typeface="Share Tech"/>
                <a:sym typeface="Share Tech"/>
              </a:defRPr>
            </a:lvl3pPr>
            <a:lvl4pPr lvl="3" algn="ctr" rtl="0">
              <a:spcBef>
                <a:spcPts val="1600"/>
              </a:spcBef>
              <a:spcAft>
                <a:spcPts val="0"/>
              </a:spcAft>
              <a:buNone/>
              <a:defRPr sz="2400" b="1">
                <a:latin typeface="Share Tech"/>
                <a:ea typeface="Share Tech"/>
                <a:cs typeface="Share Tech"/>
                <a:sym typeface="Share Tech"/>
              </a:defRPr>
            </a:lvl4pPr>
            <a:lvl5pPr lvl="4" algn="ctr" rtl="0">
              <a:spcBef>
                <a:spcPts val="1600"/>
              </a:spcBef>
              <a:spcAft>
                <a:spcPts val="0"/>
              </a:spcAft>
              <a:buNone/>
              <a:defRPr sz="2400" b="1">
                <a:latin typeface="Share Tech"/>
                <a:ea typeface="Share Tech"/>
                <a:cs typeface="Share Tech"/>
                <a:sym typeface="Share Tech"/>
              </a:defRPr>
            </a:lvl5pPr>
            <a:lvl6pPr lvl="5" algn="ctr" rtl="0">
              <a:spcBef>
                <a:spcPts val="1600"/>
              </a:spcBef>
              <a:spcAft>
                <a:spcPts val="0"/>
              </a:spcAft>
              <a:buNone/>
              <a:defRPr sz="2400" b="1">
                <a:latin typeface="Share Tech"/>
                <a:ea typeface="Share Tech"/>
                <a:cs typeface="Share Tech"/>
                <a:sym typeface="Share Tech"/>
              </a:defRPr>
            </a:lvl6pPr>
            <a:lvl7pPr lvl="6" algn="ctr" rtl="0">
              <a:spcBef>
                <a:spcPts val="1600"/>
              </a:spcBef>
              <a:spcAft>
                <a:spcPts val="0"/>
              </a:spcAft>
              <a:buNone/>
              <a:defRPr sz="2400" b="1">
                <a:latin typeface="Share Tech"/>
                <a:ea typeface="Share Tech"/>
                <a:cs typeface="Share Tech"/>
                <a:sym typeface="Share Tech"/>
              </a:defRPr>
            </a:lvl7pPr>
            <a:lvl8pPr lvl="7" algn="ctr" rtl="0">
              <a:spcBef>
                <a:spcPts val="1600"/>
              </a:spcBef>
              <a:spcAft>
                <a:spcPts val="0"/>
              </a:spcAft>
              <a:buNone/>
              <a:defRPr sz="2400" b="1">
                <a:latin typeface="Share Tech"/>
                <a:ea typeface="Share Tech"/>
                <a:cs typeface="Share Tech"/>
                <a:sym typeface="Share Tech"/>
              </a:defRPr>
            </a:lvl8pPr>
            <a:lvl9pPr lvl="8" algn="ctr" rtl="0">
              <a:spcBef>
                <a:spcPts val="1600"/>
              </a:spcBef>
              <a:spcAft>
                <a:spcPts val="1600"/>
              </a:spcAft>
              <a:buNone/>
              <a:defRPr sz="2400" b="1">
                <a:latin typeface="Share Tech"/>
                <a:ea typeface="Share Tech"/>
                <a:cs typeface="Share Tech"/>
                <a:sym typeface="Share Tech"/>
              </a:defRPr>
            </a:lvl9pPr>
          </a:lstStyle>
          <a:p>
            <a:endParaRPr/>
          </a:p>
        </p:txBody>
      </p:sp>
      <p:sp>
        <p:nvSpPr>
          <p:cNvPr id="170" name="Google Shape;170;p17"/>
          <p:cNvSpPr txBox="1">
            <a:spLocks noGrp="1"/>
          </p:cNvSpPr>
          <p:nvPr>
            <p:ph type="subTitle" idx="2"/>
          </p:nvPr>
        </p:nvSpPr>
        <p:spPr>
          <a:xfrm>
            <a:off x="960400" y="2911967"/>
            <a:ext cx="3180800" cy="9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133"/>
            </a:lvl1pPr>
            <a:lvl2pPr lvl="1" algn="ctr" rtl="0">
              <a:lnSpc>
                <a:spcPct val="100000"/>
              </a:lnSpc>
              <a:spcBef>
                <a:spcPts val="1600"/>
              </a:spcBef>
              <a:spcAft>
                <a:spcPts val="0"/>
              </a:spcAft>
              <a:buNone/>
              <a:defRPr sz="2133" b="1"/>
            </a:lvl2pPr>
            <a:lvl3pPr lvl="2" algn="ctr" rtl="0">
              <a:lnSpc>
                <a:spcPct val="100000"/>
              </a:lnSpc>
              <a:spcBef>
                <a:spcPts val="1600"/>
              </a:spcBef>
              <a:spcAft>
                <a:spcPts val="0"/>
              </a:spcAft>
              <a:buNone/>
              <a:defRPr sz="2133" b="1"/>
            </a:lvl3pPr>
            <a:lvl4pPr lvl="3" algn="ctr" rtl="0">
              <a:lnSpc>
                <a:spcPct val="100000"/>
              </a:lnSpc>
              <a:spcBef>
                <a:spcPts val="1600"/>
              </a:spcBef>
              <a:spcAft>
                <a:spcPts val="0"/>
              </a:spcAft>
              <a:buNone/>
              <a:defRPr sz="2133" b="1"/>
            </a:lvl4pPr>
            <a:lvl5pPr lvl="4" algn="ctr" rtl="0">
              <a:lnSpc>
                <a:spcPct val="100000"/>
              </a:lnSpc>
              <a:spcBef>
                <a:spcPts val="1600"/>
              </a:spcBef>
              <a:spcAft>
                <a:spcPts val="0"/>
              </a:spcAft>
              <a:buNone/>
              <a:defRPr sz="2133" b="1"/>
            </a:lvl5pPr>
            <a:lvl6pPr lvl="5" algn="ctr" rtl="0">
              <a:lnSpc>
                <a:spcPct val="100000"/>
              </a:lnSpc>
              <a:spcBef>
                <a:spcPts val="1600"/>
              </a:spcBef>
              <a:spcAft>
                <a:spcPts val="0"/>
              </a:spcAft>
              <a:buNone/>
              <a:defRPr sz="2133" b="1"/>
            </a:lvl6pPr>
            <a:lvl7pPr lvl="6" algn="ctr" rtl="0">
              <a:lnSpc>
                <a:spcPct val="100000"/>
              </a:lnSpc>
              <a:spcBef>
                <a:spcPts val="1600"/>
              </a:spcBef>
              <a:spcAft>
                <a:spcPts val="0"/>
              </a:spcAft>
              <a:buNone/>
              <a:defRPr sz="2133" b="1"/>
            </a:lvl7pPr>
            <a:lvl8pPr lvl="7" algn="ctr" rtl="0">
              <a:lnSpc>
                <a:spcPct val="100000"/>
              </a:lnSpc>
              <a:spcBef>
                <a:spcPts val="1600"/>
              </a:spcBef>
              <a:spcAft>
                <a:spcPts val="0"/>
              </a:spcAft>
              <a:buNone/>
              <a:defRPr sz="2133" b="1"/>
            </a:lvl8pPr>
            <a:lvl9pPr lvl="8" algn="ctr" rtl="0">
              <a:lnSpc>
                <a:spcPct val="100000"/>
              </a:lnSpc>
              <a:spcBef>
                <a:spcPts val="1600"/>
              </a:spcBef>
              <a:spcAft>
                <a:spcPts val="1600"/>
              </a:spcAft>
              <a:buNone/>
              <a:defRPr sz="2133" b="1"/>
            </a:lvl9pPr>
          </a:lstStyle>
          <a:p>
            <a:endParaRPr/>
          </a:p>
        </p:txBody>
      </p:sp>
      <p:sp>
        <p:nvSpPr>
          <p:cNvPr id="171" name="Google Shape;171;p17"/>
          <p:cNvSpPr txBox="1">
            <a:spLocks noGrp="1"/>
          </p:cNvSpPr>
          <p:nvPr>
            <p:ph type="subTitle" idx="3"/>
          </p:nvPr>
        </p:nvSpPr>
        <p:spPr>
          <a:xfrm>
            <a:off x="4340493" y="2513533"/>
            <a:ext cx="3182400" cy="615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b="1">
                <a:latin typeface="Share Tech"/>
                <a:ea typeface="Share Tech"/>
                <a:cs typeface="Share Tech"/>
                <a:sym typeface="Share Tech"/>
              </a:defRPr>
            </a:lvl1pPr>
            <a:lvl2pPr lvl="1" algn="ctr" rtl="0">
              <a:spcBef>
                <a:spcPts val="1600"/>
              </a:spcBef>
              <a:spcAft>
                <a:spcPts val="0"/>
              </a:spcAft>
              <a:buNone/>
              <a:defRPr sz="2400" b="1">
                <a:latin typeface="Share Tech"/>
                <a:ea typeface="Share Tech"/>
                <a:cs typeface="Share Tech"/>
                <a:sym typeface="Share Tech"/>
              </a:defRPr>
            </a:lvl2pPr>
            <a:lvl3pPr lvl="2" algn="ctr" rtl="0">
              <a:spcBef>
                <a:spcPts val="1600"/>
              </a:spcBef>
              <a:spcAft>
                <a:spcPts val="0"/>
              </a:spcAft>
              <a:buNone/>
              <a:defRPr sz="2400" b="1">
                <a:latin typeface="Share Tech"/>
                <a:ea typeface="Share Tech"/>
                <a:cs typeface="Share Tech"/>
                <a:sym typeface="Share Tech"/>
              </a:defRPr>
            </a:lvl3pPr>
            <a:lvl4pPr lvl="3" algn="ctr" rtl="0">
              <a:spcBef>
                <a:spcPts val="1600"/>
              </a:spcBef>
              <a:spcAft>
                <a:spcPts val="0"/>
              </a:spcAft>
              <a:buNone/>
              <a:defRPr sz="2400" b="1">
                <a:latin typeface="Share Tech"/>
                <a:ea typeface="Share Tech"/>
                <a:cs typeface="Share Tech"/>
                <a:sym typeface="Share Tech"/>
              </a:defRPr>
            </a:lvl4pPr>
            <a:lvl5pPr lvl="4" algn="ctr" rtl="0">
              <a:spcBef>
                <a:spcPts val="1600"/>
              </a:spcBef>
              <a:spcAft>
                <a:spcPts val="0"/>
              </a:spcAft>
              <a:buNone/>
              <a:defRPr sz="2400" b="1">
                <a:latin typeface="Share Tech"/>
                <a:ea typeface="Share Tech"/>
                <a:cs typeface="Share Tech"/>
                <a:sym typeface="Share Tech"/>
              </a:defRPr>
            </a:lvl5pPr>
            <a:lvl6pPr lvl="5" algn="ctr" rtl="0">
              <a:spcBef>
                <a:spcPts val="1600"/>
              </a:spcBef>
              <a:spcAft>
                <a:spcPts val="0"/>
              </a:spcAft>
              <a:buNone/>
              <a:defRPr sz="2400" b="1">
                <a:latin typeface="Share Tech"/>
                <a:ea typeface="Share Tech"/>
                <a:cs typeface="Share Tech"/>
                <a:sym typeface="Share Tech"/>
              </a:defRPr>
            </a:lvl6pPr>
            <a:lvl7pPr lvl="6" algn="ctr" rtl="0">
              <a:spcBef>
                <a:spcPts val="1600"/>
              </a:spcBef>
              <a:spcAft>
                <a:spcPts val="0"/>
              </a:spcAft>
              <a:buNone/>
              <a:defRPr sz="2400" b="1">
                <a:latin typeface="Share Tech"/>
                <a:ea typeface="Share Tech"/>
                <a:cs typeface="Share Tech"/>
                <a:sym typeface="Share Tech"/>
              </a:defRPr>
            </a:lvl7pPr>
            <a:lvl8pPr lvl="7" algn="ctr" rtl="0">
              <a:spcBef>
                <a:spcPts val="1600"/>
              </a:spcBef>
              <a:spcAft>
                <a:spcPts val="0"/>
              </a:spcAft>
              <a:buNone/>
              <a:defRPr sz="2400" b="1">
                <a:latin typeface="Share Tech"/>
                <a:ea typeface="Share Tech"/>
                <a:cs typeface="Share Tech"/>
                <a:sym typeface="Share Tech"/>
              </a:defRPr>
            </a:lvl8pPr>
            <a:lvl9pPr lvl="8" algn="ctr" rtl="0">
              <a:spcBef>
                <a:spcPts val="1600"/>
              </a:spcBef>
              <a:spcAft>
                <a:spcPts val="1600"/>
              </a:spcAft>
              <a:buNone/>
              <a:defRPr sz="2400" b="1">
                <a:latin typeface="Share Tech"/>
                <a:ea typeface="Share Tech"/>
                <a:cs typeface="Share Tech"/>
                <a:sym typeface="Share Tech"/>
              </a:defRPr>
            </a:lvl9pPr>
          </a:lstStyle>
          <a:p>
            <a:endParaRPr/>
          </a:p>
        </p:txBody>
      </p:sp>
      <p:sp>
        <p:nvSpPr>
          <p:cNvPr id="172" name="Google Shape;172;p17"/>
          <p:cNvSpPr txBox="1">
            <a:spLocks noGrp="1"/>
          </p:cNvSpPr>
          <p:nvPr>
            <p:ph type="subTitle" idx="4"/>
          </p:nvPr>
        </p:nvSpPr>
        <p:spPr>
          <a:xfrm>
            <a:off x="4343400" y="2911967"/>
            <a:ext cx="3179600" cy="9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133"/>
            </a:lvl1pPr>
            <a:lvl2pPr lvl="1" algn="ctr" rtl="0">
              <a:lnSpc>
                <a:spcPct val="100000"/>
              </a:lnSpc>
              <a:spcBef>
                <a:spcPts val="1600"/>
              </a:spcBef>
              <a:spcAft>
                <a:spcPts val="0"/>
              </a:spcAft>
              <a:buNone/>
              <a:defRPr sz="2133" b="1"/>
            </a:lvl2pPr>
            <a:lvl3pPr lvl="2" algn="ctr" rtl="0">
              <a:lnSpc>
                <a:spcPct val="100000"/>
              </a:lnSpc>
              <a:spcBef>
                <a:spcPts val="1600"/>
              </a:spcBef>
              <a:spcAft>
                <a:spcPts val="0"/>
              </a:spcAft>
              <a:buNone/>
              <a:defRPr sz="2133" b="1"/>
            </a:lvl3pPr>
            <a:lvl4pPr lvl="3" algn="ctr" rtl="0">
              <a:lnSpc>
                <a:spcPct val="100000"/>
              </a:lnSpc>
              <a:spcBef>
                <a:spcPts val="1600"/>
              </a:spcBef>
              <a:spcAft>
                <a:spcPts val="0"/>
              </a:spcAft>
              <a:buNone/>
              <a:defRPr sz="2133" b="1"/>
            </a:lvl4pPr>
            <a:lvl5pPr lvl="4" algn="ctr" rtl="0">
              <a:lnSpc>
                <a:spcPct val="100000"/>
              </a:lnSpc>
              <a:spcBef>
                <a:spcPts val="1600"/>
              </a:spcBef>
              <a:spcAft>
                <a:spcPts val="0"/>
              </a:spcAft>
              <a:buNone/>
              <a:defRPr sz="2133" b="1"/>
            </a:lvl5pPr>
            <a:lvl6pPr lvl="5" algn="ctr" rtl="0">
              <a:lnSpc>
                <a:spcPct val="100000"/>
              </a:lnSpc>
              <a:spcBef>
                <a:spcPts val="1600"/>
              </a:spcBef>
              <a:spcAft>
                <a:spcPts val="0"/>
              </a:spcAft>
              <a:buNone/>
              <a:defRPr sz="2133" b="1"/>
            </a:lvl6pPr>
            <a:lvl7pPr lvl="6" algn="ctr" rtl="0">
              <a:lnSpc>
                <a:spcPct val="100000"/>
              </a:lnSpc>
              <a:spcBef>
                <a:spcPts val="1600"/>
              </a:spcBef>
              <a:spcAft>
                <a:spcPts val="0"/>
              </a:spcAft>
              <a:buNone/>
              <a:defRPr sz="2133" b="1"/>
            </a:lvl7pPr>
            <a:lvl8pPr lvl="7" algn="ctr" rtl="0">
              <a:lnSpc>
                <a:spcPct val="100000"/>
              </a:lnSpc>
              <a:spcBef>
                <a:spcPts val="1600"/>
              </a:spcBef>
              <a:spcAft>
                <a:spcPts val="0"/>
              </a:spcAft>
              <a:buNone/>
              <a:defRPr sz="2133" b="1"/>
            </a:lvl8pPr>
            <a:lvl9pPr lvl="8" algn="ctr" rtl="0">
              <a:lnSpc>
                <a:spcPct val="100000"/>
              </a:lnSpc>
              <a:spcBef>
                <a:spcPts val="1600"/>
              </a:spcBef>
              <a:spcAft>
                <a:spcPts val="1600"/>
              </a:spcAft>
              <a:buNone/>
              <a:defRPr sz="2133" b="1"/>
            </a:lvl9pPr>
          </a:lstStyle>
          <a:p>
            <a:endParaRPr/>
          </a:p>
        </p:txBody>
      </p:sp>
      <p:sp>
        <p:nvSpPr>
          <p:cNvPr id="173" name="Google Shape;173;p17"/>
          <p:cNvSpPr txBox="1">
            <a:spLocks noGrp="1"/>
          </p:cNvSpPr>
          <p:nvPr>
            <p:ph type="subTitle" idx="5"/>
          </p:nvPr>
        </p:nvSpPr>
        <p:spPr>
          <a:xfrm>
            <a:off x="7720587" y="2500967"/>
            <a:ext cx="3182400" cy="615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b="1">
                <a:latin typeface="Share Tech"/>
                <a:ea typeface="Share Tech"/>
                <a:cs typeface="Share Tech"/>
                <a:sym typeface="Share Tech"/>
              </a:defRPr>
            </a:lvl1pPr>
            <a:lvl2pPr lvl="1" algn="ctr" rtl="0">
              <a:spcBef>
                <a:spcPts val="1600"/>
              </a:spcBef>
              <a:spcAft>
                <a:spcPts val="0"/>
              </a:spcAft>
              <a:buNone/>
              <a:defRPr sz="2400" b="1">
                <a:latin typeface="Share Tech"/>
                <a:ea typeface="Share Tech"/>
                <a:cs typeface="Share Tech"/>
                <a:sym typeface="Share Tech"/>
              </a:defRPr>
            </a:lvl2pPr>
            <a:lvl3pPr lvl="2" algn="ctr" rtl="0">
              <a:spcBef>
                <a:spcPts val="1600"/>
              </a:spcBef>
              <a:spcAft>
                <a:spcPts val="0"/>
              </a:spcAft>
              <a:buNone/>
              <a:defRPr sz="2400" b="1">
                <a:latin typeface="Share Tech"/>
                <a:ea typeface="Share Tech"/>
                <a:cs typeface="Share Tech"/>
                <a:sym typeface="Share Tech"/>
              </a:defRPr>
            </a:lvl3pPr>
            <a:lvl4pPr lvl="3" algn="ctr" rtl="0">
              <a:spcBef>
                <a:spcPts val="1600"/>
              </a:spcBef>
              <a:spcAft>
                <a:spcPts val="0"/>
              </a:spcAft>
              <a:buNone/>
              <a:defRPr sz="2400" b="1">
                <a:latin typeface="Share Tech"/>
                <a:ea typeface="Share Tech"/>
                <a:cs typeface="Share Tech"/>
                <a:sym typeface="Share Tech"/>
              </a:defRPr>
            </a:lvl4pPr>
            <a:lvl5pPr lvl="4" algn="ctr" rtl="0">
              <a:spcBef>
                <a:spcPts val="1600"/>
              </a:spcBef>
              <a:spcAft>
                <a:spcPts val="0"/>
              </a:spcAft>
              <a:buNone/>
              <a:defRPr sz="2400" b="1">
                <a:latin typeface="Share Tech"/>
                <a:ea typeface="Share Tech"/>
                <a:cs typeface="Share Tech"/>
                <a:sym typeface="Share Tech"/>
              </a:defRPr>
            </a:lvl5pPr>
            <a:lvl6pPr lvl="5" algn="ctr" rtl="0">
              <a:spcBef>
                <a:spcPts val="1600"/>
              </a:spcBef>
              <a:spcAft>
                <a:spcPts val="0"/>
              </a:spcAft>
              <a:buNone/>
              <a:defRPr sz="2400" b="1">
                <a:latin typeface="Share Tech"/>
                <a:ea typeface="Share Tech"/>
                <a:cs typeface="Share Tech"/>
                <a:sym typeface="Share Tech"/>
              </a:defRPr>
            </a:lvl6pPr>
            <a:lvl7pPr lvl="6" algn="ctr" rtl="0">
              <a:spcBef>
                <a:spcPts val="1600"/>
              </a:spcBef>
              <a:spcAft>
                <a:spcPts val="0"/>
              </a:spcAft>
              <a:buNone/>
              <a:defRPr sz="2400" b="1">
                <a:latin typeface="Share Tech"/>
                <a:ea typeface="Share Tech"/>
                <a:cs typeface="Share Tech"/>
                <a:sym typeface="Share Tech"/>
              </a:defRPr>
            </a:lvl7pPr>
            <a:lvl8pPr lvl="7" algn="ctr" rtl="0">
              <a:spcBef>
                <a:spcPts val="1600"/>
              </a:spcBef>
              <a:spcAft>
                <a:spcPts val="0"/>
              </a:spcAft>
              <a:buNone/>
              <a:defRPr sz="2400" b="1">
                <a:latin typeface="Share Tech"/>
                <a:ea typeface="Share Tech"/>
                <a:cs typeface="Share Tech"/>
                <a:sym typeface="Share Tech"/>
              </a:defRPr>
            </a:lvl8pPr>
            <a:lvl9pPr lvl="8" algn="ctr" rtl="0">
              <a:spcBef>
                <a:spcPts val="1600"/>
              </a:spcBef>
              <a:spcAft>
                <a:spcPts val="1600"/>
              </a:spcAft>
              <a:buNone/>
              <a:defRPr sz="2400" b="1">
                <a:latin typeface="Share Tech"/>
                <a:ea typeface="Share Tech"/>
                <a:cs typeface="Share Tech"/>
                <a:sym typeface="Share Tech"/>
              </a:defRPr>
            </a:lvl9pPr>
          </a:lstStyle>
          <a:p>
            <a:endParaRPr/>
          </a:p>
        </p:txBody>
      </p:sp>
      <p:sp>
        <p:nvSpPr>
          <p:cNvPr id="174" name="Google Shape;174;p17"/>
          <p:cNvSpPr txBox="1">
            <a:spLocks noGrp="1"/>
          </p:cNvSpPr>
          <p:nvPr>
            <p:ph type="subTitle" idx="6"/>
          </p:nvPr>
        </p:nvSpPr>
        <p:spPr>
          <a:xfrm>
            <a:off x="7723401" y="2920600"/>
            <a:ext cx="3179600" cy="9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133"/>
            </a:lvl1pPr>
            <a:lvl2pPr lvl="1" algn="ctr" rtl="0">
              <a:lnSpc>
                <a:spcPct val="100000"/>
              </a:lnSpc>
              <a:spcBef>
                <a:spcPts val="1600"/>
              </a:spcBef>
              <a:spcAft>
                <a:spcPts val="0"/>
              </a:spcAft>
              <a:buNone/>
              <a:defRPr sz="2133" b="1"/>
            </a:lvl2pPr>
            <a:lvl3pPr lvl="2" algn="ctr" rtl="0">
              <a:lnSpc>
                <a:spcPct val="100000"/>
              </a:lnSpc>
              <a:spcBef>
                <a:spcPts val="1600"/>
              </a:spcBef>
              <a:spcAft>
                <a:spcPts val="0"/>
              </a:spcAft>
              <a:buNone/>
              <a:defRPr sz="2133" b="1"/>
            </a:lvl3pPr>
            <a:lvl4pPr lvl="3" algn="ctr" rtl="0">
              <a:lnSpc>
                <a:spcPct val="100000"/>
              </a:lnSpc>
              <a:spcBef>
                <a:spcPts val="1600"/>
              </a:spcBef>
              <a:spcAft>
                <a:spcPts val="0"/>
              </a:spcAft>
              <a:buNone/>
              <a:defRPr sz="2133" b="1"/>
            </a:lvl4pPr>
            <a:lvl5pPr lvl="4" algn="ctr" rtl="0">
              <a:lnSpc>
                <a:spcPct val="100000"/>
              </a:lnSpc>
              <a:spcBef>
                <a:spcPts val="1600"/>
              </a:spcBef>
              <a:spcAft>
                <a:spcPts val="0"/>
              </a:spcAft>
              <a:buNone/>
              <a:defRPr sz="2133" b="1"/>
            </a:lvl5pPr>
            <a:lvl6pPr lvl="5" algn="ctr" rtl="0">
              <a:lnSpc>
                <a:spcPct val="100000"/>
              </a:lnSpc>
              <a:spcBef>
                <a:spcPts val="1600"/>
              </a:spcBef>
              <a:spcAft>
                <a:spcPts val="0"/>
              </a:spcAft>
              <a:buNone/>
              <a:defRPr sz="2133" b="1"/>
            </a:lvl6pPr>
            <a:lvl7pPr lvl="6" algn="ctr" rtl="0">
              <a:lnSpc>
                <a:spcPct val="100000"/>
              </a:lnSpc>
              <a:spcBef>
                <a:spcPts val="1600"/>
              </a:spcBef>
              <a:spcAft>
                <a:spcPts val="0"/>
              </a:spcAft>
              <a:buNone/>
              <a:defRPr sz="2133" b="1"/>
            </a:lvl7pPr>
            <a:lvl8pPr lvl="7" algn="ctr" rtl="0">
              <a:lnSpc>
                <a:spcPct val="100000"/>
              </a:lnSpc>
              <a:spcBef>
                <a:spcPts val="1600"/>
              </a:spcBef>
              <a:spcAft>
                <a:spcPts val="0"/>
              </a:spcAft>
              <a:buNone/>
              <a:defRPr sz="2133" b="1"/>
            </a:lvl8pPr>
            <a:lvl9pPr lvl="8" algn="ctr" rtl="0">
              <a:lnSpc>
                <a:spcPct val="100000"/>
              </a:lnSpc>
              <a:spcBef>
                <a:spcPts val="1600"/>
              </a:spcBef>
              <a:spcAft>
                <a:spcPts val="1600"/>
              </a:spcAft>
              <a:buNone/>
              <a:defRPr sz="2133" b="1"/>
            </a:lvl9pPr>
          </a:lstStyle>
          <a:p>
            <a:endParaRPr/>
          </a:p>
        </p:txBody>
      </p:sp>
      <p:sp>
        <p:nvSpPr>
          <p:cNvPr id="175" name="Google Shape;175;p17"/>
          <p:cNvSpPr txBox="1">
            <a:spLocks noGrp="1"/>
          </p:cNvSpPr>
          <p:nvPr>
            <p:ph type="subTitle" idx="7"/>
          </p:nvPr>
        </p:nvSpPr>
        <p:spPr>
          <a:xfrm>
            <a:off x="961895" y="4885668"/>
            <a:ext cx="3182400" cy="615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b="1">
                <a:latin typeface="Share Tech"/>
                <a:ea typeface="Share Tech"/>
                <a:cs typeface="Share Tech"/>
                <a:sym typeface="Share Tech"/>
              </a:defRPr>
            </a:lvl1pPr>
            <a:lvl2pPr lvl="1" algn="ctr" rtl="0">
              <a:spcBef>
                <a:spcPts val="1600"/>
              </a:spcBef>
              <a:spcAft>
                <a:spcPts val="0"/>
              </a:spcAft>
              <a:buNone/>
              <a:defRPr sz="2400" b="1">
                <a:latin typeface="Share Tech"/>
                <a:ea typeface="Share Tech"/>
                <a:cs typeface="Share Tech"/>
                <a:sym typeface="Share Tech"/>
              </a:defRPr>
            </a:lvl2pPr>
            <a:lvl3pPr lvl="2" algn="ctr" rtl="0">
              <a:spcBef>
                <a:spcPts val="1600"/>
              </a:spcBef>
              <a:spcAft>
                <a:spcPts val="0"/>
              </a:spcAft>
              <a:buNone/>
              <a:defRPr sz="2400" b="1">
                <a:latin typeface="Share Tech"/>
                <a:ea typeface="Share Tech"/>
                <a:cs typeface="Share Tech"/>
                <a:sym typeface="Share Tech"/>
              </a:defRPr>
            </a:lvl3pPr>
            <a:lvl4pPr lvl="3" algn="ctr" rtl="0">
              <a:spcBef>
                <a:spcPts val="1600"/>
              </a:spcBef>
              <a:spcAft>
                <a:spcPts val="0"/>
              </a:spcAft>
              <a:buNone/>
              <a:defRPr sz="2400" b="1">
                <a:latin typeface="Share Tech"/>
                <a:ea typeface="Share Tech"/>
                <a:cs typeface="Share Tech"/>
                <a:sym typeface="Share Tech"/>
              </a:defRPr>
            </a:lvl4pPr>
            <a:lvl5pPr lvl="4" algn="ctr" rtl="0">
              <a:spcBef>
                <a:spcPts val="1600"/>
              </a:spcBef>
              <a:spcAft>
                <a:spcPts val="0"/>
              </a:spcAft>
              <a:buNone/>
              <a:defRPr sz="2400" b="1">
                <a:latin typeface="Share Tech"/>
                <a:ea typeface="Share Tech"/>
                <a:cs typeface="Share Tech"/>
                <a:sym typeface="Share Tech"/>
              </a:defRPr>
            </a:lvl5pPr>
            <a:lvl6pPr lvl="5" algn="ctr" rtl="0">
              <a:spcBef>
                <a:spcPts val="1600"/>
              </a:spcBef>
              <a:spcAft>
                <a:spcPts val="0"/>
              </a:spcAft>
              <a:buNone/>
              <a:defRPr sz="2400" b="1">
                <a:latin typeface="Share Tech"/>
                <a:ea typeface="Share Tech"/>
                <a:cs typeface="Share Tech"/>
                <a:sym typeface="Share Tech"/>
              </a:defRPr>
            </a:lvl6pPr>
            <a:lvl7pPr lvl="6" algn="ctr" rtl="0">
              <a:spcBef>
                <a:spcPts val="1600"/>
              </a:spcBef>
              <a:spcAft>
                <a:spcPts val="0"/>
              </a:spcAft>
              <a:buNone/>
              <a:defRPr sz="2400" b="1">
                <a:latin typeface="Share Tech"/>
                <a:ea typeface="Share Tech"/>
                <a:cs typeface="Share Tech"/>
                <a:sym typeface="Share Tech"/>
              </a:defRPr>
            </a:lvl7pPr>
            <a:lvl8pPr lvl="7" algn="ctr" rtl="0">
              <a:spcBef>
                <a:spcPts val="1600"/>
              </a:spcBef>
              <a:spcAft>
                <a:spcPts val="0"/>
              </a:spcAft>
              <a:buNone/>
              <a:defRPr sz="2400" b="1">
                <a:latin typeface="Share Tech"/>
                <a:ea typeface="Share Tech"/>
                <a:cs typeface="Share Tech"/>
                <a:sym typeface="Share Tech"/>
              </a:defRPr>
            </a:lvl8pPr>
            <a:lvl9pPr lvl="8" algn="ctr" rtl="0">
              <a:spcBef>
                <a:spcPts val="1600"/>
              </a:spcBef>
              <a:spcAft>
                <a:spcPts val="1600"/>
              </a:spcAft>
              <a:buNone/>
              <a:defRPr sz="2400" b="1">
                <a:latin typeface="Share Tech"/>
                <a:ea typeface="Share Tech"/>
                <a:cs typeface="Share Tech"/>
                <a:sym typeface="Share Tech"/>
              </a:defRPr>
            </a:lvl9pPr>
          </a:lstStyle>
          <a:p>
            <a:endParaRPr/>
          </a:p>
        </p:txBody>
      </p:sp>
      <p:sp>
        <p:nvSpPr>
          <p:cNvPr id="176" name="Google Shape;176;p17"/>
          <p:cNvSpPr txBox="1">
            <a:spLocks noGrp="1"/>
          </p:cNvSpPr>
          <p:nvPr>
            <p:ph type="subTitle" idx="8"/>
          </p:nvPr>
        </p:nvSpPr>
        <p:spPr>
          <a:xfrm>
            <a:off x="961896" y="5305304"/>
            <a:ext cx="3180800" cy="9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133"/>
            </a:lvl1pPr>
            <a:lvl2pPr lvl="1" algn="ctr" rtl="0">
              <a:lnSpc>
                <a:spcPct val="100000"/>
              </a:lnSpc>
              <a:spcBef>
                <a:spcPts val="1600"/>
              </a:spcBef>
              <a:spcAft>
                <a:spcPts val="0"/>
              </a:spcAft>
              <a:buNone/>
              <a:defRPr sz="2133" b="1"/>
            </a:lvl2pPr>
            <a:lvl3pPr lvl="2" algn="ctr" rtl="0">
              <a:lnSpc>
                <a:spcPct val="100000"/>
              </a:lnSpc>
              <a:spcBef>
                <a:spcPts val="1600"/>
              </a:spcBef>
              <a:spcAft>
                <a:spcPts val="0"/>
              </a:spcAft>
              <a:buNone/>
              <a:defRPr sz="2133" b="1"/>
            </a:lvl3pPr>
            <a:lvl4pPr lvl="3" algn="ctr" rtl="0">
              <a:lnSpc>
                <a:spcPct val="100000"/>
              </a:lnSpc>
              <a:spcBef>
                <a:spcPts val="1600"/>
              </a:spcBef>
              <a:spcAft>
                <a:spcPts val="0"/>
              </a:spcAft>
              <a:buNone/>
              <a:defRPr sz="2133" b="1"/>
            </a:lvl4pPr>
            <a:lvl5pPr lvl="4" algn="ctr" rtl="0">
              <a:lnSpc>
                <a:spcPct val="100000"/>
              </a:lnSpc>
              <a:spcBef>
                <a:spcPts val="1600"/>
              </a:spcBef>
              <a:spcAft>
                <a:spcPts val="0"/>
              </a:spcAft>
              <a:buNone/>
              <a:defRPr sz="2133" b="1"/>
            </a:lvl5pPr>
            <a:lvl6pPr lvl="5" algn="ctr" rtl="0">
              <a:lnSpc>
                <a:spcPct val="100000"/>
              </a:lnSpc>
              <a:spcBef>
                <a:spcPts val="1600"/>
              </a:spcBef>
              <a:spcAft>
                <a:spcPts val="0"/>
              </a:spcAft>
              <a:buNone/>
              <a:defRPr sz="2133" b="1"/>
            </a:lvl6pPr>
            <a:lvl7pPr lvl="6" algn="ctr" rtl="0">
              <a:lnSpc>
                <a:spcPct val="100000"/>
              </a:lnSpc>
              <a:spcBef>
                <a:spcPts val="1600"/>
              </a:spcBef>
              <a:spcAft>
                <a:spcPts val="0"/>
              </a:spcAft>
              <a:buNone/>
              <a:defRPr sz="2133" b="1"/>
            </a:lvl7pPr>
            <a:lvl8pPr lvl="7" algn="ctr" rtl="0">
              <a:lnSpc>
                <a:spcPct val="100000"/>
              </a:lnSpc>
              <a:spcBef>
                <a:spcPts val="1600"/>
              </a:spcBef>
              <a:spcAft>
                <a:spcPts val="0"/>
              </a:spcAft>
              <a:buNone/>
              <a:defRPr sz="2133" b="1"/>
            </a:lvl8pPr>
            <a:lvl9pPr lvl="8" algn="ctr" rtl="0">
              <a:lnSpc>
                <a:spcPct val="100000"/>
              </a:lnSpc>
              <a:spcBef>
                <a:spcPts val="1600"/>
              </a:spcBef>
              <a:spcAft>
                <a:spcPts val="1600"/>
              </a:spcAft>
              <a:buNone/>
              <a:defRPr sz="2133" b="1"/>
            </a:lvl9pPr>
          </a:lstStyle>
          <a:p>
            <a:endParaRPr/>
          </a:p>
        </p:txBody>
      </p:sp>
      <p:sp>
        <p:nvSpPr>
          <p:cNvPr id="177" name="Google Shape;177;p17"/>
          <p:cNvSpPr txBox="1">
            <a:spLocks noGrp="1"/>
          </p:cNvSpPr>
          <p:nvPr>
            <p:ph type="subTitle" idx="9"/>
          </p:nvPr>
        </p:nvSpPr>
        <p:spPr>
          <a:xfrm>
            <a:off x="4340493" y="4898233"/>
            <a:ext cx="3183600" cy="615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b="1">
                <a:latin typeface="Share Tech"/>
                <a:ea typeface="Share Tech"/>
                <a:cs typeface="Share Tech"/>
                <a:sym typeface="Share Tech"/>
              </a:defRPr>
            </a:lvl1pPr>
            <a:lvl2pPr lvl="1" algn="ctr" rtl="0">
              <a:spcBef>
                <a:spcPts val="1600"/>
              </a:spcBef>
              <a:spcAft>
                <a:spcPts val="0"/>
              </a:spcAft>
              <a:buNone/>
              <a:defRPr sz="2400" b="1">
                <a:latin typeface="Share Tech"/>
                <a:ea typeface="Share Tech"/>
                <a:cs typeface="Share Tech"/>
                <a:sym typeface="Share Tech"/>
              </a:defRPr>
            </a:lvl2pPr>
            <a:lvl3pPr lvl="2" algn="ctr" rtl="0">
              <a:spcBef>
                <a:spcPts val="1600"/>
              </a:spcBef>
              <a:spcAft>
                <a:spcPts val="0"/>
              </a:spcAft>
              <a:buNone/>
              <a:defRPr sz="2400" b="1">
                <a:latin typeface="Share Tech"/>
                <a:ea typeface="Share Tech"/>
                <a:cs typeface="Share Tech"/>
                <a:sym typeface="Share Tech"/>
              </a:defRPr>
            </a:lvl3pPr>
            <a:lvl4pPr lvl="3" algn="ctr" rtl="0">
              <a:spcBef>
                <a:spcPts val="1600"/>
              </a:spcBef>
              <a:spcAft>
                <a:spcPts val="0"/>
              </a:spcAft>
              <a:buNone/>
              <a:defRPr sz="2400" b="1">
                <a:latin typeface="Share Tech"/>
                <a:ea typeface="Share Tech"/>
                <a:cs typeface="Share Tech"/>
                <a:sym typeface="Share Tech"/>
              </a:defRPr>
            </a:lvl4pPr>
            <a:lvl5pPr lvl="4" algn="ctr" rtl="0">
              <a:spcBef>
                <a:spcPts val="1600"/>
              </a:spcBef>
              <a:spcAft>
                <a:spcPts val="0"/>
              </a:spcAft>
              <a:buNone/>
              <a:defRPr sz="2400" b="1">
                <a:latin typeface="Share Tech"/>
                <a:ea typeface="Share Tech"/>
                <a:cs typeface="Share Tech"/>
                <a:sym typeface="Share Tech"/>
              </a:defRPr>
            </a:lvl5pPr>
            <a:lvl6pPr lvl="5" algn="ctr" rtl="0">
              <a:spcBef>
                <a:spcPts val="1600"/>
              </a:spcBef>
              <a:spcAft>
                <a:spcPts val="0"/>
              </a:spcAft>
              <a:buNone/>
              <a:defRPr sz="2400" b="1">
                <a:latin typeface="Share Tech"/>
                <a:ea typeface="Share Tech"/>
                <a:cs typeface="Share Tech"/>
                <a:sym typeface="Share Tech"/>
              </a:defRPr>
            </a:lvl6pPr>
            <a:lvl7pPr lvl="6" algn="ctr" rtl="0">
              <a:spcBef>
                <a:spcPts val="1600"/>
              </a:spcBef>
              <a:spcAft>
                <a:spcPts val="0"/>
              </a:spcAft>
              <a:buNone/>
              <a:defRPr sz="2400" b="1">
                <a:latin typeface="Share Tech"/>
                <a:ea typeface="Share Tech"/>
                <a:cs typeface="Share Tech"/>
                <a:sym typeface="Share Tech"/>
              </a:defRPr>
            </a:lvl7pPr>
            <a:lvl8pPr lvl="7" algn="ctr" rtl="0">
              <a:spcBef>
                <a:spcPts val="1600"/>
              </a:spcBef>
              <a:spcAft>
                <a:spcPts val="0"/>
              </a:spcAft>
              <a:buNone/>
              <a:defRPr sz="2400" b="1">
                <a:latin typeface="Share Tech"/>
                <a:ea typeface="Share Tech"/>
                <a:cs typeface="Share Tech"/>
                <a:sym typeface="Share Tech"/>
              </a:defRPr>
            </a:lvl8pPr>
            <a:lvl9pPr lvl="8" algn="ctr" rtl="0">
              <a:spcBef>
                <a:spcPts val="1600"/>
              </a:spcBef>
              <a:spcAft>
                <a:spcPts val="1600"/>
              </a:spcAft>
              <a:buNone/>
              <a:defRPr sz="2400" b="1">
                <a:latin typeface="Share Tech"/>
                <a:ea typeface="Share Tech"/>
                <a:cs typeface="Share Tech"/>
                <a:sym typeface="Share Tech"/>
              </a:defRPr>
            </a:lvl9pPr>
          </a:lstStyle>
          <a:p>
            <a:endParaRPr/>
          </a:p>
        </p:txBody>
      </p:sp>
      <p:sp>
        <p:nvSpPr>
          <p:cNvPr id="178" name="Google Shape;178;p17"/>
          <p:cNvSpPr txBox="1">
            <a:spLocks noGrp="1"/>
          </p:cNvSpPr>
          <p:nvPr>
            <p:ph type="subTitle" idx="13"/>
          </p:nvPr>
        </p:nvSpPr>
        <p:spPr>
          <a:xfrm>
            <a:off x="4342100" y="5296665"/>
            <a:ext cx="3180800" cy="9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133"/>
            </a:lvl1pPr>
            <a:lvl2pPr lvl="1" algn="ctr" rtl="0">
              <a:lnSpc>
                <a:spcPct val="100000"/>
              </a:lnSpc>
              <a:spcBef>
                <a:spcPts val="1600"/>
              </a:spcBef>
              <a:spcAft>
                <a:spcPts val="0"/>
              </a:spcAft>
              <a:buNone/>
              <a:defRPr sz="2133" b="1"/>
            </a:lvl2pPr>
            <a:lvl3pPr lvl="2" algn="ctr" rtl="0">
              <a:lnSpc>
                <a:spcPct val="100000"/>
              </a:lnSpc>
              <a:spcBef>
                <a:spcPts val="1600"/>
              </a:spcBef>
              <a:spcAft>
                <a:spcPts val="0"/>
              </a:spcAft>
              <a:buNone/>
              <a:defRPr sz="2133" b="1"/>
            </a:lvl3pPr>
            <a:lvl4pPr lvl="3" algn="ctr" rtl="0">
              <a:lnSpc>
                <a:spcPct val="100000"/>
              </a:lnSpc>
              <a:spcBef>
                <a:spcPts val="1600"/>
              </a:spcBef>
              <a:spcAft>
                <a:spcPts val="0"/>
              </a:spcAft>
              <a:buNone/>
              <a:defRPr sz="2133" b="1"/>
            </a:lvl4pPr>
            <a:lvl5pPr lvl="4" algn="ctr" rtl="0">
              <a:lnSpc>
                <a:spcPct val="100000"/>
              </a:lnSpc>
              <a:spcBef>
                <a:spcPts val="1600"/>
              </a:spcBef>
              <a:spcAft>
                <a:spcPts val="0"/>
              </a:spcAft>
              <a:buNone/>
              <a:defRPr sz="2133" b="1"/>
            </a:lvl5pPr>
            <a:lvl6pPr lvl="5" algn="ctr" rtl="0">
              <a:lnSpc>
                <a:spcPct val="100000"/>
              </a:lnSpc>
              <a:spcBef>
                <a:spcPts val="1600"/>
              </a:spcBef>
              <a:spcAft>
                <a:spcPts val="0"/>
              </a:spcAft>
              <a:buNone/>
              <a:defRPr sz="2133" b="1"/>
            </a:lvl6pPr>
            <a:lvl7pPr lvl="6" algn="ctr" rtl="0">
              <a:lnSpc>
                <a:spcPct val="100000"/>
              </a:lnSpc>
              <a:spcBef>
                <a:spcPts val="1600"/>
              </a:spcBef>
              <a:spcAft>
                <a:spcPts val="0"/>
              </a:spcAft>
              <a:buNone/>
              <a:defRPr sz="2133" b="1"/>
            </a:lvl7pPr>
            <a:lvl8pPr lvl="7" algn="ctr" rtl="0">
              <a:lnSpc>
                <a:spcPct val="100000"/>
              </a:lnSpc>
              <a:spcBef>
                <a:spcPts val="1600"/>
              </a:spcBef>
              <a:spcAft>
                <a:spcPts val="0"/>
              </a:spcAft>
              <a:buNone/>
              <a:defRPr sz="2133" b="1"/>
            </a:lvl8pPr>
            <a:lvl9pPr lvl="8" algn="ctr" rtl="0">
              <a:lnSpc>
                <a:spcPct val="100000"/>
              </a:lnSpc>
              <a:spcBef>
                <a:spcPts val="1600"/>
              </a:spcBef>
              <a:spcAft>
                <a:spcPts val="1600"/>
              </a:spcAft>
              <a:buNone/>
              <a:defRPr sz="2133" b="1"/>
            </a:lvl9pPr>
          </a:lstStyle>
          <a:p>
            <a:endParaRPr/>
          </a:p>
        </p:txBody>
      </p:sp>
      <p:sp>
        <p:nvSpPr>
          <p:cNvPr id="179" name="Google Shape;179;p17"/>
          <p:cNvSpPr txBox="1">
            <a:spLocks noGrp="1"/>
          </p:cNvSpPr>
          <p:nvPr>
            <p:ph type="subTitle" idx="14"/>
          </p:nvPr>
        </p:nvSpPr>
        <p:spPr>
          <a:xfrm>
            <a:off x="7720587" y="4887000"/>
            <a:ext cx="3182400" cy="615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b="1">
                <a:latin typeface="Share Tech"/>
                <a:ea typeface="Share Tech"/>
                <a:cs typeface="Share Tech"/>
                <a:sym typeface="Share Tech"/>
              </a:defRPr>
            </a:lvl1pPr>
            <a:lvl2pPr lvl="1" algn="ctr" rtl="0">
              <a:spcBef>
                <a:spcPts val="1600"/>
              </a:spcBef>
              <a:spcAft>
                <a:spcPts val="0"/>
              </a:spcAft>
              <a:buNone/>
              <a:defRPr sz="2400" b="1">
                <a:latin typeface="Share Tech"/>
                <a:ea typeface="Share Tech"/>
                <a:cs typeface="Share Tech"/>
                <a:sym typeface="Share Tech"/>
              </a:defRPr>
            </a:lvl2pPr>
            <a:lvl3pPr lvl="2" algn="ctr" rtl="0">
              <a:spcBef>
                <a:spcPts val="1600"/>
              </a:spcBef>
              <a:spcAft>
                <a:spcPts val="0"/>
              </a:spcAft>
              <a:buNone/>
              <a:defRPr sz="2400" b="1">
                <a:latin typeface="Share Tech"/>
                <a:ea typeface="Share Tech"/>
                <a:cs typeface="Share Tech"/>
                <a:sym typeface="Share Tech"/>
              </a:defRPr>
            </a:lvl3pPr>
            <a:lvl4pPr lvl="3" algn="ctr" rtl="0">
              <a:spcBef>
                <a:spcPts val="1600"/>
              </a:spcBef>
              <a:spcAft>
                <a:spcPts val="0"/>
              </a:spcAft>
              <a:buNone/>
              <a:defRPr sz="2400" b="1">
                <a:latin typeface="Share Tech"/>
                <a:ea typeface="Share Tech"/>
                <a:cs typeface="Share Tech"/>
                <a:sym typeface="Share Tech"/>
              </a:defRPr>
            </a:lvl4pPr>
            <a:lvl5pPr lvl="4" algn="ctr" rtl="0">
              <a:spcBef>
                <a:spcPts val="1600"/>
              </a:spcBef>
              <a:spcAft>
                <a:spcPts val="0"/>
              </a:spcAft>
              <a:buNone/>
              <a:defRPr sz="2400" b="1">
                <a:latin typeface="Share Tech"/>
                <a:ea typeface="Share Tech"/>
                <a:cs typeface="Share Tech"/>
                <a:sym typeface="Share Tech"/>
              </a:defRPr>
            </a:lvl5pPr>
            <a:lvl6pPr lvl="5" algn="ctr" rtl="0">
              <a:spcBef>
                <a:spcPts val="1600"/>
              </a:spcBef>
              <a:spcAft>
                <a:spcPts val="0"/>
              </a:spcAft>
              <a:buNone/>
              <a:defRPr sz="2400" b="1">
                <a:latin typeface="Share Tech"/>
                <a:ea typeface="Share Tech"/>
                <a:cs typeface="Share Tech"/>
                <a:sym typeface="Share Tech"/>
              </a:defRPr>
            </a:lvl6pPr>
            <a:lvl7pPr lvl="6" algn="ctr" rtl="0">
              <a:spcBef>
                <a:spcPts val="1600"/>
              </a:spcBef>
              <a:spcAft>
                <a:spcPts val="0"/>
              </a:spcAft>
              <a:buNone/>
              <a:defRPr sz="2400" b="1">
                <a:latin typeface="Share Tech"/>
                <a:ea typeface="Share Tech"/>
                <a:cs typeface="Share Tech"/>
                <a:sym typeface="Share Tech"/>
              </a:defRPr>
            </a:lvl7pPr>
            <a:lvl8pPr lvl="7" algn="ctr" rtl="0">
              <a:spcBef>
                <a:spcPts val="1600"/>
              </a:spcBef>
              <a:spcAft>
                <a:spcPts val="0"/>
              </a:spcAft>
              <a:buNone/>
              <a:defRPr sz="2400" b="1">
                <a:latin typeface="Share Tech"/>
                <a:ea typeface="Share Tech"/>
                <a:cs typeface="Share Tech"/>
                <a:sym typeface="Share Tech"/>
              </a:defRPr>
            </a:lvl8pPr>
            <a:lvl9pPr lvl="8" algn="ctr" rtl="0">
              <a:spcBef>
                <a:spcPts val="1600"/>
              </a:spcBef>
              <a:spcAft>
                <a:spcPts val="1600"/>
              </a:spcAft>
              <a:buNone/>
              <a:defRPr sz="2400" b="1">
                <a:latin typeface="Share Tech"/>
                <a:ea typeface="Share Tech"/>
                <a:cs typeface="Share Tech"/>
                <a:sym typeface="Share Tech"/>
              </a:defRPr>
            </a:lvl9pPr>
          </a:lstStyle>
          <a:p>
            <a:endParaRPr/>
          </a:p>
        </p:txBody>
      </p:sp>
      <p:sp>
        <p:nvSpPr>
          <p:cNvPr id="180" name="Google Shape;180;p17"/>
          <p:cNvSpPr txBox="1">
            <a:spLocks noGrp="1"/>
          </p:cNvSpPr>
          <p:nvPr>
            <p:ph type="subTitle" idx="15"/>
          </p:nvPr>
        </p:nvSpPr>
        <p:spPr>
          <a:xfrm>
            <a:off x="7723401" y="5305300"/>
            <a:ext cx="3179600" cy="9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133"/>
            </a:lvl1pPr>
            <a:lvl2pPr lvl="1" algn="ctr" rtl="0">
              <a:lnSpc>
                <a:spcPct val="100000"/>
              </a:lnSpc>
              <a:spcBef>
                <a:spcPts val="1600"/>
              </a:spcBef>
              <a:spcAft>
                <a:spcPts val="0"/>
              </a:spcAft>
              <a:buNone/>
              <a:defRPr sz="2133" b="1"/>
            </a:lvl2pPr>
            <a:lvl3pPr lvl="2" algn="ctr" rtl="0">
              <a:lnSpc>
                <a:spcPct val="100000"/>
              </a:lnSpc>
              <a:spcBef>
                <a:spcPts val="1600"/>
              </a:spcBef>
              <a:spcAft>
                <a:spcPts val="0"/>
              </a:spcAft>
              <a:buNone/>
              <a:defRPr sz="2133" b="1"/>
            </a:lvl3pPr>
            <a:lvl4pPr lvl="3" algn="ctr" rtl="0">
              <a:lnSpc>
                <a:spcPct val="100000"/>
              </a:lnSpc>
              <a:spcBef>
                <a:spcPts val="1600"/>
              </a:spcBef>
              <a:spcAft>
                <a:spcPts val="0"/>
              </a:spcAft>
              <a:buNone/>
              <a:defRPr sz="2133" b="1"/>
            </a:lvl4pPr>
            <a:lvl5pPr lvl="4" algn="ctr" rtl="0">
              <a:lnSpc>
                <a:spcPct val="100000"/>
              </a:lnSpc>
              <a:spcBef>
                <a:spcPts val="1600"/>
              </a:spcBef>
              <a:spcAft>
                <a:spcPts val="0"/>
              </a:spcAft>
              <a:buNone/>
              <a:defRPr sz="2133" b="1"/>
            </a:lvl5pPr>
            <a:lvl6pPr lvl="5" algn="ctr" rtl="0">
              <a:lnSpc>
                <a:spcPct val="100000"/>
              </a:lnSpc>
              <a:spcBef>
                <a:spcPts val="1600"/>
              </a:spcBef>
              <a:spcAft>
                <a:spcPts val="0"/>
              </a:spcAft>
              <a:buNone/>
              <a:defRPr sz="2133" b="1"/>
            </a:lvl6pPr>
            <a:lvl7pPr lvl="6" algn="ctr" rtl="0">
              <a:lnSpc>
                <a:spcPct val="100000"/>
              </a:lnSpc>
              <a:spcBef>
                <a:spcPts val="1600"/>
              </a:spcBef>
              <a:spcAft>
                <a:spcPts val="0"/>
              </a:spcAft>
              <a:buNone/>
              <a:defRPr sz="2133" b="1"/>
            </a:lvl7pPr>
            <a:lvl8pPr lvl="7" algn="ctr" rtl="0">
              <a:lnSpc>
                <a:spcPct val="100000"/>
              </a:lnSpc>
              <a:spcBef>
                <a:spcPts val="1600"/>
              </a:spcBef>
              <a:spcAft>
                <a:spcPts val="0"/>
              </a:spcAft>
              <a:buNone/>
              <a:defRPr sz="2133" b="1"/>
            </a:lvl8pPr>
            <a:lvl9pPr lvl="8" algn="ctr" rtl="0">
              <a:lnSpc>
                <a:spcPct val="100000"/>
              </a:lnSpc>
              <a:spcBef>
                <a:spcPts val="1600"/>
              </a:spcBef>
              <a:spcAft>
                <a:spcPts val="1600"/>
              </a:spcAft>
              <a:buNone/>
              <a:defRPr sz="2133" b="1"/>
            </a:lvl9pPr>
          </a:lstStyle>
          <a:p>
            <a:endParaRPr/>
          </a:p>
        </p:txBody>
      </p:sp>
    </p:spTree>
    <p:extLst>
      <p:ext uri="{BB962C8B-B14F-4D97-AF65-F5344CB8AC3E}">
        <p14:creationId xmlns:p14="http://schemas.microsoft.com/office/powerpoint/2010/main" val="136689902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81"/>
        <p:cNvGrpSpPr/>
        <p:nvPr/>
      </p:nvGrpSpPr>
      <p:grpSpPr>
        <a:xfrm>
          <a:off x="0" y="0"/>
          <a:ext cx="0" cy="0"/>
          <a:chOff x="0" y="0"/>
          <a:chExt cx="0" cy="0"/>
        </a:xfrm>
      </p:grpSpPr>
      <p:sp>
        <p:nvSpPr>
          <p:cNvPr id="182" name="Google Shape;182;p18"/>
          <p:cNvSpPr/>
          <p:nvPr/>
        </p:nvSpPr>
        <p:spPr>
          <a:xfrm>
            <a:off x="-1381167" y="5144933"/>
            <a:ext cx="2943200" cy="29432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3" name="Google Shape;183;p18"/>
          <p:cNvSpPr/>
          <p:nvPr/>
        </p:nvSpPr>
        <p:spPr>
          <a:xfrm>
            <a:off x="5151767" y="475200"/>
            <a:ext cx="5567200" cy="5567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4" name="Google Shape;184;p18"/>
          <p:cNvSpPr txBox="1">
            <a:spLocks noGrp="1"/>
          </p:cNvSpPr>
          <p:nvPr>
            <p:ph type="title"/>
          </p:nvPr>
        </p:nvSpPr>
        <p:spPr>
          <a:xfrm>
            <a:off x="954000" y="3138800"/>
            <a:ext cx="5386000" cy="820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85" name="Google Shape;185;p18"/>
          <p:cNvSpPr txBox="1">
            <a:spLocks noGrp="1"/>
          </p:cNvSpPr>
          <p:nvPr>
            <p:ph type="subTitle" idx="1"/>
          </p:nvPr>
        </p:nvSpPr>
        <p:spPr>
          <a:xfrm>
            <a:off x="951200" y="4250800"/>
            <a:ext cx="5388800" cy="188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lvl1pPr>
            <a:lvl2pPr lvl="1" rtl="0">
              <a:lnSpc>
                <a:spcPct val="100000"/>
              </a:lnSpc>
              <a:spcBef>
                <a:spcPts val="1600"/>
              </a:spcBef>
              <a:spcAft>
                <a:spcPts val="0"/>
              </a:spcAft>
              <a:buNone/>
              <a:defRPr sz="2133" b="1"/>
            </a:lvl2pPr>
            <a:lvl3pPr lvl="2" rtl="0">
              <a:lnSpc>
                <a:spcPct val="100000"/>
              </a:lnSpc>
              <a:spcBef>
                <a:spcPts val="1600"/>
              </a:spcBef>
              <a:spcAft>
                <a:spcPts val="0"/>
              </a:spcAft>
              <a:buNone/>
              <a:defRPr sz="2133" b="1"/>
            </a:lvl3pPr>
            <a:lvl4pPr lvl="3" rtl="0">
              <a:lnSpc>
                <a:spcPct val="100000"/>
              </a:lnSpc>
              <a:spcBef>
                <a:spcPts val="1600"/>
              </a:spcBef>
              <a:spcAft>
                <a:spcPts val="0"/>
              </a:spcAft>
              <a:buNone/>
              <a:defRPr sz="2133" b="1"/>
            </a:lvl4pPr>
            <a:lvl5pPr lvl="4" rtl="0">
              <a:lnSpc>
                <a:spcPct val="100000"/>
              </a:lnSpc>
              <a:spcBef>
                <a:spcPts val="1600"/>
              </a:spcBef>
              <a:spcAft>
                <a:spcPts val="0"/>
              </a:spcAft>
              <a:buNone/>
              <a:defRPr sz="2133" b="1"/>
            </a:lvl5pPr>
            <a:lvl6pPr lvl="5" rtl="0">
              <a:lnSpc>
                <a:spcPct val="100000"/>
              </a:lnSpc>
              <a:spcBef>
                <a:spcPts val="1600"/>
              </a:spcBef>
              <a:spcAft>
                <a:spcPts val="0"/>
              </a:spcAft>
              <a:buNone/>
              <a:defRPr sz="2133" b="1"/>
            </a:lvl6pPr>
            <a:lvl7pPr lvl="6" rtl="0">
              <a:lnSpc>
                <a:spcPct val="100000"/>
              </a:lnSpc>
              <a:spcBef>
                <a:spcPts val="1600"/>
              </a:spcBef>
              <a:spcAft>
                <a:spcPts val="0"/>
              </a:spcAft>
              <a:buNone/>
              <a:defRPr sz="2133" b="1"/>
            </a:lvl7pPr>
            <a:lvl8pPr lvl="7" rtl="0">
              <a:lnSpc>
                <a:spcPct val="100000"/>
              </a:lnSpc>
              <a:spcBef>
                <a:spcPts val="1600"/>
              </a:spcBef>
              <a:spcAft>
                <a:spcPts val="0"/>
              </a:spcAft>
              <a:buNone/>
              <a:defRPr sz="2133" b="1"/>
            </a:lvl8pPr>
            <a:lvl9pPr lvl="8" rtl="0">
              <a:lnSpc>
                <a:spcPct val="100000"/>
              </a:lnSpc>
              <a:spcBef>
                <a:spcPts val="1600"/>
              </a:spcBef>
              <a:spcAft>
                <a:spcPts val="1600"/>
              </a:spcAft>
              <a:buNone/>
              <a:defRPr sz="2133" b="1"/>
            </a:lvl9pPr>
          </a:lstStyle>
          <a:p>
            <a:endParaRPr/>
          </a:p>
        </p:txBody>
      </p:sp>
      <p:sp>
        <p:nvSpPr>
          <p:cNvPr id="186" name="Google Shape;186;p18"/>
          <p:cNvSpPr/>
          <p:nvPr/>
        </p:nvSpPr>
        <p:spPr>
          <a:xfrm>
            <a:off x="11318092" y="4988933"/>
            <a:ext cx="594400" cy="342000"/>
          </a:xfrm>
          <a:prstGeom prst="snip2DiagRect">
            <a:avLst>
              <a:gd name="adj1" fmla="val 0"/>
              <a:gd name="adj2" fmla="val 50000"/>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167281140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87"/>
        <p:cNvGrpSpPr/>
        <p:nvPr/>
      </p:nvGrpSpPr>
      <p:grpSpPr>
        <a:xfrm>
          <a:off x="0" y="0"/>
          <a:ext cx="0" cy="0"/>
          <a:chOff x="0" y="0"/>
          <a:chExt cx="0" cy="0"/>
        </a:xfrm>
      </p:grpSpPr>
      <p:sp>
        <p:nvSpPr>
          <p:cNvPr id="188" name="Google Shape;188;p19"/>
          <p:cNvSpPr/>
          <p:nvPr/>
        </p:nvSpPr>
        <p:spPr>
          <a:xfrm>
            <a:off x="4769800" y="680200"/>
            <a:ext cx="3968800" cy="39688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9" name="Google Shape;189;p19"/>
          <p:cNvSpPr/>
          <p:nvPr/>
        </p:nvSpPr>
        <p:spPr>
          <a:xfrm>
            <a:off x="3240800" y="2803800"/>
            <a:ext cx="4322800" cy="43228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0" name="Google Shape;190;p19"/>
          <p:cNvSpPr txBox="1">
            <a:spLocks noGrp="1"/>
          </p:cNvSpPr>
          <p:nvPr>
            <p:ph type="title"/>
          </p:nvPr>
        </p:nvSpPr>
        <p:spPr>
          <a:xfrm>
            <a:off x="952633" y="942533"/>
            <a:ext cx="3592400" cy="820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dk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91" name="Google Shape;191;p19"/>
          <p:cNvSpPr txBox="1">
            <a:spLocks noGrp="1"/>
          </p:cNvSpPr>
          <p:nvPr>
            <p:ph type="subTitle" idx="1"/>
          </p:nvPr>
        </p:nvSpPr>
        <p:spPr>
          <a:xfrm>
            <a:off x="951200" y="2334684"/>
            <a:ext cx="3592400" cy="123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solidFill>
                  <a:schemeClr val="dk2"/>
                </a:solidFill>
              </a:defRPr>
            </a:lvl1pPr>
            <a:lvl2pPr lvl="1" rtl="0">
              <a:lnSpc>
                <a:spcPct val="100000"/>
              </a:lnSpc>
              <a:spcBef>
                <a:spcPts val="1600"/>
              </a:spcBef>
              <a:spcAft>
                <a:spcPts val="0"/>
              </a:spcAft>
              <a:buNone/>
              <a:defRPr sz="2133" b="1">
                <a:solidFill>
                  <a:schemeClr val="dk2"/>
                </a:solidFill>
              </a:defRPr>
            </a:lvl2pPr>
            <a:lvl3pPr lvl="2" rtl="0">
              <a:lnSpc>
                <a:spcPct val="100000"/>
              </a:lnSpc>
              <a:spcBef>
                <a:spcPts val="1600"/>
              </a:spcBef>
              <a:spcAft>
                <a:spcPts val="0"/>
              </a:spcAft>
              <a:buNone/>
              <a:defRPr sz="2133" b="1">
                <a:solidFill>
                  <a:schemeClr val="dk2"/>
                </a:solidFill>
              </a:defRPr>
            </a:lvl3pPr>
            <a:lvl4pPr lvl="3" rtl="0">
              <a:lnSpc>
                <a:spcPct val="100000"/>
              </a:lnSpc>
              <a:spcBef>
                <a:spcPts val="1600"/>
              </a:spcBef>
              <a:spcAft>
                <a:spcPts val="0"/>
              </a:spcAft>
              <a:buNone/>
              <a:defRPr sz="2133" b="1">
                <a:solidFill>
                  <a:schemeClr val="dk2"/>
                </a:solidFill>
              </a:defRPr>
            </a:lvl4pPr>
            <a:lvl5pPr lvl="4" rtl="0">
              <a:lnSpc>
                <a:spcPct val="100000"/>
              </a:lnSpc>
              <a:spcBef>
                <a:spcPts val="1600"/>
              </a:spcBef>
              <a:spcAft>
                <a:spcPts val="0"/>
              </a:spcAft>
              <a:buNone/>
              <a:defRPr sz="2133" b="1">
                <a:solidFill>
                  <a:schemeClr val="dk2"/>
                </a:solidFill>
              </a:defRPr>
            </a:lvl5pPr>
            <a:lvl6pPr lvl="5" rtl="0">
              <a:lnSpc>
                <a:spcPct val="100000"/>
              </a:lnSpc>
              <a:spcBef>
                <a:spcPts val="1600"/>
              </a:spcBef>
              <a:spcAft>
                <a:spcPts val="0"/>
              </a:spcAft>
              <a:buNone/>
              <a:defRPr sz="2133" b="1">
                <a:solidFill>
                  <a:schemeClr val="dk2"/>
                </a:solidFill>
              </a:defRPr>
            </a:lvl6pPr>
            <a:lvl7pPr lvl="6" rtl="0">
              <a:lnSpc>
                <a:spcPct val="100000"/>
              </a:lnSpc>
              <a:spcBef>
                <a:spcPts val="1600"/>
              </a:spcBef>
              <a:spcAft>
                <a:spcPts val="0"/>
              </a:spcAft>
              <a:buNone/>
              <a:defRPr sz="2133" b="1">
                <a:solidFill>
                  <a:schemeClr val="dk2"/>
                </a:solidFill>
              </a:defRPr>
            </a:lvl7pPr>
            <a:lvl8pPr lvl="7" rtl="0">
              <a:lnSpc>
                <a:spcPct val="100000"/>
              </a:lnSpc>
              <a:spcBef>
                <a:spcPts val="1600"/>
              </a:spcBef>
              <a:spcAft>
                <a:spcPts val="0"/>
              </a:spcAft>
              <a:buNone/>
              <a:defRPr sz="2133" b="1">
                <a:solidFill>
                  <a:schemeClr val="dk2"/>
                </a:solidFill>
              </a:defRPr>
            </a:lvl8pPr>
            <a:lvl9pPr lvl="8" rtl="0">
              <a:lnSpc>
                <a:spcPct val="100000"/>
              </a:lnSpc>
              <a:spcBef>
                <a:spcPts val="1600"/>
              </a:spcBef>
              <a:spcAft>
                <a:spcPts val="1600"/>
              </a:spcAft>
              <a:buNone/>
              <a:defRPr sz="2133" b="1">
                <a:solidFill>
                  <a:schemeClr val="dk2"/>
                </a:solidFill>
              </a:defRPr>
            </a:lvl9pPr>
          </a:lstStyle>
          <a:p>
            <a:endParaRPr/>
          </a:p>
        </p:txBody>
      </p:sp>
      <p:sp>
        <p:nvSpPr>
          <p:cNvPr id="192" name="Google Shape;192;p19"/>
          <p:cNvSpPr/>
          <p:nvPr/>
        </p:nvSpPr>
        <p:spPr>
          <a:xfrm>
            <a:off x="9800000" y="-1598900"/>
            <a:ext cx="4322800" cy="43228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722906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13"/>
        <p:cNvGrpSpPr/>
        <p:nvPr/>
      </p:nvGrpSpPr>
      <p:grpSpPr>
        <a:xfrm>
          <a:off x="0" y="0"/>
          <a:ext cx="0" cy="0"/>
          <a:chOff x="0" y="0"/>
          <a:chExt cx="0" cy="0"/>
        </a:xfrm>
      </p:grpSpPr>
      <p:sp>
        <p:nvSpPr>
          <p:cNvPr id="114" name="Google Shape;114;p14"/>
          <p:cNvSpPr/>
          <p:nvPr/>
        </p:nvSpPr>
        <p:spPr>
          <a:xfrm>
            <a:off x="5378651" y="-4859900"/>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5" name="Google Shape;115;p14"/>
          <p:cNvSpPr txBox="1">
            <a:spLocks noGrp="1"/>
          </p:cNvSpPr>
          <p:nvPr>
            <p:ph type="subTitle" idx="1"/>
          </p:nvPr>
        </p:nvSpPr>
        <p:spPr>
          <a:xfrm>
            <a:off x="954748" y="3574833"/>
            <a:ext cx="3020000" cy="47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algn="ctr" rtl="0">
              <a:spcBef>
                <a:spcPts val="0"/>
              </a:spcBef>
              <a:spcAft>
                <a:spcPts val="0"/>
              </a:spcAft>
              <a:buSzPts val="1400"/>
              <a:buFont typeface="Share Tech"/>
              <a:buNone/>
              <a:defRPr b="1">
                <a:latin typeface="Share Tech"/>
                <a:ea typeface="Share Tech"/>
                <a:cs typeface="Share Tech"/>
                <a:sym typeface="Share Tech"/>
              </a:defRPr>
            </a:lvl2pPr>
            <a:lvl3pPr lvl="2" algn="ctr" rtl="0">
              <a:spcBef>
                <a:spcPts val="0"/>
              </a:spcBef>
              <a:spcAft>
                <a:spcPts val="0"/>
              </a:spcAft>
              <a:buSzPts val="1400"/>
              <a:buFont typeface="Share Tech"/>
              <a:buNone/>
              <a:defRPr b="1">
                <a:latin typeface="Share Tech"/>
                <a:ea typeface="Share Tech"/>
                <a:cs typeface="Share Tech"/>
                <a:sym typeface="Share Tech"/>
              </a:defRPr>
            </a:lvl3pPr>
            <a:lvl4pPr lvl="3" algn="ctr" rtl="0">
              <a:spcBef>
                <a:spcPts val="0"/>
              </a:spcBef>
              <a:spcAft>
                <a:spcPts val="0"/>
              </a:spcAft>
              <a:buSzPts val="1400"/>
              <a:buFont typeface="Share Tech"/>
              <a:buNone/>
              <a:defRPr b="1">
                <a:latin typeface="Share Tech"/>
                <a:ea typeface="Share Tech"/>
                <a:cs typeface="Share Tech"/>
                <a:sym typeface="Share Tech"/>
              </a:defRPr>
            </a:lvl4pPr>
            <a:lvl5pPr lvl="4" algn="ctr" rtl="0">
              <a:spcBef>
                <a:spcPts val="0"/>
              </a:spcBef>
              <a:spcAft>
                <a:spcPts val="0"/>
              </a:spcAft>
              <a:buSzPts val="1400"/>
              <a:buFont typeface="Share Tech"/>
              <a:buNone/>
              <a:defRPr b="1">
                <a:latin typeface="Share Tech"/>
                <a:ea typeface="Share Tech"/>
                <a:cs typeface="Share Tech"/>
                <a:sym typeface="Share Tech"/>
              </a:defRPr>
            </a:lvl5pPr>
            <a:lvl6pPr lvl="5" algn="ctr" rtl="0">
              <a:spcBef>
                <a:spcPts val="0"/>
              </a:spcBef>
              <a:spcAft>
                <a:spcPts val="0"/>
              </a:spcAft>
              <a:buSzPts val="1400"/>
              <a:buFont typeface="Share Tech"/>
              <a:buNone/>
              <a:defRPr b="1">
                <a:latin typeface="Share Tech"/>
                <a:ea typeface="Share Tech"/>
                <a:cs typeface="Share Tech"/>
                <a:sym typeface="Share Tech"/>
              </a:defRPr>
            </a:lvl6pPr>
            <a:lvl7pPr lvl="6" algn="ctr" rtl="0">
              <a:spcBef>
                <a:spcPts val="0"/>
              </a:spcBef>
              <a:spcAft>
                <a:spcPts val="0"/>
              </a:spcAft>
              <a:buSzPts val="1400"/>
              <a:buFont typeface="Share Tech"/>
              <a:buNone/>
              <a:defRPr b="1">
                <a:latin typeface="Share Tech"/>
                <a:ea typeface="Share Tech"/>
                <a:cs typeface="Share Tech"/>
                <a:sym typeface="Share Tech"/>
              </a:defRPr>
            </a:lvl7pPr>
            <a:lvl8pPr lvl="7" algn="ctr" rtl="0">
              <a:spcBef>
                <a:spcPts val="0"/>
              </a:spcBef>
              <a:spcAft>
                <a:spcPts val="0"/>
              </a:spcAft>
              <a:buSzPts val="1400"/>
              <a:buFont typeface="Share Tech"/>
              <a:buNone/>
              <a:defRPr b="1">
                <a:latin typeface="Share Tech"/>
                <a:ea typeface="Share Tech"/>
                <a:cs typeface="Share Tech"/>
                <a:sym typeface="Share Tech"/>
              </a:defRPr>
            </a:lvl8pPr>
            <a:lvl9pPr lvl="8" algn="ctr"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16" name="Google Shape;116;p14"/>
          <p:cNvSpPr txBox="1">
            <a:spLocks noGrp="1"/>
          </p:cNvSpPr>
          <p:nvPr>
            <p:ph type="subTitle" idx="2"/>
          </p:nvPr>
        </p:nvSpPr>
        <p:spPr>
          <a:xfrm>
            <a:off x="954767" y="3991100"/>
            <a:ext cx="3020000" cy="123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117" name="Google Shape;117;p14"/>
          <p:cNvSpPr txBox="1">
            <a:spLocks noGrp="1"/>
          </p:cNvSpPr>
          <p:nvPr>
            <p:ph type="subTitle" idx="3"/>
          </p:nvPr>
        </p:nvSpPr>
        <p:spPr>
          <a:xfrm>
            <a:off x="4585999" y="3574833"/>
            <a:ext cx="3020000" cy="47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algn="ctr" rtl="0">
              <a:spcBef>
                <a:spcPts val="0"/>
              </a:spcBef>
              <a:spcAft>
                <a:spcPts val="0"/>
              </a:spcAft>
              <a:buSzPts val="1400"/>
              <a:buFont typeface="Share Tech"/>
              <a:buNone/>
              <a:defRPr b="1">
                <a:latin typeface="Share Tech"/>
                <a:ea typeface="Share Tech"/>
                <a:cs typeface="Share Tech"/>
                <a:sym typeface="Share Tech"/>
              </a:defRPr>
            </a:lvl2pPr>
            <a:lvl3pPr lvl="2" algn="ctr" rtl="0">
              <a:spcBef>
                <a:spcPts val="0"/>
              </a:spcBef>
              <a:spcAft>
                <a:spcPts val="0"/>
              </a:spcAft>
              <a:buSzPts val="1400"/>
              <a:buFont typeface="Share Tech"/>
              <a:buNone/>
              <a:defRPr b="1">
                <a:latin typeface="Share Tech"/>
                <a:ea typeface="Share Tech"/>
                <a:cs typeface="Share Tech"/>
                <a:sym typeface="Share Tech"/>
              </a:defRPr>
            </a:lvl3pPr>
            <a:lvl4pPr lvl="3" algn="ctr" rtl="0">
              <a:spcBef>
                <a:spcPts val="0"/>
              </a:spcBef>
              <a:spcAft>
                <a:spcPts val="0"/>
              </a:spcAft>
              <a:buSzPts val="1400"/>
              <a:buFont typeface="Share Tech"/>
              <a:buNone/>
              <a:defRPr b="1">
                <a:latin typeface="Share Tech"/>
                <a:ea typeface="Share Tech"/>
                <a:cs typeface="Share Tech"/>
                <a:sym typeface="Share Tech"/>
              </a:defRPr>
            </a:lvl4pPr>
            <a:lvl5pPr lvl="4" algn="ctr" rtl="0">
              <a:spcBef>
                <a:spcPts val="0"/>
              </a:spcBef>
              <a:spcAft>
                <a:spcPts val="0"/>
              </a:spcAft>
              <a:buSzPts val="1400"/>
              <a:buFont typeface="Share Tech"/>
              <a:buNone/>
              <a:defRPr b="1">
                <a:latin typeface="Share Tech"/>
                <a:ea typeface="Share Tech"/>
                <a:cs typeface="Share Tech"/>
                <a:sym typeface="Share Tech"/>
              </a:defRPr>
            </a:lvl5pPr>
            <a:lvl6pPr lvl="5" algn="ctr" rtl="0">
              <a:spcBef>
                <a:spcPts val="0"/>
              </a:spcBef>
              <a:spcAft>
                <a:spcPts val="0"/>
              </a:spcAft>
              <a:buSzPts val="1400"/>
              <a:buFont typeface="Share Tech"/>
              <a:buNone/>
              <a:defRPr b="1">
                <a:latin typeface="Share Tech"/>
                <a:ea typeface="Share Tech"/>
                <a:cs typeface="Share Tech"/>
                <a:sym typeface="Share Tech"/>
              </a:defRPr>
            </a:lvl6pPr>
            <a:lvl7pPr lvl="6" algn="ctr" rtl="0">
              <a:spcBef>
                <a:spcPts val="0"/>
              </a:spcBef>
              <a:spcAft>
                <a:spcPts val="0"/>
              </a:spcAft>
              <a:buSzPts val="1400"/>
              <a:buFont typeface="Share Tech"/>
              <a:buNone/>
              <a:defRPr b="1">
                <a:latin typeface="Share Tech"/>
                <a:ea typeface="Share Tech"/>
                <a:cs typeface="Share Tech"/>
                <a:sym typeface="Share Tech"/>
              </a:defRPr>
            </a:lvl7pPr>
            <a:lvl8pPr lvl="7" algn="ctr" rtl="0">
              <a:spcBef>
                <a:spcPts val="0"/>
              </a:spcBef>
              <a:spcAft>
                <a:spcPts val="0"/>
              </a:spcAft>
              <a:buSzPts val="1400"/>
              <a:buFont typeface="Share Tech"/>
              <a:buNone/>
              <a:defRPr b="1">
                <a:latin typeface="Share Tech"/>
                <a:ea typeface="Share Tech"/>
                <a:cs typeface="Share Tech"/>
                <a:sym typeface="Share Tech"/>
              </a:defRPr>
            </a:lvl8pPr>
            <a:lvl9pPr lvl="8" algn="ctr"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18" name="Google Shape;118;p14"/>
          <p:cNvSpPr txBox="1">
            <a:spLocks noGrp="1"/>
          </p:cNvSpPr>
          <p:nvPr>
            <p:ph type="subTitle" idx="4"/>
          </p:nvPr>
        </p:nvSpPr>
        <p:spPr>
          <a:xfrm>
            <a:off x="4586009" y="3991100"/>
            <a:ext cx="3020000" cy="123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119" name="Google Shape;119;p14"/>
          <p:cNvSpPr txBox="1">
            <a:spLocks noGrp="1"/>
          </p:cNvSpPr>
          <p:nvPr>
            <p:ph type="subTitle" idx="5"/>
          </p:nvPr>
        </p:nvSpPr>
        <p:spPr>
          <a:xfrm>
            <a:off x="8217265" y="3574833"/>
            <a:ext cx="3020000" cy="47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algn="ctr" rtl="0">
              <a:spcBef>
                <a:spcPts val="0"/>
              </a:spcBef>
              <a:spcAft>
                <a:spcPts val="0"/>
              </a:spcAft>
              <a:buSzPts val="1400"/>
              <a:buFont typeface="Share Tech"/>
              <a:buNone/>
              <a:defRPr b="1">
                <a:latin typeface="Share Tech"/>
                <a:ea typeface="Share Tech"/>
                <a:cs typeface="Share Tech"/>
                <a:sym typeface="Share Tech"/>
              </a:defRPr>
            </a:lvl2pPr>
            <a:lvl3pPr lvl="2" algn="ctr" rtl="0">
              <a:spcBef>
                <a:spcPts val="0"/>
              </a:spcBef>
              <a:spcAft>
                <a:spcPts val="0"/>
              </a:spcAft>
              <a:buSzPts val="1400"/>
              <a:buFont typeface="Share Tech"/>
              <a:buNone/>
              <a:defRPr b="1">
                <a:latin typeface="Share Tech"/>
                <a:ea typeface="Share Tech"/>
                <a:cs typeface="Share Tech"/>
                <a:sym typeface="Share Tech"/>
              </a:defRPr>
            </a:lvl3pPr>
            <a:lvl4pPr lvl="3" algn="ctr" rtl="0">
              <a:spcBef>
                <a:spcPts val="0"/>
              </a:spcBef>
              <a:spcAft>
                <a:spcPts val="0"/>
              </a:spcAft>
              <a:buSzPts val="1400"/>
              <a:buFont typeface="Share Tech"/>
              <a:buNone/>
              <a:defRPr b="1">
                <a:latin typeface="Share Tech"/>
                <a:ea typeface="Share Tech"/>
                <a:cs typeface="Share Tech"/>
                <a:sym typeface="Share Tech"/>
              </a:defRPr>
            </a:lvl4pPr>
            <a:lvl5pPr lvl="4" algn="ctr" rtl="0">
              <a:spcBef>
                <a:spcPts val="0"/>
              </a:spcBef>
              <a:spcAft>
                <a:spcPts val="0"/>
              </a:spcAft>
              <a:buSzPts val="1400"/>
              <a:buFont typeface="Share Tech"/>
              <a:buNone/>
              <a:defRPr b="1">
                <a:latin typeface="Share Tech"/>
                <a:ea typeface="Share Tech"/>
                <a:cs typeface="Share Tech"/>
                <a:sym typeface="Share Tech"/>
              </a:defRPr>
            </a:lvl5pPr>
            <a:lvl6pPr lvl="5" algn="ctr" rtl="0">
              <a:spcBef>
                <a:spcPts val="0"/>
              </a:spcBef>
              <a:spcAft>
                <a:spcPts val="0"/>
              </a:spcAft>
              <a:buSzPts val="1400"/>
              <a:buFont typeface="Share Tech"/>
              <a:buNone/>
              <a:defRPr b="1">
                <a:latin typeface="Share Tech"/>
                <a:ea typeface="Share Tech"/>
                <a:cs typeface="Share Tech"/>
                <a:sym typeface="Share Tech"/>
              </a:defRPr>
            </a:lvl6pPr>
            <a:lvl7pPr lvl="6" algn="ctr" rtl="0">
              <a:spcBef>
                <a:spcPts val="0"/>
              </a:spcBef>
              <a:spcAft>
                <a:spcPts val="0"/>
              </a:spcAft>
              <a:buSzPts val="1400"/>
              <a:buFont typeface="Share Tech"/>
              <a:buNone/>
              <a:defRPr b="1">
                <a:latin typeface="Share Tech"/>
                <a:ea typeface="Share Tech"/>
                <a:cs typeface="Share Tech"/>
                <a:sym typeface="Share Tech"/>
              </a:defRPr>
            </a:lvl7pPr>
            <a:lvl8pPr lvl="7" algn="ctr" rtl="0">
              <a:spcBef>
                <a:spcPts val="0"/>
              </a:spcBef>
              <a:spcAft>
                <a:spcPts val="0"/>
              </a:spcAft>
              <a:buSzPts val="1400"/>
              <a:buFont typeface="Share Tech"/>
              <a:buNone/>
              <a:defRPr b="1">
                <a:latin typeface="Share Tech"/>
                <a:ea typeface="Share Tech"/>
                <a:cs typeface="Share Tech"/>
                <a:sym typeface="Share Tech"/>
              </a:defRPr>
            </a:lvl8pPr>
            <a:lvl9pPr lvl="8" algn="ctr"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20" name="Google Shape;120;p14"/>
          <p:cNvSpPr txBox="1">
            <a:spLocks noGrp="1"/>
          </p:cNvSpPr>
          <p:nvPr>
            <p:ph type="subTitle" idx="6"/>
          </p:nvPr>
        </p:nvSpPr>
        <p:spPr>
          <a:xfrm>
            <a:off x="8217268" y="3991100"/>
            <a:ext cx="3020000" cy="123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121" name="Google Shape;121;p14"/>
          <p:cNvSpPr txBox="1">
            <a:spLocks noGrp="1"/>
          </p:cNvSpPr>
          <p:nvPr>
            <p:ph type="title" hasCustomPrompt="1"/>
          </p:nvPr>
        </p:nvSpPr>
        <p:spPr>
          <a:xfrm>
            <a:off x="1946333" y="2317400"/>
            <a:ext cx="1036800" cy="64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22" name="Google Shape;122;p14"/>
          <p:cNvSpPr txBox="1">
            <a:spLocks noGrp="1"/>
          </p:cNvSpPr>
          <p:nvPr>
            <p:ph type="title" idx="7" hasCustomPrompt="1"/>
          </p:nvPr>
        </p:nvSpPr>
        <p:spPr>
          <a:xfrm>
            <a:off x="5577600" y="2317400"/>
            <a:ext cx="1036800" cy="64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23" name="Google Shape;123;p14"/>
          <p:cNvSpPr txBox="1">
            <a:spLocks noGrp="1"/>
          </p:cNvSpPr>
          <p:nvPr>
            <p:ph type="title" idx="8" hasCustomPrompt="1"/>
          </p:nvPr>
        </p:nvSpPr>
        <p:spPr>
          <a:xfrm>
            <a:off x="9208867" y="2317400"/>
            <a:ext cx="1036800" cy="64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24" name="Google Shape;124;p14"/>
          <p:cNvSpPr txBox="1">
            <a:spLocks noGrp="1"/>
          </p:cNvSpPr>
          <p:nvPr>
            <p:ph type="title" idx="9"/>
          </p:nvPr>
        </p:nvSpPr>
        <p:spPr>
          <a:xfrm>
            <a:off x="960400" y="603100"/>
            <a:ext cx="9568000" cy="82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5" name="Google Shape;125;p14"/>
          <p:cNvGrpSpPr/>
          <p:nvPr/>
        </p:nvGrpSpPr>
        <p:grpSpPr>
          <a:xfrm rot="10800000" flipH="1">
            <a:off x="-12700" y="383726"/>
            <a:ext cx="3884600" cy="772484"/>
            <a:chOff x="267350" y="-205412"/>
            <a:chExt cx="2913450" cy="579363"/>
          </a:xfrm>
        </p:grpSpPr>
        <p:cxnSp>
          <p:nvCxnSpPr>
            <p:cNvPr id="126" name="Google Shape;126;p14"/>
            <p:cNvCxnSpPr/>
            <p:nvPr/>
          </p:nvCxnSpPr>
          <p:spPr>
            <a:xfrm>
              <a:off x="267350" y="-205412"/>
              <a:ext cx="575700" cy="575700"/>
            </a:xfrm>
            <a:prstGeom prst="straightConnector1">
              <a:avLst/>
            </a:prstGeom>
            <a:noFill/>
            <a:ln w="9525" cap="flat" cmpd="sng">
              <a:solidFill>
                <a:schemeClr val="accent2"/>
              </a:solidFill>
              <a:prstDash val="solid"/>
              <a:round/>
              <a:headEnd type="none" w="med" len="med"/>
              <a:tailEnd type="none" w="med" len="med"/>
            </a:ln>
          </p:spPr>
        </p:cxnSp>
        <p:cxnSp>
          <p:nvCxnSpPr>
            <p:cNvPr id="127" name="Google Shape;127;p14"/>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grpSp>
        <p:nvGrpSpPr>
          <p:cNvPr id="128" name="Google Shape;128;p14"/>
          <p:cNvGrpSpPr/>
          <p:nvPr/>
        </p:nvGrpSpPr>
        <p:grpSpPr>
          <a:xfrm flipH="1">
            <a:off x="8328500" y="5752559"/>
            <a:ext cx="3884600" cy="772484"/>
            <a:chOff x="267350" y="-205412"/>
            <a:chExt cx="2913450" cy="579363"/>
          </a:xfrm>
        </p:grpSpPr>
        <p:cxnSp>
          <p:nvCxnSpPr>
            <p:cNvPr id="129" name="Google Shape;129;p14"/>
            <p:cNvCxnSpPr/>
            <p:nvPr/>
          </p:nvCxnSpPr>
          <p:spPr>
            <a:xfrm>
              <a:off x="267350" y="-205412"/>
              <a:ext cx="575700" cy="575700"/>
            </a:xfrm>
            <a:prstGeom prst="straightConnector1">
              <a:avLst/>
            </a:prstGeom>
            <a:noFill/>
            <a:ln w="9525" cap="flat" cmpd="sng">
              <a:solidFill>
                <a:schemeClr val="accent2"/>
              </a:solidFill>
              <a:prstDash val="solid"/>
              <a:round/>
              <a:headEnd type="none" w="med" len="med"/>
              <a:tailEnd type="none" w="med" len="med"/>
            </a:ln>
          </p:spPr>
        </p:cxnSp>
        <p:cxnSp>
          <p:nvCxnSpPr>
            <p:cNvPr id="130" name="Google Shape;130;p14"/>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spTree>
    <p:extLst>
      <p:ext uri="{BB962C8B-B14F-4D97-AF65-F5344CB8AC3E}">
        <p14:creationId xmlns:p14="http://schemas.microsoft.com/office/powerpoint/2010/main" val="195984764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93"/>
        <p:cNvGrpSpPr/>
        <p:nvPr/>
      </p:nvGrpSpPr>
      <p:grpSpPr>
        <a:xfrm>
          <a:off x="0" y="0"/>
          <a:ext cx="0" cy="0"/>
          <a:chOff x="0" y="0"/>
          <a:chExt cx="0" cy="0"/>
        </a:xfrm>
      </p:grpSpPr>
      <p:sp>
        <p:nvSpPr>
          <p:cNvPr id="194" name="Google Shape;194;p20"/>
          <p:cNvSpPr/>
          <p:nvPr/>
        </p:nvSpPr>
        <p:spPr>
          <a:xfrm>
            <a:off x="3290600" y="1871133"/>
            <a:ext cx="4806800" cy="48068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 name="Google Shape;195;p20"/>
          <p:cNvSpPr/>
          <p:nvPr/>
        </p:nvSpPr>
        <p:spPr>
          <a:xfrm>
            <a:off x="8006100" y="-1270833"/>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 name="Google Shape;196;p20"/>
          <p:cNvSpPr txBox="1">
            <a:spLocks noGrp="1"/>
          </p:cNvSpPr>
          <p:nvPr>
            <p:ph type="title"/>
          </p:nvPr>
        </p:nvSpPr>
        <p:spPr>
          <a:xfrm>
            <a:off x="7636600" y="3292100"/>
            <a:ext cx="3592400" cy="820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97" name="Google Shape;197;p20"/>
          <p:cNvSpPr txBox="1">
            <a:spLocks noGrp="1"/>
          </p:cNvSpPr>
          <p:nvPr>
            <p:ph type="subTitle" idx="1"/>
          </p:nvPr>
        </p:nvSpPr>
        <p:spPr>
          <a:xfrm>
            <a:off x="7636601" y="4684283"/>
            <a:ext cx="3592400" cy="123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2133"/>
            </a:lvl1pPr>
            <a:lvl2pPr lvl="1" algn="r" rtl="0">
              <a:lnSpc>
                <a:spcPct val="100000"/>
              </a:lnSpc>
              <a:spcBef>
                <a:spcPts val="1600"/>
              </a:spcBef>
              <a:spcAft>
                <a:spcPts val="0"/>
              </a:spcAft>
              <a:buNone/>
              <a:defRPr sz="2133" b="1"/>
            </a:lvl2pPr>
            <a:lvl3pPr lvl="2" algn="r" rtl="0">
              <a:lnSpc>
                <a:spcPct val="100000"/>
              </a:lnSpc>
              <a:spcBef>
                <a:spcPts val="1600"/>
              </a:spcBef>
              <a:spcAft>
                <a:spcPts val="0"/>
              </a:spcAft>
              <a:buNone/>
              <a:defRPr sz="2133" b="1"/>
            </a:lvl3pPr>
            <a:lvl4pPr lvl="3" algn="r" rtl="0">
              <a:lnSpc>
                <a:spcPct val="100000"/>
              </a:lnSpc>
              <a:spcBef>
                <a:spcPts val="1600"/>
              </a:spcBef>
              <a:spcAft>
                <a:spcPts val="0"/>
              </a:spcAft>
              <a:buNone/>
              <a:defRPr sz="2133" b="1"/>
            </a:lvl4pPr>
            <a:lvl5pPr lvl="4" algn="r" rtl="0">
              <a:lnSpc>
                <a:spcPct val="100000"/>
              </a:lnSpc>
              <a:spcBef>
                <a:spcPts val="1600"/>
              </a:spcBef>
              <a:spcAft>
                <a:spcPts val="0"/>
              </a:spcAft>
              <a:buNone/>
              <a:defRPr sz="2133" b="1"/>
            </a:lvl5pPr>
            <a:lvl6pPr lvl="5" algn="r" rtl="0">
              <a:lnSpc>
                <a:spcPct val="100000"/>
              </a:lnSpc>
              <a:spcBef>
                <a:spcPts val="1600"/>
              </a:spcBef>
              <a:spcAft>
                <a:spcPts val="0"/>
              </a:spcAft>
              <a:buNone/>
              <a:defRPr sz="2133" b="1"/>
            </a:lvl6pPr>
            <a:lvl7pPr lvl="6" algn="r" rtl="0">
              <a:lnSpc>
                <a:spcPct val="100000"/>
              </a:lnSpc>
              <a:spcBef>
                <a:spcPts val="1600"/>
              </a:spcBef>
              <a:spcAft>
                <a:spcPts val="0"/>
              </a:spcAft>
              <a:buNone/>
              <a:defRPr sz="2133" b="1"/>
            </a:lvl7pPr>
            <a:lvl8pPr lvl="7" algn="r" rtl="0">
              <a:lnSpc>
                <a:spcPct val="100000"/>
              </a:lnSpc>
              <a:spcBef>
                <a:spcPts val="1600"/>
              </a:spcBef>
              <a:spcAft>
                <a:spcPts val="0"/>
              </a:spcAft>
              <a:buNone/>
              <a:defRPr sz="2133" b="1"/>
            </a:lvl8pPr>
            <a:lvl9pPr lvl="8" algn="r" rtl="0">
              <a:lnSpc>
                <a:spcPct val="100000"/>
              </a:lnSpc>
              <a:spcBef>
                <a:spcPts val="1600"/>
              </a:spcBef>
              <a:spcAft>
                <a:spcPts val="1600"/>
              </a:spcAft>
              <a:buNone/>
              <a:defRPr sz="2133" b="1"/>
            </a:lvl9pPr>
          </a:lstStyle>
          <a:p>
            <a:endParaRPr/>
          </a:p>
        </p:txBody>
      </p:sp>
    </p:spTree>
    <p:extLst>
      <p:ext uri="{BB962C8B-B14F-4D97-AF65-F5344CB8AC3E}">
        <p14:creationId xmlns:p14="http://schemas.microsoft.com/office/powerpoint/2010/main" val="53160907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98"/>
        <p:cNvGrpSpPr/>
        <p:nvPr/>
      </p:nvGrpSpPr>
      <p:grpSpPr>
        <a:xfrm>
          <a:off x="0" y="0"/>
          <a:ext cx="0" cy="0"/>
          <a:chOff x="0" y="0"/>
          <a:chExt cx="0" cy="0"/>
        </a:xfrm>
      </p:grpSpPr>
      <p:sp>
        <p:nvSpPr>
          <p:cNvPr id="199" name="Google Shape;199;p21"/>
          <p:cNvSpPr/>
          <p:nvPr/>
        </p:nvSpPr>
        <p:spPr>
          <a:xfrm>
            <a:off x="-1948933" y="-1623716"/>
            <a:ext cx="4449600" cy="44496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 name="Google Shape;200;p21"/>
          <p:cNvSpPr/>
          <p:nvPr/>
        </p:nvSpPr>
        <p:spPr>
          <a:xfrm>
            <a:off x="7885967" y="-383200"/>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 name="Google Shape;201;p21"/>
          <p:cNvSpPr txBox="1">
            <a:spLocks noGrp="1"/>
          </p:cNvSpPr>
          <p:nvPr>
            <p:ph type="title"/>
          </p:nvPr>
        </p:nvSpPr>
        <p:spPr>
          <a:xfrm>
            <a:off x="951200" y="1828400"/>
            <a:ext cx="3731600" cy="197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02" name="Google Shape;202;p21"/>
          <p:cNvSpPr txBox="1">
            <a:spLocks noGrp="1"/>
          </p:cNvSpPr>
          <p:nvPr>
            <p:ph type="subTitle" idx="1"/>
          </p:nvPr>
        </p:nvSpPr>
        <p:spPr>
          <a:xfrm>
            <a:off x="951201" y="3798407"/>
            <a:ext cx="3731600" cy="123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lvl1pPr>
            <a:lvl2pPr lvl="1" rtl="0">
              <a:lnSpc>
                <a:spcPct val="100000"/>
              </a:lnSpc>
              <a:spcBef>
                <a:spcPts val="1600"/>
              </a:spcBef>
              <a:spcAft>
                <a:spcPts val="0"/>
              </a:spcAft>
              <a:buNone/>
              <a:defRPr sz="2133" b="1"/>
            </a:lvl2pPr>
            <a:lvl3pPr lvl="2" rtl="0">
              <a:lnSpc>
                <a:spcPct val="100000"/>
              </a:lnSpc>
              <a:spcBef>
                <a:spcPts val="1600"/>
              </a:spcBef>
              <a:spcAft>
                <a:spcPts val="0"/>
              </a:spcAft>
              <a:buNone/>
              <a:defRPr sz="2133" b="1"/>
            </a:lvl3pPr>
            <a:lvl4pPr lvl="3" rtl="0">
              <a:lnSpc>
                <a:spcPct val="100000"/>
              </a:lnSpc>
              <a:spcBef>
                <a:spcPts val="1600"/>
              </a:spcBef>
              <a:spcAft>
                <a:spcPts val="0"/>
              </a:spcAft>
              <a:buNone/>
              <a:defRPr sz="2133" b="1"/>
            </a:lvl4pPr>
            <a:lvl5pPr lvl="4" rtl="0">
              <a:lnSpc>
                <a:spcPct val="100000"/>
              </a:lnSpc>
              <a:spcBef>
                <a:spcPts val="1600"/>
              </a:spcBef>
              <a:spcAft>
                <a:spcPts val="0"/>
              </a:spcAft>
              <a:buNone/>
              <a:defRPr sz="2133" b="1"/>
            </a:lvl5pPr>
            <a:lvl6pPr lvl="5" rtl="0">
              <a:lnSpc>
                <a:spcPct val="100000"/>
              </a:lnSpc>
              <a:spcBef>
                <a:spcPts val="1600"/>
              </a:spcBef>
              <a:spcAft>
                <a:spcPts val="0"/>
              </a:spcAft>
              <a:buNone/>
              <a:defRPr sz="2133" b="1"/>
            </a:lvl6pPr>
            <a:lvl7pPr lvl="6" rtl="0">
              <a:lnSpc>
                <a:spcPct val="100000"/>
              </a:lnSpc>
              <a:spcBef>
                <a:spcPts val="1600"/>
              </a:spcBef>
              <a:spcAft>
                <a:spcPts val="0"/>
              </a:spcAft>
              <a:buNone/>
              <a:defRPr sz="2133" b="1"/>
            </a:lvl7pPr>
            <a:lvl8pPr lvl="7" rtl="0">
              <a:lnSpc>
                <a:spcPct val="100000"/>
              </a:lnSpc>
              <a:spcBef>
                <a:spcPts val="1600"/>
              </a:spcBef>
              <a:spcAft>
                <a:spcPts val="0"/>
              </a:spcAft>
              <a:buNone/>
              <a:defRPr sz="2133" b="1"/>
            </a:lvl8pPr>
            <a:lvl9pPr lvl="8" rtl="0">
              <a:lnSpc>
                <a:spcPct val="100000"/>
              </a:lnSpc>
              <a:spcBef>
                <a:spcPts val="1600"/>
              </a:spcBef>
              <a:spcAft>
                <a:spcPts val="1600"/>
              </a:spcAft>
              <a:buNone/>
              <a:defRPr sz="2133" b="1"/>
            </a:lvl9pPr>
          </a:lstStyle>
          <a:p>
            <a:endParaRPr/>
          </a:p>
        </p:txBody>
      </p:sp>
    </p:spTree>
    <p:extLst>
      <p:ext uri="{BB962C8B-B14F-4D97-AF65-F5344CB8AC3E}">
        <p14:creationId xmlns:p14="http://schemas.microsoft.com/office/powerpoint/2010/main" val="177610277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03"/>
        <p:cNvGrpSpPr/>
        <p:nvPr/>
      </p:nvGrpSpPr>
      <p:grpSpPr>
        <a:xfrm>
          <a:off x="0" y="0"/>
          <a:ext cx="0" cy="0"/>
          <a:chOff x="0" y="0"/>
          <a:chExt cx="0" cy="0"/>
        </a:xfrm>
      </p:grpSpPr>
      <p:sp>
        <p:nvSpPr>
          <p:cNvPr id="204" name="Google Shape;204;p22"/>
          <p:cNvSpPr/>
          <p:nvPr/>
        </p:nvSpPr>
        <p:spPr>
          <a:xfrm>
            <a:off x="-2007333" y="-2836733"/>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5" name="Google Shape;205;p22"/>
          <p:cNvSpPr/>
          <p:nvPr/>
        </p:nvSpPr>
        <p:spPr>
          <a:xfrm>
            <a:off x="9156700" y="4097367"/>
            <a:ext cx="5689600" cy="56896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6" name="Google Shape;206;p22"/>
          <p:cNvSpPr txBox="1">
            <a:spLocks noGrp="1"/>
          </p:cNvSpPr>
          <p:nvPr>
            <p:ph type="title"/>
          </p:nvPr>
        </p:nvSpPr>
        <p:spPr>
          <a:xfrm>
            <a:off x="951200" y="2238800"/>
            <a:ext cx="4204800" cy="820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07" name="Google Shape;207;p22"/>
          <p:cNvSpPr txBox="1">
            <a:spLocks noGrp="1"/>
          </p:cNvSpPr>
          <p:nvPr>
            <p:ph type="subTitle" idx="1"/>
          </p:nvPr>
        </p:nvSpPr>
        <p:spPr>
          <a:xfrm>
            <a:off x="951201" y="3059601"/>
            <a:ext cx="4204800" cy="15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lvl1pPr>
            <a:lvl2pPr lvl="1" rtl="0">
              <a:lnSpc>
                <a:spcPct val="100000"/>
              </a:lnSpc>
              <a:spcBef>
                <a:spcPts val="1600"/>
              </a:spcBef>
              <a:spcAft>
                <a:spcPts val="0"/>
              </a:spcAft>
              <a:buNone/>
              <a:defRPr sz="2133" b="1"/>
            </a:lvl2pPr>
            <a:lvl3pPr lvl="2" rtl="0">
              <a:lnSpc>
                <a:spcPct val="100000"/>
              </a:lnSpc>
              <a:spcBef>
                <a:spcPts val="1600"/>
              </a:spcBef>
              <a:spcAft>
                <a:spcPts val="0"/>
              </a:spcAft>
              <a:buNone/>
              <a:defRPr sz="2133" b="1"/>
            </a:lvl3pPr>
            <a:lvl4pPr lvl="3" rtl="0">
              <a:lnSpc>
                <a:spcPct val="100000"/>
              </a:lnSpc>
              <a:spcBef>
                <a:spcPts val="1600"/>
              </a:spcBef>
              <a:spcAft>
                <a:spcPts val="0"/>
              </a:spcAft>
              <a:buNone/>
              <a:defRPr sz="2133" b="1"/>
            </a:lvl4pPr>
            <a:lvl5pPr lvl="4" rtl="0">
              <a:lnSpc>
                <a:spcPct val="100000"/>
              </a:lnSpc>
              <a:spcBef>
                <a:spcPts val="1600"/>
              </a:spcBef>
              <a:spcAft>
                <a:spcPts val="0"/>
              </a:spcAft>
              <a:buNone/>
              <a:defRPr sz="2133" b="1"/>
            </a:lvl5pPr>
            <a:lvl6pPr lvl="5" rtl="0">
              <a:lnSpc>
                <a:spcPct val="100000"/>
              </a:lnSpc>
              <a:spcBef>
                <a:spcPts val="1600"/>
              </a:spcBef>
              <a:spcAft>
                <a:spcPts val="0"/>
              </a:spcAft>
              <a:buNone/>
              <a:defRPr sz="2133" b="1"/>
            </a:lvl6pPr>
            <a:lvl7pPr lvl="6" rtl="0">
              <a:lnSpc>
                <a:spcPct val="100000"/>
              </a:lnSpc>
              <a:spcBef>
                <a:spcPts val="1600"/>
              </a:spcBef>
              <a:spcAft>
                <a:spcPts val="0"/>
              </a:spcAft>
              <a:buNone/>
              <a:defRPr sz="2133" b="1"/>
            </a:lvl7pPr>
            <a:lvl8pPr lvl="7" rtl="0">
              <a:lnSpc>
                <a:spcPct val="100000"/>
              </a:lnSpc>
              <a:spcBef>
                <a:spcPts val="1600"/>
              </a:spcBef>
              <a:spcAft>
                <a:spcPts val="0"/>
              </a:spcAft>
              <a:buNone/>
              <a:defRPr sz="2133" b="1"/>
            </a:lvl8pPr>
            <a:lvl9pPr lvl="8" rtl="0">
              <a:lnSpc>
                <a:spcPct val="100000"/>
              </a:lnSpc>
              <a:spcBef>
                <a:spcPts val="1600"/>
              </a:spcBef>
              <a:spcAft>
                <a:spcPts val="1600"/>
              </a:spcAft>
              <a:buNone/>
              <a:defRPr sz="2133" b="1"/>
            </a:lvl9pPr>
          </a:lstStyle>
          <a:p>
            <a:endParaRPr/>
          </a:p>
        </p:txBody>
      </p:sp>
    </p:spTree>
    <p:extLst>
      <p:ext uri="{BB962C8B-B14F-4D97-AF65-F5344CB8AC3E}">
        <p14:creationId xmlns:p14="http://schemas.microsoft.com/office/powerpoint/2010/main" val="25534295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208"/>
        <p:cNvGrpSpPr/>
        <p:nvPr/>
      </p:nvGrpSpPr>
      <p:grpSpPr>
        <a:xfrm>
          <a:off x="0" y="0"/>
          <a:ext cx="0" cy="0"/>
          <a:chOff x="0" y="0"/>
          <a:chExt cx="0" cy="0"/>
        </a:xfrm>
      </p:grpSpPr>
      <p:sp>
        <p:nvSpPr>
          <p:cNvPr id="209" name="Google Shape;209;p23"/>
          <p:cNvSpPr/>
          <p:nvPr/>
        </p:nvSpPr>
        <p:spPr>
          <a:xfrm>
            <a:off x="-1315967" y="-1836883"/>
            <a:ext cx="3953200" cy="39532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0" name="Google Shape;210;p23"/>
          <p:cNvSpPr txBox="1">
            <a:spLocks noGrp="1"/>
          </p:cNvSpPr>
          <p:nvPr>
            <p:ph type="title"/>
          </p:nvPr>
        </p:nvSpPr>
        <p:spPr>
          <a:xfrm>
            <a:off x="951200" y="593367"/>
            <a:ext cx="10289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1" name="Google Shape;211;p23"/>
          <p:cNvSpPr txBox="1">
            <a:spLocks noGrp="1"/>
          </p:cNvSpPr>
          <p:nvPr>
            <p:ph type="body" idx="1"/>
          </p:nvPr>
        </p:nvSpPr>
        <p:spPr>
          <a:xfrm>
            <a:off x="951200" y="1536633"/>
            <a:ext cx="10289600" cy="45552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rgbClr val="434343"/>
              </a:buClr>
              <a:buSzPts val="1200"/>
              <a:buChar char="●"/>
              <a:defRPr sz="2133"/>
            </a:lvl1pPr>
            <a:lvl2pPr marL="1219170" lvl="1" indent="-406390" rtl="0">
              <a:spcBef>
                <a:spcPts val="0"/>
              </a:spcBef>
              <a:spcAft>
                <a:spcPts val="0"/>
              </a:spcAft>
              <a:buClr>
                <a:srgbClr val="434343"/>
              </a:buClr>
              <a:buSzPts val="1200"/>
              <a:buFont typeface="Roboto Condensed Light"/>
              <a:buChar char="○"/>
              <a:defRPr/>
            </a:lvl2pPr>
            <a:lvl3pPr marL="1828754" lvl="2" indent="-406390" rtl="0">
              <a:spcBef>
                <a:spcPts val="0"/>
              </a:spcBef>
              <a:spcAft>
                <a:spcPts val="0"/>
              </a:spcAft>
              <a:buClr>
                <a:srgbClr val="434343"/>
              </a:buClr>
              <a:buSzPts val="1200"/>
              <a:buFont typeface="Roboto Condensed Light"/>
              <a:buChar char="■"/>
              <a:defRPr/>
            </a:lvl3pPr>
            <a:lvl4pPr marL="2438339" lvl="3" indent="-406390" rtl="0">
              <a:spcBef>
                <a:spcPts val="0"/>
              </a:spcBef>
              <a:spcAft>
                <a:spcPts val="0"/>
              </a:spcAft>
              <a:buClr>
                <a:srgbClr val="434343"/>
              </a:buClr>
              <a:buSzPts val="1200"/>
              <a:buFont typeface="Roboto Condensed Light"/>
              <a:buChar char="●"/>
              <a:defRPr/>
            </a:lvl4pPr>
            <a:lvl5pPr marL="3047924" lvl="4" indent="-406390" rtl="0">
              <a:spcBef>
                <a:spcPts val="0"/>
              </a:spcBef>
              <a:spcAft>
                <a:spcPts val="0"/>
              </a:spcAft>
              <a:buClr>
                <a:srgbClr val="434343"/>
              </a:buClr>
              <a:buSzPts val="1200"/>
              <a:buFont typeface="Roboto Condensed Light"/>
              <a:buChar char="○"/>
              <a:defRPr/>
            </a:lvl5pPr>
            <a:lvl6pPr marL="3657509" lvl="5" indent="-406390" rtl="0">
              <a:spcBef>
                <a:spcPts val="0"/>
              </a:spcBef>
              <a:spcAft>
                <a:spcPts val="0"/>
              </a:spcAft>
              <a:buClr>
                <a:srgbClr val="434343"/>
              </a:buClr>
              <a:buSzPts val="1200"/>
              <a:buFont typeface="Roboto Condensed Light"/>
              <a:buChar char="■"/>
              <a:defRPr/>
            </a:lvl6pPr>
            <a:lvl7pPr marL="4267093" lvl="6" indent="-406390" rtl="0">
              <a:spcBef>
                <a:spcPts val="0"/>
              </a:spcBef>
              <a:spcAft>
                <a:spcPts val="0"/>
              </a:spcAft>
              <a:buClr>
                <a:srgbClr val="434343"/>
              </a:buClr>
              <a:buSzPts val="1200"/>
              <a:buFont typeface="Roboto Condensed Light"/>
              <a:buChar char="●"/>
              <a:defRPr/>
            </a:lvl7pPr>
            <a:lvl8pPr marL="4876678" lvl="7" indent="-406390" rtl="0">
              <a:spcBef>
                <a:spcPts val="0"/>
              </a:spcBef>
              <a:spcAft>
                <a:spcPts val="0"/>
              </a:spcAft>
              <a:buClr>
                <a:srgbClr val="434343"/>
              </a:buClr>
              <a:buSzPts val="1200"/>
              <a:buFont typeface="Roboto Condensed Light"/>
              <a:buChar char="○"/>
              <a:defRPr/>
            </a:lvl8pPr>
            <a:lvl9pPr marL="5486263" lvl="8" indent="-406390" rtl="0">
              <a:spcBef>
                <a:spcPts val="0"/>
              </a:spcBef>
              <a:spcAft>
                <a:spcPts val="0"/>
              </a:spcAft>
              <a:buClr>
                <a:srgbClr val="434343"/>
              </a:buClr>
              <a:buSzPts val="1200"/>
              <a:buFont typeface="Roboto Condensed Light"/>
              <a:buChar char="■"/>
              <a:defRPr/>
            </a:lvl9pPr>
          </a:lstStyle>
          <a:p>
            <a:endParaRPr/>
          </a:p>
        </p:txBody>
      </p:sp>
      <p:grpSp>
        <p:nvGrpSpPr>
          <p:cNvPr id="212" name="Google Shape;212;p23"/>
          <p:cNvGrpSpPr/>
          <p:nvPr/>
        </p:nvGrpSpPr>
        <p:grpSpPr>
          <a:xfrm>
            <a:off x="-97233" y="-96915"/>
            <a:ext cx="3585367" cy="473233"/>
            <a:chOff x="491775" y="19025"/>
            <a:chExt cx="2689025" cy="354925"/>
          </a:xfrm>
        </p:grpSpPr>
        <p:cxnSp>
          <p:nvCxnSpPr>
            <p:cNvPr id="213" name="Google Shape;213;p23"/>
            <p:cNvCxnSpPr/>
            <p:nvPr/>
          </p:nvCxnSpPr>
          <p:spPr>
            <a:xfrm>
              <a:off x="491775" y="19025"/>
              <a:ext cx="351300" cy="351300"/>
            </a:xfrm>
            <a:prstGeom prst="straightConnector1">
              <a:avLst/>
            </a:prstGeom>
            <a:noFill/>
            <a:ln w="9525" cap="flat" cmpd="sng">
              <a:solidFill>
                <a:schemeClr val="accent2"/>
              </a:solidFill>
              <a:prstDash val="solid"/>
              <a:round/>
              <a:headEnd type="none" w="med" len="med"/>
              <a:tailEnd type="none" w="med" len="med"/>
            </a:ln>
          </p:spPr>
        </p:cxnSp>
        <p:cxnSp>
          <p:nvCxnSpPr>
            <p:cNvPr id="214" name="Google Shape;214;p23"/>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grpSp>
        <p:nvGrpSpPr>
          <p:cNvPr id="215" name="Google Shape;215;p23"/>
          <p:cNvGrpSpPr/>
          <p:nvPr/>
        </p:nvGrpSpPr>
        <p:grpSpPr>
          <a:xfrm rot="10800000">
            <a:off x="8703867" y="6481685"/>
            <a:ext cx="3585367" cy="473233"/>
            <a:chOff x="491775" y="19025"/>
            <a:chExt cx="2689025" cy="354925"/>
          </a:xfrm>
        </p:grpSpPr>
        <p:cxnSp>
          <p:nvCxnSpPr>
            <p:cNvPr id="216" name="Google Shape;216;p23"/>
            <p:cNvCxnSpPr/>
            <p:nvPr/>
          </p:nvCxnSpPr>
          <p:spPr>
            <a:xfrm>
              <a:off x="491775" y="19025"/>
              <a:ext cx="351300" cy="351300"/>
            </a:xfrm>
            <a:prstGeom prst="straightConnector1">
              <a:avLst/>
            </a:prstGeom>
            <a:noFill/>
            <a:ln w="9525" cap="flat" cmpd="sng">
              <a:solidFill>
                <a:schemeClr val="accent2"/>
              </a:solidFill>
              <a:prstDash val="solid"/>
              <a:round/>
              <a:headEnd type="none" w="med" len="med"/>
              <a:tailEnd type="none" w="med" len="med"/>
            </a:ln>
          </p:spPr>
        </p:cxnSp>
        <p:cxnSp>
          <p:nvCxnSpPr>
            <p:cNvPr id="217" name="Google Shape;217;p23"/>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spTree>
    <p:extLst>
      <p:ext uri="{BB962C8B-B14F-4D97-AF65-F5344CB8AC3E}">
        <p14:creationId xmlns:p14="http://schemas.microsoft.com/office/powerpoint/2010/main" val="335211901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18"/>
        <p:cNvGrpSpPr/>
        <p:nvPr/>
      </p:nvGrpSpPr>
      <p:grpSpPr>
        <a:xfrm>
          <a:off x="0" y="0"/>
          <a:ext cx="0" cy="0"/>
          <a:chOff x="0" y="0"/>
          <a:chExt cx="0" cy="0"/>
        </a:xfrm>
      </p:grpSpPr>
      <p:sp>
        <p:nvSpPr>
          <p:cNvPr id="219" name="Google Shape;219;p24"/>
          <p:cNvSpPr/>
          <p:nvPr/>
        </p:nvSpPr>
        <p:spPr>
          <a:xfrm>
            <a:off x="4318067" y="-2862267"/>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 name="Google Shape;220;p24"/>
          <p:cNvSpPr/>
          <p:nvPr/>
        </p:nvSpPr>
        <p:spPr>
          <a:xfrm>
            <a:off x="1155333" y="4244467"/>
            <a:ext cx="5613600" cy="56136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 name="Google Shape;221;p24"/>
          <p:cNvSpPr txBox="1">
            <a:spLocks noGrp="1"/>
          </p:cNvSpPr>
          <p:nvPr>
            <p:ph type="title"/>
          </p:nvPr>
        </p:nvSpPr>
        <p:spPr>
          <a:xfrm>
            <a:off x="4318067" y="4523100"/>
            <a:ext cx="35560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a:lvl1pPr>
            <a:lvl2pPr lvl="1" algn="ctr" rtl="0">
              <a:spcBef>
                <a:spcPts val="0"/>
              </a:spcBef>
              <a:spcAft>
                <a:spcPts val="0"/>
              </a:spcAft>
              <a:buNone/>
              <a:defRPr sz="2400" b="1"/>
            </a:lvl2pPr>
            <a:lvl3pPr lvl="2" algn="ctr" rtl="0">
              <a:spcBef>
                <a:spcPts val="0"/>
              </a:spcBef>
              <a:spcAft>
                <a:spcPts val="0"/>
              </a:spcAft>
              <a:buNone/>
              <a:defRPr sz="2400" b="1"/>
            </a:lvl3pPr>
            <a:lvl4pPr lvl="3" algn="ctr" rtl="0">
              <a:spcBef>
                <a:spcPts val="0"/>
              </a:spcBef>
              <a:spcAft>
                <a:spcPts val="0"/>
              </a:spcAft>
              <a:buNone/>
              <a:defRPr sz="2400" b="1"/>
            </a:lvl4pPr>
            <a:lvl5pPr lvl="4" algn="ctr" rtl="0">
              <a:spcBef>
                <a:spcPts val="0"/>
              </a:spcBef>
              <a:spcAft>
                <a:spcPts val="0"/>
              </a:spcAft>
              <a:buNone/>
              <a:defRPr sz="2400" b="1"/>
            </a:lvl5pPr>
            <a:lvl6pPr lvl="5" algn="ctr" rtl="0">
              <a:spcBef>
                <a:spcPts val="0"/>
              </a:spcBef>
              <a:spcAft>
                <a:spcPts val="0"/>
              </a:spcAft>
              <a:buNone/>
              <a:defRPr sz="2400" b="1"/>
            </a:lvl6pPr>
            <a:lvl7pPr lvl="6" algn="ctr" rtl="0">
              <a:spcBef>
                <a:spcPts val="0"/>
              </a:spcBef>
              <a:spcAft>
                <a:spcPts val="0"/>
              </a:spcAft>
              <a:buNone/>
              <a:defRPr sz="2400" b="1"/>
            </a:lvl7pPr>
            <a:lvl8pPr lvl="7" algn="ctr" rtl="0">
              <a:spcBef>
                <a:spcPts val="0"/>
              </a:spcBef>
              <a:spcAft>
                <a:spcPts val="0"/>
              </a:spcAft>
              <a:buNone/>
              <a:defRPr sz="2400" b="1"/>
            </a:lvl8pPr>
            <a:lvl9pPr lvl="8" algn="ctr" rtl="0">
              <a:spcBef>
                <a:spcPts val="0"/>
              </a:spcBef>
              <a:spcAft>
                <a:spcPts val="0"/>
              </a:spcAft>
              <a:buNone/>
              <a:defRPr sz="2400" b="1"/>
            </a:lvl9pPr>
          </a:lstStyle>
          <a:p>
            <a:endParaRPr/>
          </a:p>
        </p:txBody>
      </p:sp>
      <p:sp>
        <p:nvSpPr>
          <p:cNvPr id="222" name="Google Shape;222;p24"/>
          <p:cNvSpPr txBox="1">
            <a:spLocks noGrp="1"/>
          </p:cNvSpPr>
          <p:nvPr>
            <p:ph type="subTitle" idx="1"/>
          </p:nvPr>
        </p:nvSpPr>
        <p:spPr>
          <a:xfrm>
            <a:off x="2783000" y="2520451"/>
            <a:ext cx="6626000" cy="1724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200"/>
            </a:lvl1pPr>
            <a:lvl2pPr lvl="1" algn="ctr" rtl="0">
              <a:spcBef>
                <a:spcPts val="1600"/>
              </a:spcBef>
              <a:spcAft>
                <a:spcPts val="0"/>
              </a:spcAft>
              <a:buNone/>
              <a:defRPr sz="3200" b="1"/>
            </a:lvl2pPr>
            <a:lvl3pPr lvl="2" algn="ctr" rtl="0">
              <a:spcBef>
                <a:spcPts val="1600"/>
              </a:spcBef>
              <a:spcAft>
                <a:spcPts val="0"/>
              </a:spcAft>
              <a:buNone/>
              <a:defRPr sz="3200" b="1"/>
            </a:lvl3pPr>
            <a:lvl4pPr lvl="3" algn="ctr" rtl="0">
              <a:spcBef>
                <a:spcPts val="1600"/>
              </a:spcBef>
              <a:spcAft>
                <a:spcPts val="0"/>
              </a:spcAft>
              <a:buNone/>
              <a:defRPr sz="3200" b="1"/>
            </a:lvl4pPr>
            <a:lvl5pPr lvl="4" algn="ctr" rtl="0">
              <a:spcBef>
                <a:spcPts val="1600"/>
              </a:spcBef>
              <a:spcAft>
                <a:spcPts val="0"/>
              </a:spcAft>
              <a:buNone/>
              <a:defRPr sz="3200" b="1"/>
            </a:lvl5pPr>
            <a:lvl6pPr lvl="5" algn="ctr" rtl="0">
              <a:spcBef>
                <a:spcPts val="1600"/>
              </a:spcBef>
              <a:spcAft>
                <a:spcPts val="0"/>
              </a:spcAft>
              <a:buNone/>
              <a:defRPr sz="3200" b="1"/>
            </a:lvl6pPr>
            <a:lvl7pPr lvl="6" algn="ctr" rtl="0">
              <a:spcBef>
                <a:spcPts val="1600"/>
              </a:spcBef>
              <a:spcAft>
                <a:spcPts val="0"/>
              </a:spcAft>
              <a:buNone/>
              <a:defRPr sz="3200" b="1"/>
            </a:lvl7pPr>
            <a:lvl8pPr lvl="7" algn="ctr" rtl="0">
              <a:spcBef>
                <a:spcPts val="1600"/>
              </a:spcBef>
              <a:spcAft>
                <a:spcPts val="0"/>
              </a:spcAft>
              <a:buNone/>
              <a:defRPr sz="3200" b="1"/>
            </a:lvl8pPr>
            <a:lvl9pPr lvl="8" algn="ctr" rtl="0">
              <a:spcBef>
                <a:spcPts val="1600"/>
              </a:spcBef>
              <a:spcAft>
                <a:spcPts val="1600"/>
              </a:spcAft>
              <a:buNone/>
              <a:defRPr sz="3200" b="1"/>
            </a:lvl9pPr>
          </a:lstStyle>
          <a:p>
            <a:endParaRPr/>
          </a:p>
        </p:txBody>
      </p:sp>
      <p:grpSp>
        <p:nvGrpSpPr>
          <p:cNvPr id="223" name="Google Shape;223;p24"/>
          <p:cNvGrpSpPr/>
          <p:nvPr/>
        </p:nvGrpSpPr>
        <p:grpSpPr>
          <a:xfrm rot="10800000">
            <a:off x="7488884" y="1451601"/>
            <a:ext cx="4745400" cy="1615700"/>
            <a:chOff x="-365050" y="-837825"/>
            <a:chExt cx="3559050" cy="1211775"/>
          </a:xfrm>
        </p:grpSpPr>
        <p:cxnSp>
          <p:nvCxnSpPr>
            <p:cNvPr id="224" name="Google Shape;224;p24"/>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225" name="Google Shape;225;p24"/>
            <p:cNvCxnSpPr/>
            <p:nvPr/>
          </p:nvCxnSpPr>
          <p:spPr>
            <a:xfrm>
              <a:off x="839600" y="373950"/>
              <a:ext cx="2354400" cy="0"/>
            </a:xfrm>
            <a:prstGeom prst="straightConnector1">
              <a:avLst/>
            </a:prstGeom>
            <a:noFill/>
            <a:ln w="9525" cap="flat" cmpd="sng">
              <a:solidFill>
                <a:schemeClr val="accent2"/>
              </a:solidFill>
              <a:prstDash val="solid"/>
              <a:round/>
              <a:headEnd type="none" w="med" len="med"/>
              <a:tailEnd type="oval" w="med" len="med"/>
            </a:ln>
          </p:spPr>
        </p:cxnSp>
      </p:grpSp>
      <p:grpSp>
        <p:nvGrpSpPr>
          <p:cNvPr id="226" name="Google Shape;226;p24"/>
          <p:cNvGrpSpPr/>
          <p:nvPr/>
        </p:nvGrpSpPr>
        <p:grpSpPr>
          <a:xfrm>
            <a:off x="-42283" y="4523101"/>
            <a:ext cx="4745400" cy="1615700"/>
            <a:chOff x="-365050" y="-837825"/>
            <a:chExt cx="3559050" cy="1211775"/>
          </a:xfrm>
        </p:grpSpPr>
        <p:cxnSp>
          <p:nvCxnSpPr>
            <p:cNvPr id="227" name="Google Shape;227;p24"/>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228" name="Google Shape;228;p24"/>
            <p:cNvCxnSpPr/>
            <p:nvPr/>
          </p:nvCxnSpPr>
          <p:spPr>
            <a:xfrm>
              <a:off x="839600" y="373950"/>
              <a:ext cx="2354400" cy="0"/>
            </a:xfrm>
            <a:prstGeom prst="straightConnector1">
              <a:avLst/>
            </a:prstGeom>
            <a:noFill/>
            <a:ln w="9525" cap="flat" cmpd="sng">
              <a:solidFill>
                <a:schemeClr val="accent2"/>
              </a:solidFill>
              <a:prstDash val="solid"/>
              <a:round/>
              <a:headEnd type="none" w="med" len="med"/>
              <a:tailEnd type="oval" w="med" len="med"/>
            </a:ln>
          </p:spPr>
        </p:cxnSp>
      </p:grpSp>
    </p:spTree>
    <p:extLst>
      <p:ext uri="{BB962C8B-B14F-4D97-AF65-F5344CB8AC3E}">
        <p14:creationId xmlns:p14="http://schemas.microsoft.com/office/powerpoint/2010/main" val="266537075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29"/>
        <p:cNvGrpSpPr/>
        <p:nvPr/>
      </p:nvGrpSpPr>
      <p:grpSpPr>
        <a:xfrm>
          <a:off x="0" y="0"/>
          <a:ext cx="0" cy="0"/>
          <a:chOff x="0" y="0"/>
          <a:chExt cx="0" cy="0"/>
        </a:xfrm>
      </p:grpSpPr>
      <p:sp>
        <p:nvSpPr>
          <p:cNvPr id="230" name="Google Shape;230;p25"/>
          <p:cNvSpPr/>
          <p:nvPr/>
        </p:nvSpPr>
        <p:spPr>
          <a:xfrm>
            <a:off x="1640733" y="-1026267"/>
            <a:ext cx="8910400" cy="8910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1" name="Google Shape;231;p25"/>
          <p:cNvSpPr txBox="1">
            <a:spLocks noGrp="1"/>
          </p:cNvSpPr>
          <p:nvPr>
            <p:ph type="title" hasCustomPrompt="1"/>
          </p:nvPr>
        </p:nvSpPr>
        <p:spPr>
          <a:xfrm>
            <a:off x="6636151" y="3899500"/>
            <a:ext cx="3299600" cy="59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3200">
                <a:solidFill>
                  <a:schemeClr val="dk2"/>
                </a:solidFill>
              </a:defRPr>
            </a:lvl1pPr>
            <a:lvl2pPr lvl="1" algn="ctr" rtl="0">
              <a:spcBef>
                <a:spcPts val="0"/>
              </a:spcBef>
              <a:spcAft>
                <a:spcPts val="0"/>
              </a:spcAft>
              <a:buSzPts val="2800"/>
              <a:buNone/>
              <a:defRPr sz="3733"/>
            </a:lvl2pPr>
            <a:lvl3pPr lvl="2" algn="ctr" rtl="0">
              <a:spcBef>
                <a:spcPts val="0"/>
              </a:spcBef>
              <a:spcAft>
                <a:spcPts val="0"/>
              </a:spcAft>
              <a:buSzPts val="2800"/>
              <a:buNone/>
              <a:defRPr sz="3733"/>
            </a:lvl3pPr>
            <a:lvl4pPr lvl="3" algn="ctr" rtl="0">
              <a:spcBef>
                <a:spcPts val="0"/>
              </a:spcBef>
              <a:spcAft>
                <a:spcPts val="0"/>
              </a:spcAft>
              <a:buSzPts val="2800"/>
              <a:buNone/>
              <a:defRPr sz="3733"/>
            </a:lvl4pPr>
            <a:lvl5pPr lvl="4" algn="ctr" rtl="0">
              <a:spcBef>
                <a:spcPts val="0"/>
              </a:spcBef>
              <a:spcAft>
                <a:spcPts val="0"/>
              </a:spcAft>
              <a:buSzPts val="2800"/>
              <a:buNone/>
              <a:defRPr sz="3733"/>
            </a:lvl5pPr>
            <a:lvl6pPr lvl="5" algn="ctr" rtl="0">
              <a:spcBef>
                <a:spcPts val="0"/>
              </a:spcBef>
              <a:spcAft>
                <a:spcPts val="0"/>
              </a:spcAft>
              <a:buSzPts val="2800"/>
              <a:buNone/>
              <a:defRPr sz="3733"/>
            </a:lvl6pPr>
            <a:lvl7pPr lvl="6" algn="ctr" rtl="0">
              <a:spcBef>
                <a:spcPts val="0"/>
              </a:spcBef>
              <a:spcAft>
                <a:spcPts val="0"/>
              </a:spcAft>
              <a:buSzPts val="2800"/>
              <a:buNone/>
              <a:defRPr sz="3733"/>
            </a:lvl7pPr>
            <a:lvl8pPr lvl="7" algn="ctr" rtl="0">
              <a:spcBef>
                <a:spcPts val="0"/>
              </a:spcBef>
              <a:spcAft>
                <a:spcPts val="0"/>
              </a:spcAft>
              <a:buSzPts val="2800"/>
              <a:buNone/>
              <a:defRPr sz="3733"/>
            </a:lvl8pPr>
            <a:lvl9pPr lvl="8" algn="ctr" rtl="0">
              <a:spcBef>
                <a:spcPts val="0"/>
              </a:spcBef>
              <a:spcAft>
                <a:spcPts val="0"/>
              </a:spcAft>
              <a:buSzPts val="2800"/>
              <a:buNone/>
              <a:defRPr sz="3733"/>
            </a:lvl9pPr>
          </a:lstStyle>
          <a:p>
            <a:r>
              <a:t>xx%</a:t>
            </a:r>
          </a:p>
        </p:txBody>
      </p:sp>
      <p:sp>
        <p:nvSpPr>
          <p:cNvPr id="232" name="Google Shape;232;p25"/>
          <p:cNvSpPr txBox="1">
            <a:spLocks noGrp="1"/>
          </p:cNvSpPr>
          <p:nvPr>
            <p:ph type="subTitle" idx="1"/>
          </p:nvPr>
        </p:nvSpPr>
        <p:spPr>
          <a:xfrm>
            <a:off x="6638680" y="4395500"/>
            <a:ext cx="3294400" cy="92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solidFill>
                  <a:schemeClr val="dk2"/>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33" name="Google Shape;233;p25"/>
          <p:cNvSpPr txBox="1">
            <a:spLocks noGrp="1"/>
          </p:cNvSpPr>
          <p:nvPr>
            <p:ph type="title" idx="2" hasCustomPrompt="1"/>
          </p:nvPr>
        </p:nvSpPr>
        <p:spPr>
          <a:xfrm>
            <a:off x="4446167" y="1575400"/>
            <a:ext cx="3304800" cy="59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3200">
                <a:solidFill>
                  <a:schemeClr val="dk2"/>
                </a:solidFill>
              </a:defRPr>
            </a:lvl1pPr>
            <a:lvl2pPr lvl="1" algn="ctr" rtl="0">
              <a:spcBef>
                <a:spcPts val="0"/>
              </a:spcBef>
              <a:spcAft>
                <a:spcPts val="0"/>
              </a:spcAft>
              <a:buSzPts val="2800"/>
              <a:buNone/>
              <a:defRPr sz="3733"/>
            </a:lvl2pPr>
            <a:lvl3pPr lvl="2" algn="ctr" rtl="0">
              <a:spcBef>
                <a:spcPts val="0"/>
              </a:spcBef>
              <a:spcAft>
                <a:spcPts val="0"/>
              </a:spcAft>
              <a:buSzPts val="2800"/>
              <a:buNone/>
              <a:defRPr sz="3733"/>
            </a:lvl3pPr>
            <a:lvl4pPr lvl="3" algn="ctr" rtl="0">
              <a:spcBef>
                <a:spcPts val="0"/>
              </a:spcBef>
              <a:spcAft>
                <a:spcPts val="0"/>
              </a:spcAft>
              <a:buSzPts val="2800"/>
              <a:buNone/>
              <a:defRPr sz="3733"/>
            </a:lvl4pPr>
            <a:lvl5pPr lvl="4" algn="ctr" rtl="0">
              <a:spcBef>
                <a:spcPts val="0"/>
              </a:spcBef>
              <a:spcAft>
                <a:spcPts val="0"/>
              </a:spcAft>
              <a:buSzPts val="2800"/>
              <a:buNone/>
              <a:defRPr sz="3733"/>
            </a:lvl5pPr>
            <a:lvl6pPr lvl="5" algn="ctr" rtl="0">
              <a:spcBef>
                <a:spcPts val="0"/>
              </a:spcBef>
              <a:spcAft>
                <a:spcPts val="0"/>
              </a:spcAft>
              <a:buSzPts val="2800"/>
              <a:buNone/>
              <a:defRPr sz="3733"/>
            </a:lvl6pPr>
            <a:lvl7pPr lvl="6" algn="ctr" rtl="0">
              <a:spcBef>
                <a:spcPts val="0"/>
              </a:spcBef>
              <a:spcAft>
                <a:spcPts val="0"/>
              </a:spcAft>
              <a:buSzPts val="2800"/>
              <a:buNone/>
              <a:defRPr sz="3733"/>
            </a:lvl7pPr>
            <a:lvl8pPr lvl="7" algn="ctr" rtl="0">
              <a:spcBef>
                <a:spcPts val="0"/>
              </a:spcBef>
              <a:spcAft>
                <a:spcPts val="0"/>
              </a:spcAft>
              <a:buSzPts val="2800"/>
              <a:buNone/>
              <a:defRPr sz="3733"/>
            </a:lvl8pPr>
            <a:lvl9pPr lvl="8" algn="ctr" rtl="0">
              <a:spcBef>
                <a:spcPts val="0"/>
              </a:spcBef>
              <a:spcAft>
                <a:spcPts val="0"/>
              </a:spcAft>
              <a:buSzPts val="2800"/>
              <a:buNone/>
              <a:defRPr sz="3733"/>
            </a:lvl9pPr>
          </a:lstStyle>
          <a:p>
            <a:r>
              <a:t>xx%</a:t>
            </a:r>
          </a:p>
        </p:txBody>
      </p:sp>
      <p:sp>
        <p:nvSpPr>
          <p:cNvPr id="234" name="Google Shape;234;p25"/>
          <p:cNvSpPr txBox="1">
            <a:spLocks noGrp="1"/>
          </p:cNvSpPr>
          <p:nvPr>
            <p:ph type="subTitle" idx="3"/>
          </p:nvPr>
        </p:nvSpPr>
        <p:spPr>
          <a:xfrm>
            <a:off x="4449867" y="2071400"/>
            <a:ext cx="3299600" cy="92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solidFill>
                  <a:schemeClr val="dk2"/>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35" name="Google Shape;235;p25"/>
          <p:cNvSpPr txBox="1">
            <a:spLocks noGrp="1"/>
          </p:cNvSpPr>
          <p:nvPr>
            <p:ph type="title" idx="4" hasCustomPrompt="1"/>
          </p:nvPr>
        </p:nvSpPr>
        <p:spPr>
          <a:xfrm>
            <a:off x="2256217" y="3899500"/>
            <a:ext cx="3294400" cy="59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3200">
                <a:solidFill>
                  <a:schemeClr val="dk2"/>
                </a:solidFill>
              </a:defRPr>
            </a:lvl1pPr>
            <a:lvl2pPr lvl="1" algn="ctr" rtl="0">
              <a:spcBef>
                <a:spcPts val="0"/>
              </a:spcBef>
              <a:spcAft>
                <a:spcPts val="0"/>
              </a:spcAft>
              <a:buSzPts val="2800"/>
              <a:buNone/>
              <a:defRPr sz="3733"/>
            </a:lvl2pPr>
            <a:lvl3pPr lvl="2" algn="ctr" rtl="0">
              <a:spcBef>
                <a:spcPts val="0"/>
              </a:spcBef>
              <a:spcAft>
                <a:spcPts val="0"/>
              </a:spcAft>
              <a:buSzPts val="2800"/>
              <a:buNone/>
              <a:defRPr sz="3733"/>
            </a:lvl3pPr>
            <a:lvl4pPr lvl="3" algn="ctr" rtl="0">
              <a:spcBef>
                <a:spcPts val="0"/>
              </a:spcBef>
              <a:spcAft>
                <a:spcPts val="0"/>
              </a:spcAft>
              <a:buSzPts val="2800"/>
              <a:buNone/>
              <a:defRPr sz="3733"/>
            </a:lvl4pPr>
            <a:lvl5pPr lvl="4" algn="ctr" rtl="0">
              <a:spcBef>
                <a:spcPts val="0"/>
              </a:spcBef>
              <a:spcAft>
                <a:spcPts val="0"/>
              </a:spcAft>
              <a:buSzPts val="2800"/>
              <a:buNone/>
              <a:defRPr sz="3733"/>
            </a:lvl5pPr>
            <a:lvl6pPr lvl="5" algn="ctr" rtl="0">
              <a:spcBef>
                <a:spcPts val="0"/>
              </a:spcBef>
              <a:spcAft>
                <a:spcPts val="0"/>
              </a:spcAft>
              <a:buSzPts val="2800"/>
              <a:buNone/>
              <a:defRPr sz="3733"/>
            </a:lvl6pPr>
            <a:lvl7pPr lvl="6" algn="ctr" rtl="0">
              <a:spcBef>
                <a:spcPts val="0"/>
              </a:spcBef>
              <a:spcAft>
                <a:spcPts val="0"/>
              </a:spcAft>
              <a:buSzPts val="2800"/>
              <a:buNone/>
              <a:defRPr sz="3733"/>
            </a:lvl7pPr>
            <a:lvl8pPr lvl="7" algn="ctr" rtl="0">
              <a:spcBef>
                <a:spcPts val="0"/>
              </a:spcBef>
              <a:spcAft>
                <a:spcPts val="0"/>
              </a:spcAft>
              <a:buSzPts val="2800"/>
              <a:buNone/>
              <a:defRPr sz="3733"/>
            </a:lvl8pPr>
            <a:lvl9pPr lvl="8" algn="ctr" rtl="0">
              <a:spcBef>
                <a:spcPts val="0"/>
              </a:spcBef>
              <a:spcAft>
                <a:spcPts val="0"/>
              </a:spcAft>
              <a:buSzPts val="2800"/>
              <a:buNone/>
              <a:defRPr sz="3733"/>
            </a:lvl9pPr>
          </a:lstStyle>
          <a:p>
            <a:r>
              <a:t>xx%</a:t>
            </a:r>
          </a:p>
        </p:txBody>
      </p:sp>
      <p:sp>
        <p:nvSpPr>
          <p:cNvPr id="236" name="Google Shape;236;p25"/>
          <p:cNvSpPr txBox="1">
            <a:spLocks noGrp="1"/>
          </p:cNvSpPr>
          <p:nvPr>
            <p:ph type="subTitle" idx="5"/>
          </p:nvPr>
        </p:nvSpPr>
        <p:spPr>
          <a:xfrm>
            <a:off x="2258745" y="4395500"/>
            <a:ext cx="3289200" cy="92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solidFill>
                  <a:schemeClr val="dk2"/>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37" name="Google Shape;237;p25"/>
          <p:cNvSpPr/>
          <p:nvPr/>
        </p:nvSpPr>
        <p:spPr>
          <a:xfrm>
            <a:off x="-1943433" y="2068000"/>
            <a:ext cx="2722000" cy="27220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8" name="Google Shape;238;p25"/>
          <p:cNvSpPr/>
          <p:nvPr/>
        </p:nvSpPr>
        <p:spPr>
          <a:xfrm>
            <a:off x="11413433" y="2068000"/>
            <a:ext cx="2722000" cy="27220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45922860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39"/>
        <p:cNvGrpSpPr/>
        <p:nvPr/>
      </p:nvGrpSpPr>
      <p:grpSpPr>
        <a:xfrm>
          <a:off x="0" y="0"/>
          <a:ext cx="0" cy="0"/>
          <a:chOff x="0" y="0"/>
          <a:chExt cx="0" cy="0"/>
        </a:xfrm>
      </p:grpSpPr>
      <p:sp>
        <p:nvSpPr>
          <p:cNvPr id="240" name="Google Shape;240;p26"/>
          <p:cNvSpPr/>
          <p:nvPr/>
        </p:nvSpPr>
        <p:spPr>
          <a:xfrm>
            <a:off x="2283800" y="-3405833"/>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1" name="Google Shape;241;p26"/>
          <p:cNvSpPr/>
          <p:nvPr/>
        </p:nvSpPr>
        <p:spPr>
          <a:xfrm>
            <a:off x="2283900" y="4147067"/>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2" name="Google Shape;242;p26"/>
          <p:cNvSpPr txBox="1">
            <a:spLocks noGrp="1"/>
          </p:cNvSpPr>
          <p:nvPr>
            <p:ph type="title"/>
          </p:nvPr>
        </p:nvSpPr>
        <p:spPr>
          <a:xfrm>
            <a:off x="3149600" y="719433"/>
            <a:ext cx="5892800" cy="1272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6667"/>
            </a:lvl1pPr>
            <a:lvl2pPr lvl="1" algn="ctr" rtl="0">
              <a:spcBef>
                <a:spcPts val="0"/>
              </a:spcBef>
              <a:spcAft>
                <a:spcPts val="0"/>
              </a:spcAft>
              <a:buNone/>
              <a:defRPr sz="6667"/>
            </a:lvl2pPr>
            <a:lvl3pPr lvl="2" algn="ctr" rtl="0">
              <a:spcBef>
                <a:spcPts val="0"/>
              </a:spcBef>
              <a:spcAft>
                <a:spcPts val="0"/>
              </a:spcAft>
              <a:buNone/>
              <a:defRPr sz="6667"/>
            </a:lvl3pPr>
            <a:lvl4pPr lvl="3" algn="ctr" rtl="0">
              <a:spcBef>
                <a:spcPts val="0"/>
              </a:spcBef>
              <a:spcAft>
                <a:spcPts val="0"/>
              </a:spcAft>
              <a:buNone/>
              <a:defRPr sz="6667"/>
            </a:lvl4pPr>
            <a:lvl5pPr lvl="4" algn="ctr" rtl="0">
              <a:spcBef>
                <a:spcPts val="0"/>
              </a:spcBef>
              <a:spcAft>
                <a:spcPts val="0"/>
              </a:spcAft>
              <a:buNone/>
              <a:defRPr sz="6667"/>
            </a:lvl5pPr>
            <a:lvl6pPr lvl="5" algn="ctr" rtl="0">
              <a:spcBef>
                <a:spcPts val="0"/>
              </a:spcBef>
              <a:spcAft>
                <a:spcPts val="0"/>
              </a:spcAft>
              <a:buNone/>
              <a:defRPr sz="6667"/>
            </a:lvl6pPr>
            <a:lvl7pPr lvl="6" algn="ctr" rtl="0">
              <a:spcBef>
                <a:spcPts val="0"/>
              </a:spcBef>
              <a:spcAft>
                <a:spcPts val="0"/>
              </a:spcAft>
              <a:buNone/>
              <a:defRPr sz="6667"/>
            </a:lvl7pPr>
            <a:lvl8pPr lvl="7" algn="ctr" rtl="0">
              <a:spcBef>
                <a:spcPts val="0"/>
              </a:spcBef>
              <a:spcAft>
                <a:spcPts val="0"/>
              </a:spcAft>
              <a:buNone/>
              <a:defRPr sz="6667"/>
            </a:lvl8pPr>
            <a:lvl9pPr lvl="8" algn="ctr" rtl="0">
              <a:spcBef>
                <a:spcPts val="0"/>
              </a:spcBef>
              <a:spcAft>
                <a:spcPts val="0"/>
              </a:spcAft>
              <a:buNone/>
              <a:defRPr sz="6667"/>
            </a:lvl9pPr>
          </a:lstStyle>
          <a:p>
            <a:endParaRPr/>
          </a:p>
        </p:txBody>
      </p:sp>
      <p:sp>
        <p:nvSpPr>
          <p:cNvPr id="243" name="Google Shape;243;p26"/>
          <p:cNvSpPr txBox="1">
            <a:spLocks noGrp="1"/>
          </p:cNvSpPr>
          <p:nvPr>
            <p:ph type="subTitle" idx="1"/>
          </p:nvPr>
        </p:nvSpPr>
        <p:spPr>
          <a:xfrm>
            <a:off x="3149600" y="1841333"/>
            <a:ext cx="5892800" cy="615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b="1">
                <a:latin typeface="Share Tech"/>
                <a:ea typeface="Share Tech"/>
                <a:cs typeface="Share Tech"/>
                <a:sym typeface="Share Tech"/>
              </a:defRPr>
            </a:lvl1pPr>
            <a:lvl2pPr lvl="1" algn="ctr" rtl="0">
              <a:spcBef>
                <a:spcPts val="1600"/>
              </a:spcBef>
              <a:spcAft>
                <a:spcPts val="0"/>
              </a:spcAft>
              <a:buNone/>
              <a:defRPr sz="2400" b="1">
                <a:latin typeface="Share Tech"/>
                <a:ea typeface="Share Tech"/>
                <a:cs typeface="Share Tech"/>
                <a:sym typeface="Share Tech"/>
              </a:defRPr>
            </a:lvl2pPr>
            <a:lvl3pPr lvl="2" algn="ctr" rtl="0">
              <a:spcBef>
                <a:spcPts val="1600"/>
              </a:spcBef>
              <a:spcAft>
                <a:spcPts val="0"/>
              </a:spcAft>
              <a:buNone/>
              <a:defRPr sz="2400" b="1">
                <a:latin typeface="Share Tech"/>
                <a:ea typeface="Share Tech"/>
                <a:cs typeface="Share Tech"/>
                <a:sym typeface="Share Tech"/>
              </a:defRPr>
            </a:lvl3pPr>
            <a:lvl4pPr lvl="3" algn="ctr" rtl="0">
              <a:spcBef>
                <a:spcPts val="1600"/>
              </a:spcBef>
              <a:spcAft>
                <a:spcPts val="0"/>
              </a:spcAft>
              <a:buNone/>
              <a:defRPr sz="2400" b="1">
                <a:latin typeface="Share Tech"/>
                <a:ea typeface="Share Tech"/>
                <a:cs typeface="Share Tech"/>
                <a:sym typeface="Share Tech"/>
              </a:defRPr>
            </a:lvl4pPr>
            <a:lvl5pPr lvl="4" algn="ctr" rtl="0">
              <a:spcBef>
                <a:spcPts val="1600"/>
              </a:spcBef>
              <a:spcAft>
                <a:spcPts val="0"/>
              </a:spcAft>
              <a:buNone/>
              <a:defRPr sz="2400" b="1">
                <a:latin typeface="Share Tech"/>
                <a:ea typeface="Share Tech"/>
                <a:cs typeface="Share Tech"/>
                <a:sym typeface="Share Tech"/>
              </a:defRPr>
            </a:lvl5pPr>
            <a:lvl6pPr lvl="5" algn="ctr" rtl="0">
              <a:spcBef>
                <a:spcPts val="1600"/>
              </a:spcBef>
              <a:spcAft>
                <a:spcPts val="0"/>
              </a:spcAft>
              <a:buNone/>
              <a:defRPr sz="2400" b="1">
                <a:latin typeface="Share Tech"/>
                <a:ea typeface="Share Tech"/>
                <a:cs typeface="Share Tech"/>
                <a:sym typeface="Share Tech"/>
              </a:defRPr>
            </a:lvl6pPr>
            <a:lvl7pPr lvl="6" algn="ctr" rtl="0">
              <a:spcBef>
                <a:spcPts val="1600"/>
              </a:spcBef>
              <a:spcAft>
                <a:spcPts val="0"/>
              </a:spcAft>
              <a:buNone/>
              <a:defRPr sz="2400" b="1">
                <a:latin typeface="Share Tech"/>
                <a:ea typeface="Share Tech"/>
                <a:cs typeface="Share Tech"/>
                <a:sym typeface="Share Tech"/>
              </a:defRPr>
            </a:lvl7pPr>
            <a:lvl8pPr lvl="7" algn="ctr" rtl="0">
              <a:spcBef>
                <a:spcPts val="1600"/>
              </a:spcBef>
              <a:spcAft>
                <a:spcPts val="0"/>
              </a:spcAft>
              <a:buNone/>
              <a:defRPr sz="2400" b="1">
                <a:latin typeface="Share Tech"/>
                <a:ea typeface="Share Tech"/>
                <a:cs typeface="Share Tech"/>
                <a:sym typeface="Share Tech"/>
              </a:defRPr>
            </a:lvl8pPr>
            <a:lvl9pPr lvl="8" algn="ctr" rtl="0">
              <a:spcBef>
                <a:spcPts val="1600"/>
              </a:spcBef>
              <a:spcAft>
                <a:spcPts val="1600"/>
              </a:spcAft>
              <a:buNone/>
              <a:defRPr sz="2400" b="1">
                <a:latin typeface="Share Tech"/>
                <a:ea typeface="Share Tech"/>
                <a:cs typeface="Share Tech"/>
                <a:sym typeface="Share Tech"/>
              </a:defRPr>
            </a:lvl9pPr>
          </a:lstStyle>
          <a:p>
            <a:endParaRPr/>
          </a:p>
        </p:txBody>
      </p:sp>
      <p:sp>
        <p:nvSpPr>
          <p:cNvPr id="244" name="Google Shape;244;p26"/>
          <p:cNvSpPr txBox="1">
            <a:spLocks noGrp="1"/>
          </p:cNvSpPr>
          <p:nvPr>
            <p:ph type="subTitle" idx="2"/>
          </p:nvPr>
        </p:nvSpPr>
        <p:spPr>
          <a:xfrm>
            <a:off x="3149600" y="2521300"/>
            <a:ext cx="5892800" cy="1231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lvl1pPr>
            <a:lvl2pPr lvl="1" algn="ctr" rtl="0">
              <a:spcBef>
                <a:spcPts val="0"/>
              </a:spcBef>
              <a:spcAft>
                <a:spcPts val="0"/>
              </a:spcAft>
              <a:buNone/>
              <a:defRPr sz="2133" b="1"/>
            </a:lvl2pPr>
            <a:lvl3pPr lvl="2" algn="ctr" rtl="0">
              <a:spcBef>
                <a:spcPts val="0"/>
              </a:spcBef>
              <a:spcAft>
                <a:spcPts val="0"/>
              </a:spcAft>
              <a:buNone/>
              <a:defRPr sz="2133" b="1"/>
            </a:lvl3pPr>
            <a:lvl4pPr lvl="3" algn="ctr" rtl="0">
              <a:spcBef>
                <a:spcPts val="0"/>
              </a:spcBef>
              <a:spcAft>
                <a:spcPts val="0"/>
              </a:spcAft>
              <a:buNone/>
              <a:defRPr sz="2133" b="1"/>
            </a:lvl4pPr>
            <a:lvl5pPr lvl="4" algn="ctr" rtl="0">
              <a:spcBef>
                <a:spcPts val="0"/>
              </a:spcBef>
              <a:spcAft>
                <a:spcPts val="0"/>
              </a:spcAft>
              <a:buNone/>
              <a:defRPr sz="2133" b="1"/>
            </a:lvl5pPr>
            <a:lvl6pPr lvl="5" algn="ctr" rtl="0">
              <a:spcBef>
                <a:spcPts val="0"/>
              </a:spcBef>
              <a:spcAft>
                <a:spcPts val="0"/>
              </a:spcAft>
              <a:buNone/>
              <a:defRPr sz="2133" b="1"/>
            </a:lvl6pPr>
            <a:lvl7pPr lvl="6" algn="ctr" rtl="0">
              <a:spcBef>
                <a:spcPts val="0"/>
              </a:spcBef>
              <a:spcAft>
                <a:spcPts val="0"/>
              </a:spcAft>
              <a:buNone/>
              <a:defRPr sz="2133" b="1"/>
            </a:lvl7pPr>
            <a:lvl8pPr lvl="7" algn="ctr" rtl="0">
              <a:spcBef>
                <a:spcPts val="0"/>
              </a:spcBef>
              <a:spcAft>
                <a:spcPts val="0"/>
              </a:spcAft>
              <a:buNone/>
              <a:defRPr sz="2133" b="1"/>
            </a:lvl8pPr>
            <a:lvl9pPr lvl="8" algn="ctr" rtl="0">
              <a:spcBef>
                <a:spcPts val="0"/>
              </a:spcBef>
              <a:spcAft>
                <a:spcPts val="0"/>
              </a:spcAft>
              <a:buNone/>
              <a:defRPr sz="2133" b="1"/>
            </a:lvl9pPr>
          </a:lstStyle>
          <a:p>
            <a:endParaRPr/>
          </a:p>
        </p:txBody>
      </p:sp>
      <p:sp>
        <p:nvSpPr>
          <p:cNvPr id="245" name="Google Shape;245;p26"/>
          <p:cNvSpPr txBox="1"/>
          <p:nvPr/>
        </p:nvSpPr>
        <p:spPr>
          <a:xfrm>
            <a:off x="951033" y="5646400"/>
            <a:ext cx="10290000" cy="789919"/>
          </a:xfrm>
          <a:prstGeom prst="rect">
            <a:avLst/>
          </a:prstGeom>
          <a:noFill/>
          <a:ln>
            <a:noFill/>
          </a:ln>
        </p:spPr>
        <p:txBody>
          <a:bodyPr spcFirstLastPara="1" wrap="square" lIns="121900" tIns="121900" rIns="121900" bIns="121900" anchor="t" anchorCtr="0">
            <a:spAutoFit/>
          </a:bodyPr>
          <a:lstStyle/>
          <a:p>
            <a:pPr algn="ctr">
              <a:spcBef>
                <a:spcPts val="400"/>
              </a:spcBef>
              <a:buClr>
                <a:srgbClr val="000000"/>
              </a:buClr>
              <a:buFont typeface="Arial"/>
              <a:buNone/>
            </a:pPr>
            <a:r>
              <a:rPr lang="en" sz="1600" kern="0">
                <a:solidFill>
                  <a:srgbClr val="FFFFFF"/>
                </a:solidFill>
                <a:latin typeface="Abel"/>
                <a:ea typeface="Abel"/>
                <a:cs typeface="Abel"/>
                <a:sym typeface="Abel"/>
              </a:rPr>
              <a:t>CREDITS: This presentation template was created by </a:t>
            </a:r>
            <a:r>
              <a:rPr lang="en" sz="1600" b="1" kern="0">
                <a:solidFill>
                  <a:srgbClr val="FFFFFF"/>
                </a:solidFill>
                <a:uFill>
                  <a:noFill/>
                </a:uFill>
                <a:latin typeface="Abel"/>
                <a:ea typeface="Abel"/>
                <a:cs typeface="Abel"/>
                <a:sym typeface="Abel"/>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600" kern="0">
                <a:solidFill>
                  <a:srgbClr val="FFFFFF"/>
                </a:solidFill>
                <a:latin typeface="Abel"/>
                <a:ea typeface="Abel"/>
                <a:cs typeface="Abel"/>
                <a:sym typeface="Abel"/>
              </a:rPr>
              <a:t>, including icons by </a:t>
            </a:r>
            <a:r>
              <a:rPr lang="en" sz="1600" b="1" kern="0">
                <a:solidFill>
                  <a:srgbClr val="FFFFFF"/>
                </a:solidFill>
                <a:uFill>
                  <a:noFill/>
                </a:uFill>
                <a:latin typeface="Abel"/>
                <a:ea typeface="Abel"/>
                <a:cs typeface="Abel"/>
                <a:sym typeface="Abe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600" kern="0">
                <a:solidFill>
                  <a:srgbClr val="FFFFFF"/>
                </a:solidFill>
                <a:latin typeface="Abel"/>
                <a:ea typeface="Abel"/>
                <a:cs typeface="Abel"/>
                <a:sym typeface="Abel"/>
              </a:rPr>
              <a:t>, and infographics &amp; images by </a:t>
            </a:r>
            <a:r>
              <a:rPr lang="en" sz="1600" b="1" kern="0">
                <a:solidFill>
                  <a:srgbClr val="FFFFFF"/>
                </a:solidFill>
                <a:uFill>
                  <a:noFill/>
                </a:uFill>
                <a:latin typeface="Abel"/>
                <a:ea typeface="Abel"/>
                <a:cs typeface="Abel"/>
                <a:sym typeface="Abe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600" b="1" kern="0">
                <a:solidFill>
                  <a:srgbClr val="FFFFFF"/>
                </a:solidFill>
                <a:latin typeface="Abel"/>
                <a:ea typeface="Abel"/>
                <a:cs typeface="Abel"/>
                <a:sym typeface="Abel"/>
              </a:rPr>
              <a:t> </a:t>
            </a:r>
            <a:endParaRPr sz="1600" b="1" kern="0">
              <a:solidFill>
                <a:srgbClr val="FFFFFF"/>
              </a:solidFill>
              <a:latin typeface="Abel"/>
              <a:ea typeface="Abel"/>
              <a:cs typeface="Abel"/>
              <a:sym typeface="Abel"/>
            </a:endParaRPr>
          </a:p>
        </p:txBody>
      </p:sp>
      <p:grpSp>
        <p:nvGrpSpPr>
          <p:cNvPr id="246" name="Google Shape;246;p26"/>
          <p:cNvGrpSpPr/>
          <p:nvPr/>
        </p:nvGrpSpPr>
        <p:grpSpPr>
          <a:xfrm rot="-5400000" flipH="1">
            <a:off x="-1087066" y="1087067"/>
            <a:ext cx="3787700" cy="1613568"/>
            <a:chOff x="-363475" y="-836226"/>
            <a:chExt cx="2840775" cy="1210176"/>
          </a:xfrm>
        </p:grpSpPr>
        <p:cxnSp>
          <p:nvCxnSpPr>
            <p:cNvPr id="247" name="Google Shape;247;p26"/>
            <p:cNvCxnSpPr/>
            <p:nvPr/>
          </p:nvCxnSpPr>
          <p:spPr>
            <a:xfrm rot="-5400000" flipH="1">
              <a:off x="-363475" y="-836226"/>
              <a:ext cx="1206600" cy="1206600"/>
            </a:xfrm>
            <a:prstGeom prst="straightConnector1">
              <a:avLst/>
            </a:prstGeom>
            <a:noFill/>
            <a:ln w="9525" cap="flat" cmpd="sng">
              <a:solidFill>
                <a:schemeClr val="accent2"/>
              </a:solidFill>
              <a:prstDash val="solid"/>
              <a:round/>
              <a:headEnd type="none" w="med" len="med"/>
              <a:tailEnd type="none" w="med" len="med"/>
            </a:ln>
          </p:spPr>
        </p:cxnSp>
        <p:cxnSp>
          <p:nvCxnSpPr>
            <p:cNvPr id="248" name="Google Shape;248;p26"/>
            <p:cNvCxnSpPr/>
            <p:nvPr/>
          </p:nvCxnSpPr>
          <p:spPr>
            <a:xfrm rot="10800000">
              <a:off x="1658450" y="-444900"/>
              <a:ext cx="0" cy="1637700"/>
            </a:xfrm>
            <a:prstGeom prst="straightConnector1">
              <a:avLst/>
            </a:prstGeom>
            <a:noFill/>
            <a:ln w="9525" cap="flat" cmpd="sng">
              <a:solidFill>
                <a:schemeClr val="accent2"/>
              </a:solidFill>
              <a:prstDash val="solid"/>
              <a:round/>
              <a:headEnd type="none" w="med" len="med"/>
              <a:tailEnd type="oval" w="med" len="med"/>
            </a:ln>
          </p:spPr>
        </p:cxnSp>
      </p:grpSp>
      <p:grpSp>
        <p:nvGrpSpPr>
          <p:cNvPr id="249" name="Google Shape;249;p26"/>
          <p:cNvGrpSpPr/>
          <p:nvPr/>
        </p:nvGrpSpPr>
        <p:grpSpPr>
          <a:xfrm rot="5400000">
            <a:off x="293034" y="4216900"/>
            <a:ext cx="1316327" cy="342000"/>
            <a:chOff x="713275" y="4065425"/>
            <a:chExt cx="987245" cy="256500"/>
          </a:xfrm>
        </p:grpSpPr>
        <p:sp>
          <p:nvSpPr>
            <p:cNvPr id="250" name="Google Shape;250;p26"/>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1" name="Google Shape;251;p26"/>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2" name="Google Shape;252;p26"/>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53" name="Google Shape;253;p26"/>
          <p:cNvGrpSpPr/>
          <p:nvPr/>
        </p:nvGrpSpPr>
        <p:grpSpPr>
          <a:xfrm rot="5400000">
            <a:off x="10582801" y="1184633"/>
            <a:ext cx="1316327" cy="342000"/>
            <a:chOff x="713275" y="4065425"/>
            <a:chExt cx="987245" cy="256500"/>
          </a:xfrm>
        </p:grpSpPr>
        <p:sp>
          <p:nvSpPr>
            <p:cNvPr id="254" name="Google Shape;254;p26"/>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5" name="Google Shape;255;p26"/>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6" name="Google Shape;256;p26"/>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190519443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57"/>
        <p:cNvGrpSpPr/>
        <p:nvPr/>
      </p:nvGrpSpPr>
      <p:grpSpPr>
        <a:xfrm>
          <a:off x="0" y="0"/>
          <a:ext cx="0" cy="0"/>
          <a:chOff x="0" y="0"/>
          <a:chExt cx="0" cy="0"/>
        </a:xfrm>
      </p:grpSpPr>
      <p:sp>
        <p:nvSpPr>
          <p:cNvPr id="258" name="Google Shape;258;p27"/>
          <p:cNvSpPr/>
          <p:nvPr/>
        </p:nvSpPr>
        <p:spPr>
          <a:xfrm>
            <a:off x="2283800" y="-4854867"/>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98302587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259"/>
        <p:cNvGrpSpPr/>
        <p:nvPr/>
      </p:nvGrpSpPr>
      <p:grpSpPr>
        <a:xfrm>
          <a:off x="0" y="0"/>
          <a:ext cx="0" cy="0"/>
          <a:chOff x="0" y="0"/>
          <a:chExt cx="0" cy="0"/>
        </a:xfrm>
      </p:grpSpPr>
      <p:sp>
        <p:nvSpPr>
          <p:cNvPr id="260" name="Google Shape;260;p28"/>
          <p:cNvSpPr/>
          <p:nvPr/>
        </p:nvSpPr>
        <p:spPr>
          <a:xfrm>
            <a:off x="7260900" y="2208233"/>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1" name="Google Shape;261;p28"/>
          <p:cNvSpPr/>
          <p:nvPr/>
        </p:nvSpPr>
        <p:spPr>
          <a:xfrm>
            <a:off x="-3127700" y="-3151167"/>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62" name="Google Shape;262;p28"/>
          <p:cNvGrpSpPr/>
          <p:nvPr/>
        </p:nvGrpSpPr>
        <p:grpSpPr>
          <a:xfrm rot="10800000" flipH="1">
            <a:off x="-38599" y="6138805"/>
            <a:ext cx="9055700" cy="756795"/>
            <a:chOff x="279125" y="-193646"/>
            <a:chExt cx="6791775" cy="567596"/>
          </a:xfrm>
        </p:grpSpPr>
        <p:cxnSp>
          <p:nvCxnSpPr>
            <p:cNvPr id="263" name="Google Shape;263;p28"/>
            <p:cNvCxnSpPr/>
            <p:nvPr/>
          </p:nvCxnSpPr>
          <p:spPr>
            <a:xfrm>
              <a:off x="279125" y="-193646"/>
              <a:ext cx="564000" cy="564000"/>
            </a:xfrm>
            <a:prstGeom prst="straightConnector1">
              <a:avLst/>
            </a:prstGeom>
            <a:noFill/>
            <a:ln w="9525" cap="flat" cmpd="sng">
              <a:solidFill>
                <a:schemeClr val="accent2"/>
              </a:solidFill>
              <a:prstDash val="solid"/>
              <a:round/>
              <a:headEnd type="none" w="med" len="med"/>
              <a:tailEnd type="none" w="med" len="med"/>
            </a:ln>
          </p:spPr>
        </p:cxnSp>
        <p:cxnSp>
          <p:nvCxnSpPr>
            <p:cNvPr id="264" name="Google Shape;264;p28"/>
            <p:cNvCxnSpPr/>
            <p:nvPr/>
          </p:nvCxnSpPr>
          <p:spPr>
            <a:xfrm>
              <a:off x="839600" y="373950"/>
              <a:ext cx="6231300" cy="0"/>
            </a:xfrm>
            <a:prstGeom prst="straightConnector1">
              <a:avLst/>
            </a:prstGeom>
            <a:noFill/>
            <a:ln w="9525" cap="flat" cmpd="sng">
              <a:solidFill>
                <a:schemeClr val="accent2"/>
              </a:solidFill>
              <a:prstDash val="solid"/>
              <a:round/>
              <a:headEnd type="none" w="med" len="med"/>
              <a:tailEnd type="oval" w="med" len="med"/>
            </a:ln>
          </p:spPr>
        </p:cxnSp>
      </p:grpSp>
      <p:grpSp>
        <p:nvGrpSpPr>
          <p:cNvPr id="265" name="Google Shape;265;p28"/>
          <p:cNvGrpSpPr/>
          <p:nvPr/>
        </p:nvGrpSpPr>
        <p:grpSpPr>
          <a:xfrm flipH="1">
            <a:off x="3149101" y="-19562"/>
            <a:ext cx="9055700" cy="756795"/>
            <a:chOff x="279125" y="-193646"/>
            <a:chExt cx="6791775" cy="567596"/>
          </a:xfrm>
        </p:grpSpPr>
        <p:cxnSp>
          <p:nvCxnSpPr>
            <p:cNvPr id="266" name="Google Shape;266;p28"/>
            <p:cNvCxnSpPr/>
            <p:nvPr/>
          </p:nvCxnSpPr>
          <p:spPr>
            <a:xfrm>
              <a:off x="279125" y="-193646"/>
              <a:ext cx="564000" cy="564000"/>
            </a:xfrm>
            <a:prstGeom prst="straightConnector1">
              <a:avLst/>
            </a:prstGeom>
            <a:noFill/>
            <a:ln w="9525" cap="flat" cmpd="sng">
              <a:solidFill>
                <a:schemeClr val="accent2"/>
              </a:solidFill>
              <a:prstDash val="solid"/>
              <a:round/>
              <a:headEnd type="none" w="med" len="med"/>
              <a:tailEnd type="none" w="med" len="med"/>
            </a:ln>
          </p:spPr>
        </p:cxnSp>
        <p:cxnSp>
          <p:nvCxnSpPr>
            <p:cNvPr id="267" name="Google Shape;267;p28"/>
            <p:cNvCxnSpPr/>
            <p:nvPr/>
          </p:nvCxnSpPr>
          <p:spPr>
            <a:xfrm>
              <a:off x="839600" y="373950"/>
              <a:ext cx="6231300" cy="0"/>
            </a:xfrm>
            <a:prstGeom prst="straightConnector1">
              <a:avLst/>
            </a:prstGeom>
            <a:noFill/>
            <a:ln w="9525" cap="flat" cmpd="sng">
              <a:solidFill>
                <a:schemeClr val="accent2"/>
              </a:solidFill>
              <a:prstDash val="solid"/>
              <a:round/>
              <a:headEnd type="none" w="med" len="med"/>
              <a:tailEnd type="oval" w="med" len="med"/>
            </a:ln>
          </p:spPr>
        </p:cxnSp>
      </p:grpSp>
      <p:grpSp>
        <p:nvGrpSpPr>
          <p:cNvPr id="268" name="Google Shape;268;p28"/>
          <p:cNvGrpSpPr/>
          <p:nvPr/>
        </p:nvGrpSpPr>
        <p:grpSpPr>
          <a:xfrm rot="5400000">
            <a:off x="10841687" y="1495483"/>
            <a:ext cx="1316327" cy="342000"/>
            <a:chOff x="713275" y="4065425"/>
            <a:chExt cx="987245" cy="256500"/>
          </a:xfrm>
        </p:grpSpPr>
        <p:sp>
          <p:nvSpPr>
            <p:cNvPr id="269" name="Google Shape;269;p28"/>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0" name="Google Shape;270;p28"/>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1" name="Google Shape;271;p28"/>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72" name="Google Shape;272;p28"/>
          <p:cNvGrpSpPr/>
          <p:nvPr/>
        </p:nvGrpSpPr>
        <p:grpSpPr>
          <a:xfrm rot="5400000">
            <a:off x="33987" y="5020517"/>
            <a:ext cx="1316327" cy="342000"/>
            <a:chOff x="713275" y="4065425"/>
            <a:chExt cx="987245" cy="256500"/>
          </a:xfrm>
        </p:grpSpPr>
        <p:sp>
          <p:nvSpPr>
            <p:cNvPr id="273" name="Google Shape;273;p28"/>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4" name="Google Shape;274;p28"/>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5" name="Google Shape;275;p28"/>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93081437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598600" y="547433"/>
            <a:ext cx="10984000" cy="139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56" name="Google Shape;56;p14"/>
          <p:cNvSpPr txBox="1">
            <a:spLocks noGrp="1"/>
          </p:cNvSpPr>
          <p:nvPr>
            <p:ph type="subTitle" idx="1"/>
          </p:nvPr>
        </p:nvSpPr>
        <p:spPr>
          <a:xfrm>
            <a:off x="598600" y="1956567"/>
            <a:ext cx="3794000" cy="1393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2133"/>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Tree>
    <p:extLst>
      <p:ext uri="{BB962C8B-B14F-4D97-AF65-F5344CB8AC3E}">
        <p14:creationId xmlns:p14="http://schemas.microsoft.com/office/powerpoint/2010/main" val="3381485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31"/>
        <p:cNvGrpSpPr/>
        <p:nvPr/>
      </p:nvGrpSpPr>
      <p:grpSpPr>
        <a:xfrm>
          <a:off x="0" y="0"/>
          <a:ext cx="0" cy="0"/>
          <a:chOff x="0" y="0"/>
          <a:chExt cx="0" cy="0"/>
        </a:xfrm>
      </p:grpSpPr>
      <p:sp>
        <p:nvSpPr>
          <p:cNvPr id="132" name="Google Shape;132;p15"/>
          <p:cNvSpPr/>
          <p:nvPr/>
        </p:nvSpPr>
        <p:spPr>
          <a:xfrm>
            <a:off x="2283800" y="-4854867"/>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3" name="Google Shape;133;p15"/>
          <p:cNvSpPr txBox="1">
            <a:spLocks noGrp="1"/>
          </p:cNvSpPr>
          <p:nvPr>
            <p:ph type="subTitle" idx="1"/>
          </p:nvPr>
        </p:nvSpPr>
        <p:spPr>
          <a:xfrm>
            <a:off x="954748" y="2745084"/>
            <a:ext cx="30200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algn="ctr" rtl="0">
              <a:spcBef>
                <a:spcPts val="0"/>
              </a:spcBef>
              <a:spcAft>
                <a:spcPts val="0"/>
              </a:spcAft>
              <a:buSzPts val="1400"/>
              <a:buFont typeface="Share Tech"/>
              <a:buNone/>
              <a:defRPr b="1">
                <a:latin typeface="Share Tech"/>
                <a:ea typeface="Share Tech"/>
                <a:cs typeface="Share Tech"/>
                <a:sym typeface="Share Tech"/>
              </a:defRPr>
            </a:lvl2pPr>
            <a:lvl3pPr lvl="2" algn="ctr" rtl="0">
              <a:spcBef>
                <a:spcPts val="0"/>
              </a:spcBef>
              <a:spcAft>
                <a:spcPts val="0"/>
              </a:spcAft>
              <a:buSzPts val="1400"/>
              <a:buFont typeface="Share Tech"/>
              <a:buNone/>
              <a:defRPr b="1">
                <a:latin typeface="Share Tech"/>
                <a:ea typeface="Share Tech"/>
                <a:cs typeface="Share Tech"/>
                <a:sym typeface="Share Tech"/>
              </a:defRPr>
            </a:lvl3pPr>
            <a:lvl4pPr lvl="3" algn="ctr" rtl="0">
              <a:spcBef>
                <a:spcPts val="0"/>
              </a:spcBef>
              <a:spcAft>
                <a:spcPts val="0"/>
              </a:spcAft>
              <a:buSzPts val="1400"/>
              <a:buFont typeface="Share Tech"/>
              <a:buNone/>
              <a:defRPr b="1">
                <a:latin typeface="Share Tech"/>
                <a:ea typeface="Share Tech"/>
                <a:cs typeface="Share Tech"/>
                <a:sym typeface="Share Tech"/>
              </a:defRPr>
            </a:lvl4pPr>
            <a:lvl5pPr lvl="4" algn="ctr" rtl="0">
              <a:spcBef>
                <a:spcPts val="0"/>
              </a:spcBef>
              <a:spcAft>
                <a:spcPts val="0"/>
              </a:spcAft>
              <a:buSzPts val="1400"/>
              <a:buFont typeface="Share Tech"/>
              <a:buNone/>
              <a:defRPr b="1">
                <a:latin typeface="Share Tech"/>
                <a:ea typeface="Share Tech"/>
                <a:cs typeface="Share Tech"/>
                <a:sym typeface="Share Tech"/>
              </a:defRPr>
            </a:lvl5pPr>
            <a:lvl6pPr lvl="5" algn="ctr" rtl="0">
              <a:spcBef>
                <a:spcPts val="0"/>
              </a:spcBef>
              <a:spcAft>
                <a:spcPts val="0"/>
              </a:spcAft>
              <a:buSzPts val="1400"/>
              <a:buFont typeface="Share Tech"/>
              <a:buNone/>
              <a:defRPr b="1">
                <a:latin typeface="Share Tech"/>
                <a:ea typeface="Share Tech"/>
                <a:cs typeface="Share Tech"/>
                <a:sym typeface="Share Tech"/>
              </a:defRPr>
            </a:lvl6pPr>
            <a:lvl7pPr lvl="6" algn="ctr" rtl="0">
              <a:spcBef>
                <a:spcPts val="0"/>
              </a:spcBef>
              <a:spcAft>
                <a:spcPts val="0"/>
              </a:spcAft>
              <a:buSzPts val="1400"/>
              <a:buFont typeface="Share Tech"/>
              <a:buNone/>
              <a:defRPr b="1">
                <a:latin typeface="Share Tech"/>
                <a:ea typeface="Share Tech"/>
                <a:cs typeface="Share Tech"/>
                <a:sym typeface="Share Tech"/>
              </a:defRPr>
            </a:lvl7pPr>
            <a:lvl8pPr lvl="7" algn="ctr" rtl="0">
              <a:spcBef>
                <a:spcPts val="0"/>
              </a:spcBef>
              <a:spcAft>
                <a:spcPts val="0"/>
              </a:spcAft>
              <a:buSzPts val="1400"/>
              <a:buFont typeface="Share Tech"/>
              <a:buNone/>
              <a:defRPr b="1">
                <a:latin typeface="Share Tech"/>
                <a:ea typeface="Share Tech"/>
                <a:cs typeface="Share Tech"/>
                <a:sym typeface="Share Tech"/>
              </a:defRPr>
            </a:lvl8pPr>
            <a:lvl9pPr lvl="8" algn="ctr"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34" name="Google Shape;134;p15"/>
          <p:cNvSpPr txBox="1">
            <a:spLocks noGrp="1"/>
          </p:cNvSpPr>
          <p:nvPr>
            <p:ph type="subTitle" idx="2"/>
          </p:nvPr>
        </p:nvSpPr>
        <p:spPr>
          <a:xfrm>
            <a:off x="954767" y="3225320"/>
            <a:ext cx="3020000" cy="123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135" name="Google Shape;135;p15"/>
          <p:cNvSpPr txBox="1">
            <a:spLocks noGrp="1"/>
          </p:cNvSpPr>
          <p:nvPr>
            <p:ph type="subTitle" idx="3"/>
          </p:nvPr>
        </p:nvSpPr>
        <p:spPr>
          <a:xfrm>
            <a:off x="4585999" y="3761117"/>
            <a:ext cx="30200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algn="ctr" rtl="0">
              <a:spcBef>
                <a:spcPts val="0"/>
              </a:spcBef>
              <a:spcAft>
                <a:spcPts val="0"/>
              </a:spcAft>
              <a:buSzPts val="1400"/>
              <a:buFont typeface="Share Tech"/>
              <a:buNone/>
              <a:defRPr b="1">
                <a:latin typeface="Share Tech"/>
                <a:ea typeface="Share Tech"/>
                <a:cs typeface="Share Tech"/>
                <a:sym typeface="Share Tech"/>
              </a:defRPr>
            </a:lvl2pPr>
            <a:lvl3pPr lvl="2" algn="ctr" rtl="0">
              <a:spcBef>
                <a:spcPts val="0"/>
              </a:spcBef>
              <a:spcAft>
                <a:spcPts val="0"/>
              </a:spcAft>
              <a:buSzPts val="1400"/>
              <a:buFont typeface="Share Tech"/>
              <a:buNone/>
              <a:defRPr b="1">
                <a:latin typeface="Share Tech"/>
                <a:ea typeface="Share Tech"/>
                <a:cs typeface="Share Tech"/>
                <a:sym typeface="Share Tech"/>
              </a:defRPr>
            </a:lvl3pPr>
            <a:lvl4pPr lvl="3" algn="ctr" rtl="0">
              <a:spcBef>
                <a:spcPts val="0"/>
              </a:spcBef>
              <a:spcAft>
                <a:spcPts val="0"/>
              </a:spcAft>
              <a:buSzPts val="1400"/>
              <a:buFont typeface="Share Tech"/>
              <a:buNone/>
              <a:defRPr b="1">
                <a:latin typeface="Share Tech"/>
                <a:ea typeface="Share Tech"/>
                <a:cs typeface="Share Tech"/>
                <a:sym typeface="Share Tech"/>
              </a:defRPr>
            </a:lvl4pPr>
            <a:lvl5pPr lvl="4" algn="ctr" rtl="0">
              <a:spcBef>
                <a:spcPts val="0"/>
              </a:spcBef>
              <a:spcAft>
                <a:spcPts val="0"/>
              </a:spcAft>
              <a:buSzPts val="1400"/>
              <a:buFont typeface="Share Tech"/>
              <a:buNone/>
              <a:defRPr b="1">
                <a:latin typeface="Share Tech"/>
                <a:ea typeface="Share Tech"/>
                <a:cs typeface="Share Tech"/>
                <a:sym typeface="Share Tech"/>
              </a:defRPr>
            </a:lvl5pPr>
            <a:lvl6pPr lvl="5" algn="ctr" rtl="0">
              <a:spcBef>
                <a:spcPts val="0"/>
              </a:spcBef>
              <a:spcAft>
                <a:spcPts val="0"/>
              </a:spcAft>
              <a:buSzPts val="1400"/>
              <a:buFont typeface="Share Tech"/>
              <a:buNone/>
              <a:defRPr b="1">
                <a:latin typeface="Share Tech"/>
                <a:ea typeface="Share Tech"/>
                <a:cs typeface="Share Tech"/>
                <a:sym typeface="Share Tech"/>
              </a:defRPr>
            </a:lvl6pPr>
            <a:lvl7pPr lvl="6" algn="ctr" rtl="0">
              <a:spcBef>
                <a:spcPts val="0"/>
              </a:spcBef>
              <a:spcAft>
                <a:spcPts val="0"/>
              </a:spcAft>
              <a:buSzPts val="1400"/>
              <a:buFont typeface="Share Tech"/>
              <a:buNone/>
              <a:defRPr b="1">
                <a:latin typeface="Share Tech"/>
                <a:ea typeface="Share Tech"/>
                <a:cs typeface="Share Tech"/>
                <a:sym typeface="Share Tech"/>
              </a:defRPr>
            </a:lvl7pPr>
            <a:lvl8pPr lvl="7" algn="ctr" rtl="0">
              <a:spcBef>
                <a:spcPts val="0"/>
              </a:spcBef>
              <a:spcAft>
                <a:spcPts val="0"/>
              </a:spcAft>
              <a:buSzPts val="1400"/>
              <a:buFont typeface="Share Tech"/>
              <a:buNone/>
              <a:defRPr b="1">
                <a:latin typeface="Share Tech"/>
                <a:ea typeface="Share Tech"/>
                <a:cs typeface="Share Tech"/>
                <a:sym typeface="Share Tech"/>
              </a:defRPr>
            </a:lvl8pPr>
            <a:lvl9pPr lvl="8" algn="ctr"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36" name="Google Shape;136;p15"/>
          <p:cNvSpPr txBox="1">
            <a:spLocks noGrp="1"/>
          </p:cNvSpPr>
          <p:nvPr>
            <p:ph type="subTitle" idx="4"/>
          </p:nvPr>
        </p:nvSpPr>
        <p:spPr>
          <a:xfrm>
            <a:off x="4586009" y="4241353"/>
            <a:ext cx="3020000" cy="123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137" name="Google Shape;137;p15"/>
          <p:cNvSpPr txBox="1">
            <a:spLocks noGrp="1"/>
          </p:cNvSpPr>
          <p:nvPr>
            <p:ph type="subTitle" idx="5"/>
          </p:nvPr>
        </p:nvSpPr>
        <p:spPr>
          <a:xfrm>
            <a:off x="8217265" y="2127251"/>
            <a:ext cx="30200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algn="ctr" rtl="0">
              <a:spcBef>
                <a:spcPts val="0"/>
              </a:spcBef>
              <a:spcAft>
                <a:spcPts val="0"/>
              </a:spcAft>
              <a:buSzPts val="1400"/>
              <a:buFont typeface="Share Tech"/>
              <a:buNone/>
              <a:defRPr b="1">
                <a:latin typeface="Share Tech"/>
                <a:ea typeface="Share Tech"/>
                <a:cs typeface="Share Tech"/>
                <a:sym typeface="Share Tech"/>
              </a:defRPr>
            </a:lvl2pPr>
            <a:lvl3pPr lvl="2" algn="ctr" rtl="0">
              <a:spcBef>
                <a:spcPts val="0"/>
              </a:spcBef>
              <a:spcAft>
                <a:spcPts val="0"/>
              </a:spcAft>
              <a:buSzPts val="1400"/>
              <a:buFont typeface="Share Tech"/>
              <a:buNone/>
              <a:defRPr b="1">
                <a:latin typeface="Share Tech"/>
                <a:ea typeface="Share Tech"/>
                <a:cs typeface="Share Tech"/>
                <a:sym typeface="Share Tech"/>
              </a:defRPr>
            </a:lvl3pPr>
            <a:lvl4pPr lvl="3" algn="ctr" rtl="0">
              <a:spcBef>
                <a:spcPts val="0"/>
              </a:spcBef>
              <a:spcAft>
                <a:spcPts val="0"/>
              </a:spcAft>
              <a:buSzPts val="1400"/>
              <a:buFont typeface="Share Tech"/>
              <a:buNone/>
              <a:defRPr b="1">
                <a:latin typeface="Share Tech"/>
                <a:ea typeface="Share Tech"/>
                <a:cs typeface="Share Tech"/>
                <a:sym typeface="Share Tech"/>
              </a:defRPr>
            </a:lvl4pPr>
            <a:lvl5pPr lvl="4" algn="ctr" rtl="0">
              <a:spcBef>
                <a:spcPts val="0"/>
              </a:spcBef>
              <a:spcAft>
                <a:spcPts val="0"/>
              </a:spcAft>
              <a:buSzPts val="1400"/>
              <a:buFont typeface="Share Tech"/>
              <a:buNone/>
              <a:defRPr b="1">
                <a:latin typeface="Share Tech"/>
                <a:ea typeface="Share Tech"/>
                <a:cs typeface="Share Tech"/>
                <a:sym typeface="Share Tech"/>
              </a:defRPr>
            </a:lvl5pPr>
            <a:lvl6pPr lvl="5" algn="ctr" rtl="0">
              <a:spcBef>
                <a:spcPts val="0"/>
              </a:spcBef>
              <a:spcAft>
                <a:spcPts val="0"/>
              </a:spcAft>
              <a:buSzPts val="1400"/>
              <a:buFont typeface="Share Tech"/>
              <a:buNone/>
              <a:defRPr b="1">
                <a:latin typeface="Share Tech"/>
                <a:ea typeface="Share Tech"/>
                <a:cs typeface="Share Tech"/>
                <a:sym typeface="Share Tech"/>
              </a:defRPr>
            </a:lvl6pPr>
            <a:lvl7pPr lvl="6" algn="ctr" rtl="0">
              <a:spcBef>
                <a:spcPts val="0"/>
              </a:spcBef>
              <a:spcAft>
                <a:spcPts val="0"/>
              </a:spcAft>
              <a:buSzPts val="1400"/>
              <a:buFont typeface="Share Tech"/>
              <a:buNone/>
              <a:defRPr b="1">
                <a:latin typeface="Share Tech"/>
                <a:ea typeface="Share Tech"/>
                <a:cs typeface="Share Tech"/>
                <a:sym typeface="Share Tech"/>
              </a:defRPr>
            </a:lvl7pPr>
            <a:lvl8pPr lvl="7" algn="ctr" rtl="0">
              <a:spcBef>
                <a:spcPts val="0"/>
              </a:spcBef>
              <a:spcAft>
                <a:spcPts val="0"/>
              </a:spcAft>
              <a:buSzPts val="1400"/>
              <a:buFont typeface="Share Tech"/>
              <a:buNone/>
              <a:defRPr b="1">
                <a:latin typeface="Share Tech"/>
                <a:ea typeface="Share Tech"/>
                <a:cs typeface="Share Tech"/>
                <a:sym typeface="Share Tech"/>
              </a:defRPr>
            </a:lvl8pPr>
            <a:lvl9pPr lvl="8" algn="ctr"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38" name="Google Shape;138;p15"/>
          <p:cNvSpPr txBox="1">
            <a:spLocks noGrp="1"/>
          </p:cNvSpPr>
          <p:nvPr>
            <p:ph type="subTitle" idx="6"/>
          </p:nvPr>
        </p:nvSpPr>
        <p:spPr>
          <a:xfrm>
            <a:off x="8217268" y="2607487"/>
            <a:ext cx="3020000" cy="123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139" name="Google Shape;139;p15"/>
          <p:cNvSpPr txBox="1">
            <a:spLocks noGrp="1"/>
          </p:cNvSpPr>
          <p:nvPr>
            <p:ph type="title"/>
          </p:nvPr>
        </p:nvSpPr>
        <p:spPr>
          <a:xfrm>
            <a:off x="960400" y="603100"/>
            <a:ext cx="9568000" cy="82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0" name="Google Shape;140;p15"/>
          <p:cNvSpPr/>
          <p:nvPr/>
        </p:nvSpPr>
        <p:spPr>
          <a:xfrm>
            <a:off x="11316827" y="248800"/>
            <a:ext cx="658400" cy="342000"/>
          </a:xfrm>
          <a:prstGeom prst="snip2DiagRect">
            <a:avLst>
              <a:gd name="adj1" fmla="val 0"/>
              <a:gd name="adj2"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348246944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59" name="Google Shape;59;p1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260847854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63" name="Google Shape;63;p1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130813435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6" name="Google Shape;66;p17"/>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67" name="Google Shape;67;p17"/>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68" name="Google Shape;68;p1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101030910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609600" y="548633"/>
            <a:ext cx="10972800" cy="64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800"/>
              <a:buFont typeface="Fira Sans"/>
              <a:buNone/>
              <a:defRPr sz="2400" b="1">
                <a:solidFill>
                  <a:srgbClr val="000000"/>
                </a:solidFill>
                <a:latin typeface="Fira Sans"/>
                <a:ea typeface="Fira Sans"/>
                <a:cs typeface="Fira Sans"/>
                <a:sym typeface="Fira Sans"/>
              </a:defRPr>
            </a:lvl1pPr>
            <a:lvl2pPr lvl="1" algn="ctr" rtl="0">
              <a:spcBef>
                <a:spcPts val="0"/>
              </a:spcBef>
              <a:spcAft>
                <a:spcPts val="0"/>
              </a:spcAft>
              <a:buClr>
                <a:srgbClr val="000000"/>
              </a:buClr>
              <a:buSzPts val="1800"/>
              <a:buFont typeface="Fira Sans"/>
              <a:buNone/>
              <a:defRPr sz="2400" b="1">
                <a:solidFill>
                  <a:srgbClr val="000000"/>
                </a:solidFill>
                <a:latin typeface="Fira Sans"/>
                <a:ea typeface="Fira Sans"/>
                <a:cs typeface="Fira Sans"/>
                <a:sym typeface="Fira Sans"/>
              </a:defRPr>
            </a:lvl2pPr>
            <a:lvl3pPr lvl="2" algn="ctr" rtl="0">
              <a:spcBef>
                <a:spcPts val="0"/>
              </a:spcBef>
              <a:spcAft>
                <a:spcPts val="0"/>
              </a:spcAft>
              <a:buClr>
                <a:srgbClr val="000000"/>
              </a:buClr>
              <a:buSzPts val="1800"/>
              <a:buFont typeface="Fira Sans"/>
              <a:buNone/>
              <a:defRPr sz="2400" b="1">
                <a:solidFill>
                  <a:srgbClr val="000000"/>
                </a:solidFill>
                <a:latin typeface="Fira Sans"/>
                <a:ea typeface="Fira Sans"/>
                <a:cs typeface="Fira Sans"/>
                <a:sym typeface="Fira Sans"/>
              </a:defRPr>
            </a:lvl3pPr>
            <a:lvl4pPr lvl="3" algn="ctr" rtl="0">
              <a:spcBef>
                <a:spcPts val="0"/>
              </a:spcBef>
              <a:spcAft>
                <a:spcPts val="0"/>
              </a:spcAft>
              <a:buClr>
                <a:srgbClr val="000000"/>
              </a:buClr>
              <a:buSzPts val="1800"/>
              <a:buFont typeface="Fira Sans"/>
              <a:buNone/>
              <a:defRPr sz="2400" b="1">
                <a:solidFill>
                  <a:srgbClr val="000000"/>
                </a:solidFill>
                <a:latin typeface="Fira Sans"/>
                <a:ea typeface="Fira Sans"/>
                <a:cs typeface="Fira Sans"/>
                <a:sym typeface="Fira Sans"/>
              </a:defRPr>
            </a:lvl4pPr>
            <a:lvl5pPr lvl="4" algn="ctr" rtl="0">
              <a:spcBef>
                <a:spcPts val="0"/>
              </a:spcBef>
              <a:spcAft>
                <a:spcPts val="0"/>
              </a:spcAft>
              <a:buClr>
                <a:srgbClr val="000000"/>
              </a:buClr>
              <a:buSzPts val="1800"/>
              <a:buFont typeface="Fira Sans"/>
              <a:buNone/>
              <a:defRPr sz="2400" b="1">
                <a:solidFill>
                  <a:srgbClr val="000000"/>
                </a:solidFill>
                <a:latin typeface="Fira Sans"/>
                <a:ea typeface="Fira Sans"/>
                <a:cs typeface="Fira Sans"/>
                <a:sym typeface="Fira Sans"/>
              </a:defRPr>
            </a:lvl5pPr>
            <a:lvl6pPr lvl="5" algn="ctr" rtl="0">
              <a:spcBef>
                <a:spcPts val="0"/>
              </a:spcBef>
              <a:spcAft>
                <a:spcPts val="0"/>
              </a:spcAft>
              <a:buClr>
                <a:srgbClr val="000000"/>
              </a:buClr>
              <a:buSzPts val="1800"/>
              <a:buFont typeface="Fira Sans"/>
              <a:buNone/>
              <a:defRPr sz="2400" b="1">
                <a:solidFill>
                  <a:srgbClr val="000000"/>
                </a:solidFill>
                <a:latin typeface="Fira Sans"/>
                <a:ea typeface="Fira Sans"/>
                <a:cs typeface="Fira Sans"/>
                <a:sym typeface="Fira Sans"/>
              </a:defRPr>
            </a:lvl6pPr>
            <a:lvl7pPr lvl="6" algn="ctr" rtl="0">
              <a:spcBef>
                <a:spcPts val="0"/>
              </a:spcBef>
              <a:spcAft>
                <a:spcPts val="0"/>
              </a:spcAft>
              <a:buClr>
                <a:srgbClr val="000000"/>
              </a:buClr>
              <a:buSzPts val="1800"/>
              <a:buFont typeface="Fira Sans"/>
              <a:buNone/>
              <a:defRPr sz="2400" b="1">
                <a:solidFill>
                  <a:srgbClr val="000000"/>
                </a:solidFill>
                <a:latin typeface="Fira Sans"/>
                <a:ea typeface="Fira Sans"/>
                <a:cs typeface="Fira Sans"/>
                <a:sym typeface="Fira Sans"/>
              </a:defRPr>
            </a:lvl7pPr>
            <a:lvl8pPr lvl="7" algn="ctr" rtl="0">
              <a:spcBef>
                <a:spcPts val="0"/>
              </a:spcBef>
              <a:spcAft>
                <a:spcPts val="0"/>
              </a:spcAft>
              <a:buClr>
                <a:srgbClr val="000000"/>
              </a:buClr>
              <a:buSzPts val="1800"/>
              <a:buFont typeface="Fira Sans"/>
              <a:buNone/>
              <a:defRPr sz="2400" b="1">
                <a:solidFill>
                  <a:srgbClr val="000000"/>
                </a:solidFill>
                <a:latin typeface="Fira Sans"/>
                <a:ea typeface="Fira Sans"/>
                <a:cs typeface="Fira Sans"/>
                <a:sym typeface="Fira Sans"/>
              </a:defRPr>
            </a:lvl8pPr>
            <a:lvl9pPr lvl="8" algn="ctr" rtl="0">
              <a:spcBef>
                <a:spcPts val="0"/>
              </a:spcBef>
              <a:spcAft>
                <a:spcPts val="0"/>
              </a:spcAft>
              <a:buClr>
                <a:srgbClr val="000000"/>
              </a:buClr>
              <a:buSzPts val="1800"/>
              <a:buFont typeface="Fira Sans"/>
              <a:buNone/>
              <a:defRPr sz="2400" b="1">
                <a:solidFill>
                  <a:srgbClr val="000000"/>
                </a:solidFill>
                <a:latin typeface="Fira Sans"/>
                <a:ea typeface="Fira Sans"/>
                <a:cs typeface="Fira Sans"/>
                <a:sym typeface="Fira Sans"/>
              </a:defRPr>
            </a:lvl9pPr>
          </a:lstStyle>
          <a:p>
            <a:endParaRPr/>
          </a:p>
        </p:txBody>
      </p:sp>
    </p:spTree>
    <p:extLst>
      <p:ext uri="{BB962C8B-B14F-4D97-AF65-F5344CB8AC3E}">
        <p14:creationId xmlns:p14="http://schemas.microsoft.com/office/powerpoint/2010/main" val="427337762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73" name="Google Shape;73;p19"/>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74" name="Google Shape;74;p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302138245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77" name="Google Shape;77;p2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269131468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8"/>
        <p:cNvGrpSpPr/>
        <p:nvPr/>
      </p:nvGrpSpPr>
      <p:grpSpPr>
        <a:xfrm>
          <a:off x="0" y="0"/>
          <a:ext cx="0" cy="0"/>
          <a:chOff x="0" y="0"/>
          <a:chExt cx="0" cy="0"/>
        </a:xfrm>
      </p:grpSpPr>
      <p:sp>
        <p:nvSpPr>
          <p:cNvPr id="79" name="Google Shape;79;p21"/>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0" name="Google Shape;80;p21"/>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81" name="Google Shape;81;p21"/>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82" name="Google Shape;82;p21"/>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83" name="Google Shape;83;p2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290615029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4"/>
        <p:cNvGrpSpPr/>
        <p:nvPr/>
      </p:nvGrpSpPr>
      <p:grpSpPr>
        <a:xfrm>
          <a:off x="0" y="0"/>
          <a:ext cx="0" cy="0"/>
          <a:chOff x="0" y="0"/>
          <a:chExt cx="0" cy="0"/>
        </a:xfrm>
      </p:grpSpPr>
      <p:sp>
        <p:nvSpPr>
          <p:cNvPr id="85" name="Google Shape;85;p22"/>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86" name="Google Shape;86;p2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247663465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7"/>
        <p:cNvGrpSpPr/>
        <p:nvPr/>
      </p:nvGrpSpPr>
      <p:grpSpPr>
        <a:xfrm>
          <a:off x="0" y="0"/>
          <a:ext cx="0" cy="0"/>
          <a:chOff x="0" y="0"/>
          <a:chExt cx="0" cy="0"/>
        </a:xfrm>
      </p:grpSpPr>
      <p:sp>
        <p:nvSpPr>
          <p:cNvPr id="88" name="Google Shape;88;p23"/>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89" name="Google Shape;89;p23"/>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90" name="Google Shape;90;p2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90214347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
        <p:nvSpPr>
          <p:cNvPr id="92" name="Google Shape;92;p2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1606397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41"/>
        <p:cNvGrpSpPr/>
        <p:nvPr/>
      </p:nvGrpSpPr>
      <p:grpSpPr>
        <a:xfrm>
          <a:off x="0" y="0"/>
          <a:ext cx="0" cy="0"/>
          <a:chOff x="0" y="0"/>
          <a:chExt cx="0" cy="0"/>
        </a:xfrm>
      </p:grpSpPr>
      <p:sp>
        <p:nvSpPr>
          <p:cNvPr id="142" name="Google Shape;142;p16"/>
          <p:cNvSpPr txBox="1">
            <a:spLocks noGrp="1"/>
          </p:cNvSpPr>
          <p:nvPr>
            <p:ph type="subTitle" idx="1"/>
          </p:nvPr>
        </p:nvSpPr>
        <p:spPr>
          <a:xfrm>
            <a:off x="1781565" y="2045617"/>
            <a:ext cx="30200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rtl="0">
              <a:spcBef>
                <a:spcPts val="0"/>
              </a:spcBef>
              <a:spcAft>
                <a:spcPts val="0"/>
              </a:spcAft>
              <a:buSzPts val="1400"/>
              <a:buFont typeface="Share Tech"/>
              <a:buNone/>
              <a:defRPr b="1">
                <a:latin typeface="Share Tech"/>
                <a:ea typeface="Share Tech"/>
                <a:cs typeface="Share Tech"/>
                <a:sym typeface="Share Tech"/>
              </a:defRPr>
            </a:lvl2pPr>
            <a:lvl3pPr lvl="2" rtl="0">
              <a:spcBef>
                <a:spcPts val="0"/>
              </a:spcBef>
              <a:spcAft>
                <a:spcPts val="0"/>
              </a:spcAft>
              <a:buSzPts val="1400"/>
              <a:buFont typeface="Share Tech"/>
              <a:buNone/>
              <a:defRPr b="1">
                <a:latin typeface="Share Tech"/>
                <a:ea typeface="Share Tech"/>
                <a:cs typeface="Share Tech"/>
                <a:sym typeface="Share Tech"/>
              </a:defRPr>
            </a:lvl3pPr>
            <a:lvl4pPr lvl="3" rtl="0">
              <a:spcBef>
                <a:spcPts val="0"/>
              </a:spcBef>
              <a:spcAft>
                <a:spcPts val="0"/>
              </a:spcAft>
              <a:buSzPts val="1400"/>
              <a:buFont typeface="Share Tech"/>
              <a:buNone/>
              <a:defRPr b="1">
                <a:latin typeface="Share Tech"/>
                <a:ea typeface="Share Tech"/>
                <a:cs typeface="Share Tech"/>
                <a:sym typeface="Share Tech"/>
              </a:defRPr>
            </a:lvl4pPr>
            <a:lvl5pPr lvl="4" rtl="0">
              <a:spcBef>
                <a:spcPts val="0"/>
              </a:spcBef>
              <a:spcAft>
                <a:spcPts val="0"/>
              </a:spcAft>
              <a:buSzPts val="1400"/>
              <a:buFont typeface="Share Tech"/>
              <a:buNone/>
              <a:defRPr b="1">
                <a:latin typeface="Share Tech"/>
                <a:ea typeface="Share Tech"/>
                <a:cs typeface="Share Tech"/>
                <a:sym typeface="Share Tech"/>
              </a:defRPr>
            </a:lvl5pPr>
            <a:lvl6pPr lvl="5" rtl="0">
              <a:spcBef>
                <a:spcPts val="0"/>
              </a:spcBef>
              <a:spcAft>
                <a:spcPts val="0"/>
              </a:spcAft>
              <a:buSzPts val="1400"/>
              <a:buFont typeface="Share Tech"/>
              <a:buNone/>
              <a:defRPr b="1">
                <a:latin typeface="Share Tech"/>
                <a:ea typeface="Share Tech"/>
                <a:cs typeface="Share Tech"/>
                <a:sym typeface="Share Tech"/>
              </a:defRPr>
            </a:lvl6pPr>
            <a:lvl7pPr lvl="6" rtl="0">
              <a:spcBef>
                <a:spcPts val="0"/>
              </a:spcBef>
              <a:spcAft>
                <a:spcPts val="0"/>
              </a:spcAft>
              <a:buSzPts val="1400"/>
              <a:buFont typeface="Share Tech"/>
              <a:buNone/>
              <a:defRPr b="1">
                <a:latin typeface="Share Tech"/>
                <a:ea typeface="Share Tech"/>
                <a:cs typeface="Share Tech"/>
                <a:sym typeface="Share Tech"/>
              </a:defRPr>
            </a:lvl7pPr>
            <a:lvl8pPr lvl="7" rtl="0">
              <a:spcBef>
                <a:spcPts val="0"/>
              </a:spcBef>
              <a:spcAft>
                <a:spcPts val="0"/>
              </a:spcAft>
              <a:buSzPts val="1400"/>
              <a:buFont typeface="Share Tech"/>
              <a:buNone/>
              <a:defRPr b="1">
                <a:latin typeface="Share Tech"/>
                <a:ea typeface="Share Tech"/>
                <a:cs typeface="Share Tech"/>
                <a:sym typeface="Share Tech"/>
              </a:defRPr>
            </a:lvl8pPr>
            <a:lvl9pPr lvl="8"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43" name="Google Shape;143;p16"/>
          <p:cNvSpPr txBox="1">
            <a:spLocks noGrp="1"/>
          </p:cNvSpPr>
          <p:nvPr>
            <p:ph type="subTitle" idx="2"/>
          </p:nvPr>
        </p:nvSpPr>
        <p:spPr>
          <a:xfrm>
            <a:off x="1781584" y="2525853"/>
            <a:ext cx="3020000" cy="90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endParaRPr/>
          </a:p>
        </p:txBody>
      </p:sp>
      <p:sp>
        <p:nvSpPr>
          <p:cNvPr id="144" name="Google Shape;144;p16"/>
          <p:cNvSpPr txBox="1">
            <a:spLocks noGrp="1"/>
          </p:cNvSpPr>
          <p:nvPr>
            <p:ph type="title"/>
          </p:nvPr>
        </p:nvSpPr>
        <p:spPr>
          <a:xfrm>
            <a:off x="960400" y="603100"/>
            <a:ext cx="9568000" cy="82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5" name="Google Shape;145;p16"/>
          <p:cNvSpPr txBox="1">
            <a:spLocks noGrp="1"/>
          </p:cNvSpPr>
          <p:nvPr>
            <p:ph type="subTitle" idx="3"/>
          </p:nvPr>
        </p:nvSpPr>
        <p:spPr>
          <a:xfrm>
            <a:off x="6258499" y="2045617"/>
            <a:ext cx="30200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rtl="0">
              <a:spcBef>
                <a:spcPts val="0"/>
              </a:spcBef>
              <a:spcAft>
                <a:spcPts val="0"/>
              </a:spcAft>
              <a:buSzPts val="1400"/>
              <a:buFont typeface="Share Tech"/>
              <a:buNone/>
              <a:defRPr b="1">
                <a:latin typeface="Share Tech"/>
                <a:ea typeface="Share Tech"/>
                <a:cs typeface="Share Tech"/>
                <a:sym typeface="Share Tech"/>
              </a:defRPr>
            </a:lvl2pPr>
            <a:lvl3pPr lvl="2" rtl="0">
              <a:spcBef>
                <a:spcPts val="0"/>
              </a:spcBef>
              <a:spcAft>
                <a:spcPts val="0"/>
              </a:spcAft>
              <a:buSzPts val="1400"/>
              <a:buFont typeface="Share Tech"/>
              <a:buNone/>
              <a:defRPr b="1">
                <a:latin typeface="Share Tech"/>
                <a:ea typeface="Share Tech"/>
                <a:cs typeface="Share Tech"/>
                <a:sym typeface="Share Tech"/>
              </a:defRPr>
            </a:lvl3pPr>
            <a:lvl4pPr lvl="3" rtl="0">
              <a:spcBef>
                <a:spcPts val="0"/>
              </a:spcBef>
              <a:spcAft>
                <a:spcPts val="0"/>
              </a:spcAft>
              <a:buSzPts val="1400"/>
              <a:buFont typeface="Share Tech"/>
              <a:buNone/>
              <a:defRPr b="1">
                <a:latin typeface="Share Tech"/>
                <a:ea typeface="Share Tech"/>
                <a:cs typeface="Share Tech"/>
                <a:sym typeface="Share Tech"/>
              </a:defRPr>
            </a:lvl4pPr>
            <a:lvl5pPr lvl="4" rtl="0">
              <a:spcBef>
                <a:spcPts val="0"/>
              </a:spcBef>
              <a:spcAft>
                <a:spcPts val="0"/>
              </a:spcAft>
              <a:buSzPts val="1400"/>
              <a:buFont typeface="Share Tech"/>
              <a:buNone/>
              <a:defRPr b="1">
                <a:latin typeface="Share Tech"/>
                <a:ea typeface="Share Tech"/>
                <a:cs typeface="Share Tech"/>
                <a:sym typeface="Share Tech"/>
              </a:defRPr>
            </a:lvl5pPr>
            <a:lvl6pPr lvl="5" rtl="0">
              <a:spcBef>
                <a:spcPts val="0"/>
              </a:spcBef>
              <a:spcAft>
                <a:spcPts val="0"/>
              </a:spcAft>
              <a:buSzPts val="1400"/>
              <a:buFont typeface="Share Tech"/>
              <a:buNone/>
              <a:defRPr b="1">
                <a:latin typeface="Share Tech"/>
                <a:ea typeface="Share Tech"/>
                <a:cs typeface="Share Tech"/>
                <a:sym typeface="Share Tech"/>
              </a:defRPr>
            </a:lvl6pPr>
            <a:lvl7pPr lvl="6" rtl="0">
              <a:spcBef>
                <a:spcPts val="0"/>
              </a:spcBef>
              <a:spcAft>
                <a:spcPts val="0"/>
              </a:spcAft>
              <a:buSzPts val="1400"/>
              <a:buFont typeface="Share Tech"/>
              <a:buNone/>
              <a:defRPr b="1">
                <a:latin typeface="Share Tech"/>
                <a:ea typeface="Share Tech"/>
                <a:cs typeface="Share Tech"/>
                <a:sym typeface="Share Tech"/>
              </a:defRPr>
            </a:lvl7pPr>
            <a:lvl8pPr lvl="7" rtl="0">
              <a:spcBef>
                <a:spcPts val="0"/>
              </a:spcBef>
              <a:spcAft>
                <a:spcPts val="0"/>
              </a:spcAft>
              <a:buSzPts val="1400"/>
              <a:buFont typeface="Share Tech"/>
              <a:buNone/>
              <a:defRPr b="1">
                <a:latin typeface="Share Tech"/>
                <a:ea typeface="Share Tech"/>
                <a:cs typeface="Share Tech"/>
                <a:sym typeface="Share Tech"/>
              </a:defRPr>
            </a:lvl8pPr>
            <a:lvl9pPr lvl="8"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46" name="Google Shape;146;p16"/>
          <p:cNvSpPr txBox="1">
            <a:spLocks noGrp="1"/>
          </p:cNvSpPr>
          <p:nvPr>
            <p:ph type="subTitle" idx="4"/>
          </p:nvPr>
        </p:nvSpPr>
        <p:spPr>
          <a:xfrm>
            <a:off x="6258517" y="2525853"/>
            <a:ext cx="3020000" cy="90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endParaRPr/>
          </a:p>
        </p:txBody>
      </p:sp>
      <p:sp>
        <p:nvSpPr>
          <p:cNvPr id="147" name="Google Shape;147;p16"/>
          <p:cNvSpPr txBox="1">
            <a:spLocks noGrp="1"/>
          </p:cNvSpPr>
          <p:nvPr>
            <p:ph type="subTitle" idx="5"/>
          </p:nvPr>
        </p:nvSpPr>
        <p:spPr>
          <a:xfrm>
            <a:off x="2636851" y="4516684"/>
            <a:ext cx="30200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rtl="0">
              <a:spcBef>
                <a:spcPts val="0"/>
              </a:spcBef>
              <a:spcAft>
                <a:spcPts val="0"/>
              </a:spcAft>
              <a:buSzPts val="1400"/>
              <a:buFont typeface="Share Tech"/>
              <a:buNone/>
              <a:defRPr b="1">
                <a:latin typeface="Share Tech"/>
                <a:ea typeface="Share Tech"/>
                <a:cs typeface="Share Tech"/>
                <a:sym typeface="Share Tech"/>
              </a:defRPr>
            </a:lvl2pPr>
            <a:lvl3pPr lvl="2" rtl="0">
              <a:spcBef>
                <a:spcPts val="0"/>
              </a:spcBef>
              <a:spcAft>
                <a:spcPts val="0"/>
              </a:spcAft>
              <a:buSzPts val="1400"/>
              <a:buFont typeface="Share Tech"/>
              <a:buNone/>
              <a:defRPr b="1">
                <a:latin typeface="Share Tech"/>
                <a:ea typeface="Share Tech"/>
                <a:cs typeface="Share Tech"/>
                <a:sym typeface="Share Tech"/>
              </a:defRPr>
            </a:lvl3pPr>
            <a:lvl4pPr lvl="3" rtl="0">
              <a:spcBef>
                <a:spcPts val="0"/>
              </a:spcBef>
              <a:spcAft>
                <a:spcPts val="0"/>
              </a:spcAft>
              <a:buSzPts val="1400"/>
              <a:buFont typeface="Share Tech"/>
              <a:buNone/>
              <a:defRPr b="1">
                <a:latin typeface="Share Tech"/>
                <a:ea typeface="Share Tech"/>
                <a:cs typeface="Share Tech"/>
                <a:sym typeface="Share Tech"/>
              </a:defRPr>
            </a:lvl4pPr>
            <a:lvl5pPr lvl="4" rtl="0">
              <a:spcBef>
                <a:spcPts val="0"/>
              </a:spcBef>
              <a:spcAft>
                <a:spcPts val="0"/>
              </a:spcAft>
              <a:buSzPts val="1400"/>
              <a:buFont typeface="Share Tech"/>
              <a:buNone/>
              <a:defRPr b="1">
                <a:latin typeface="Share Tech"/>
                <a:ea typeface="Share Tech"/>
                <a:cs typeface="Share Tech"/>
                <a:sym typeface="Share Tech"/>
              </a:defRPr>
            </a:lvl5pPr>
            <a:lvl6pPr lvl="5" rtl="0">
              <a:spcBef>
                <a:spcPts val="0"/>
              </a:spcBef>
              <a:spcAft>
                <a:spcPts val="0"/>
              </a:spcAft>
              <a:buSzPts val="1400"/>
              <a:buFont typeface="Share Tech"/>
              <a:buNone/>
              <a:defRPr b="1">
                <a:latin typeface="Share Tech"/>
                <a:ea typeface="Share Tech"/>
                <a:cs typeface="Share Tech"/>
                <a:sym typeface="Share Tech"/>
              </a:defRPr>
            </a:lvl6pPr>
            <a:lvl7pPr lvl="6" rtl="0">
              <a:spcBef>
                <a:spcPts val="0"/>
              </a:spcBef>
              <a:spcAft>
                <a:spcPts val="0"/>
              </a:spcAft>
              <a:buSzPts val="1400"/>
              <a:buFont typeface="Share Tech"/>
              <a:buNone/>
              <a:defRPr b="1">
                <a:latin typeface="Share Tech"/>
                <a:ea typeface="Share Tech"/>
                <a:cs typeface="Share Tech"/>
                <a:sym typeface="Share Tech"/>
              </a:defRPr>
            </a:lvl7pPr>
            <a:lvl8pPr lvl="7" rtl="0">
              <a:spcBef>
                <a:spcPts val="0"/>
              </a:spcBef>
              <a:spcAft>
                <a:spcPts val="0"/>
              </a:spcAft>
              <a:buSzPts val="1400"/>
              <a:buFont typeface="Share Tech"/>
              <a:buNone/>
              <a:defRPr b="1">
                <a:latin typeface="Share Tech"/>
                <a:ea typeface="Share Tech"/>
                <a:cs typeface="Share Tech"/>
                <a:sym typeface="Share Tech"/>
              </a:defRPr>
            </a:lvl8pPr>
            <a:lvl9pPr lvl="8"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48" name="Google Shape;148;p16"/>
          <p:cNvSpPr txBox="1">
            <a:spLocks noGrp="1"/>
          </p:cNvSpPr>
          <p:nvPr>
            <p:ph type="subTitle" idx="6"/>
          </p:nvPr>
        </p:nvSpPr>
        <p:spPr>
          <a:xfrm>
            <a:off x="2636851" y="4996920"/>
            <a:ext cx="3020000" cy="90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endParaRPr/>
          </a:p>
        </p:txBody>
      </p:sp>
      <p:sp>
        <p:nvSpPr>
          <p:cNvPr id="149" name="Google Shape;149;p16"/>
          <p:cNvSpPr txBox="1">
            <a:spLocks noGrp="1"/>
          </p:cNvSpPr>
          <p:nvPr>
            <p:ph type="subTitle" idx="7"/>
          </p:nvPr>
        </p:nvSpPr>
        <p:spPr>
          <a:xfrm>
            <a:off x="7113765" y="4516684"/>
            <a:ext cx="30200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rtl="0">
              <a:spcBef>
                <a:spcPts val="0"/>
              </a:spcBef>
              <a:spcAft>
                <a:spcPts val="0"/>
              </a:spcAft>
              <a:buSzPts val="1400"/>
              <a:buFont typeface="Share Tech"/>
              <a:buNone/>
              <a:defRPr b="1">
                <a:latin typeface="Share Tech"/>
                <a:ea typeface="Share Tech"/>
                <a:cs typeface="Share Tech"/>
                <a:sym typeface="Share Tech"/>
              </a:defRPr>
            </a:lvl2pPr>
            <a:lvl3pPr lvl="2" rtl="0">
              <a:spcBef>
                <a:spcPts val="0"/>
              </a:spcBef>
              <a:spcAft>
                <a:spcPts val="0"/>
              </a:spcAft>
              <a:buSzPts val="1400"/>
              <a:buFont typeface="Share Tech"/>
              <a:buNone/>
              <a:defRPr b="1">
                <a:latin typeface="Share Tech"/>
                <a:ea typeface="Share Tech"/>
                <a:cs typeface="Share Tech"/>
                <a:sym typeface="Share Tech"/>
              </a:defRPr>
            </a:lvl3pPr>
            <a:lvl4pPr lvl="3" rtl="0">
              <a:spcBef>
                <a:spcPts val="0"/>
              </a:spcBef>
              <a:spcAft>
                <a:spcPts val="0"/>
              </a:spcAft>
              <a:buSzPts val="1400"/>
              <a:buFont typeface="Share Tech"/>
              <a:buNone/>
              <a:defRPr b="1">
                <a:latin typeface="Share Tech"/>
                <a:ea typeface="Share Tech"/>
                <a:cs typeface="Share Tech"/>
                <a:sym typeface="Share Tech"/>
              </a:defRPr>
            </a:lvl4pPr>
            <a:lvl5pPr lvl="4" rtl="0">
              <a:spcBef>
                <a:spcPts val="0"/>
              </a:spcBef>
              <a:spcAft>
                <a:spcPts val="0"/>
              </a:spcAft>
              <a:buSzPts val="1400"/>
              <a:buFont typeface="Share Tech"/>
              <a:buNone/>
              <a:defRPr b="1">
                <a:latin typeface="Share Tech"/>
                <a:ea typeface="Share Tech"/>
                <a:cs typeface="Share Tech"/>
                <a:sym typeface="Share Tech"/>
              </a:defRPr>
            </a:lvl5pPr>
            <a:lvl6pPr lvl="5" rtl="0">
              <a:spcBef>
                <a:spcPts val="0"/>
              </a:spcBef>
              <a:spcAft>
                <a:spcPts val="0"/>
              </a:spcAft>
              <a:buSzPts val="1400"/>
              <a:buFont typeface="Share Tech"/>
              <a:buNone/>
              <a:defRPr b="1">
                <a:latin typeface="Share Tech"/>
                <a:ea typeface="Share Tech"/>
                <a:cs typeface="Share Tech"/>
                <a:sym typeface="Share Tech"/>
              </a:defRPr>
            </a:lvl6pPr>
            <a:lvl7pPr lvl="6" rtl="0">
              <a:spcBef>
                <a:spcPts val="0"/>
              </a:spcBef>
              <a:spcAft>
                <a:spcPts val="0"/>
              </a:spcAft>
              <a:buSzPts val="1400"/>
              <a:buFont typeface="Share Tech"/>
              <a:buNone/>
              <a:defRPr b="1">
                <a:latin typeface="Share Tech"/>
                <a:ea typeface="Share Tech"/>
                <a:cs typeface="Share Tech"/>
                <a:sym typeface="Share Tech"/>
              </a:defRPr>
            </a:lvl7pPr>
            <a:lvl8pPr lvl="7" rtl="0">
              <a:spcBef>
                <a:spcPts val="0"/>
              </a:spcBef>
              <a:spcAft>
                <a:spcPts val="0"/>
              </a:spcAft>
              <a:buSzPts val="1400"/>
              <a:buFont typeface="Share Tech"/>
              <a:buNone/>
              <a:defRPr b="1">
                <a:latin typeface="Share Tech"/>
                <a:ea typeface="Share Tech"/>
                <a:cs typeface="Share Tech"/>
                <a:sym typeface="Share Tech"/>
              </a:defRPr>
            </a:lvl8pPr>
            <a:lvl9pPr lvl="8"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50" name="Google Shape;150;p16"/>
          <p:cNvSpPr txBox="1">
            <a:spLocks noGrp="1"/>
          </p:cNvSpPr>
          <p:nvPr>
            <p:ph type="subTitle" idx="8"/>
          </p:nvPr>
        </p:nvSpPr>
        <p:spPr>
          <a:xfrm>
            <a:off x="7113784" y="4996920"/>
            <a:ext cx="3020000" cy="90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endParaRPr/>
          </a:p>
        </p:txBody>
      </p:sp>
      <p:sp>
        <p:nvSpPr>
          <p:cNvPr id="151" name="Google Shape;151;p16"/>
          <p:cNvSpPr txBox="1">
            <a:spLocks noGrp="1"/>
          </p:cNvSpPr>
          <p:nvPr>
            <p:ph type="title" idx="9" hasCustomPrompt="1"/>
          </p:nvPr>
        </p:nvSpPr>
        <p:spPr>
          <a:xfrm>
            <a:off x="4407067" y="1621733"/>
            <a:ext cx="702800" cy="64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52" name="Google Shape;152;p16"/>
          <p:cNvSpPr txBox="1">
            <a:spLocks noGrp="1"/>
          </p:cNvSpPr>
          <p:nvPr>
            <p:ph type="title" idx="13" hasCustomPrompt="1"/>
          </p:nvPr>
        </p:nvSpPr>
        <p:spPr>
          <a:xfrm>
            <a:off x="8884167" y="1621733"/>
            <a:ext cx="702800" cy="64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53" name="Google Shape;153;p16"/>
          <p:cNvSpPr txBox="1">
            <a:spLocks noGrp="1"/>
          </p:cNvSpPr>
          <p:nvPr>
            <p:ph type="title" idx="14" hasCustomPrompt="1"/>
          </p:nvPr>
        </p:nvSpPr>
        <p:spPr>
          <a:xfrm>
            <a:off x="5262528" y="4092867"/>
            <a:ext cx="702800" cy="64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54" name="Google Shape;154;p16"/>
          <p:cNvSpPr txBox="1">
            <a:spLocks noGrp="1"/>
          </p:cNvSpPr>
          <p:nvPr>
            <p:ph type="title" idx="15" hasCustomPrompt="1"/>
          </p:nvPr>
        </p:nvSpPr>
        <p:spPr>
          <a:xfrm>
            <a:off x="9739417" y="4092867"/>
            <a:ext cx="702800" cy="64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55" name="Google Shape;155;p16"/>
          <p:cNvSpPr/>
          <p:nvPr/>
        </p:nvSpPr>
        <p:spPr>
          <a:xfrm>
            <a:off x="162775" y="4189267"/>
            <a:ext cx="5418400" cy="5418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6" name="Google Shape;156;p16"/>
          <p:cNvSpPr/>
          <p:nvPr/>
        </p:nvSpPr>
        <p:spPr>
          <a:xfrm>
            <a:off x="6610825" y="-2749667"/>
            <a:ext cx="5418400" cy="5418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57" name="Google Shape;157;p16"/>
          <p:cNvGrpSpPr/>
          <p:nvPr/>
        </p:nvGrpSpPr>
        <p:grpSpPr>
          <a:xfrm rot="5400000">
            <a:off x="108921" y="5313433"/>
            <a:ext cx="1316327" cy="342000"/>
            <a:chOff x="713275" y="4065425"/>
            <a:chExt cx="987245" cy="256500"/>
          </a:xfrm>
        </p:grpSpPr>
        <p:sp>
          <p:nvSpPr>
            <p:cNvPr id="158" name="Google Shape;158;p16"/>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9" name="Google Shape;159;p16"/>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0" name="Google Shape;160;p16"/>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61" name="Google Shape;161;p16"/>
          <p:cNvGrpSpPr/>
          <p:nvPr/>
        </p:nvGrpSpPr>
        <p:grpSpPr>
          <a:xfrm rot="5400000">
            <a:off x="10766754" y="1206333"/>
            <a:ext cx="1316327" cy="342000"/>
            <a:chOff x="713275" y="4065425"/>
            <a:chExt cx="987245" cy="256500"/>
          </a:xfrm>
        </p:grpSpPr>
        <p:sp>
          <p:nvSpPr>
            <p:cNvPr id="162" name="Google Shape;162;p16"/>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3" name="Google Shape;163;p16"/>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4" name="Google Shape;164;p16"/>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3344544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65"/>
        <p:cNvGrpSpPr/>
        <p:nvPr/>
      </p:nvGrpSpPr>
      <p:grpSpPr>
        <a:xfrm>
          <a:off x="0" y="0"/>
          <a:ext cx="0" cy="0"/>
          <a:chOff x="0" y="0"/>
          <a:chExt cx="0" cy="0"/>
        </a:xfrm>
      </p:grpSpPr>
      <p:sp>
        <p:nvSpPr>
          <p:cNvPr id="166" name="Google Shape;166;p17"/>
          <p:cNvSpPr/>
          <p:nvPr/>
        </p:nvSpPr>
        <p:spPr>
          <a:xfrm>
            <a:off x="2283800" y="-4507833"/>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 name="Google Shape;167;p17"/>
          <p:cNvSpPr/>
          <p:nvPr/>
        </p:nvSpPr>
        <p:spPr>
          <a:xfrm>
            <a:off x="2283800" y="4104233"/>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8" name="Google Shape;168;p17"/>
          <p:cNvSpPr txBox="1">
            <a:spLocks noGrp="1"/>
          </p:cNvSpPr>
          <p:nvPr>
            <p:ph type="title"/>
          </p:nvPr>
        </p:nvSpPr>
        <p:spPr>
          <a:xfrm>
            <a:off x="951200" y="593367"/>
            <a:ext cx="10289600" cy="8208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9" name="Google Shape;169;p17"/>
          <p:cNvSpPr txBox="1">
            <a:spLocks noGrp="1"/>
          </p:cNvSpPr>
          <p:nvPr>
            <p:ph type="subTitle" idx="1"/>
          </p:nvPr>
        </p:nvSpPr>
        <p:spPr>
          <a:xfrm>
            <a:off x="960400" y="2513500"/>
            <a:ext cx="3182400" cy="615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b="1">
                <a:latin typeface="Share Tech"/>
                <a:ea typeface="Share Tech"/>
                <a:cs typeface="Share Tech"/>
                <a:sym typeface="Share Tech"/>
              </a:defRPr>
            </a:lvl1pPr>
            <a:lvl2pPr lvl="1" algn="ctr" rtl="0">
              <a:spcBef>
                <a:spcPts val="1600"/>
              </a:spcBef>
              <a:spcAft>
                <a:spcPts val="0"/>
              </a:spcAft>
              <a:buNone/>
              <a:defRPr sz="2400" b="1">
                <a:latin typeface="Share Tech"/>
                <a:ea typeface="Share Tech"/>
                <a:cs typeface="Share Tech"/>
                <a:sym typeface="Share Tech"/>
              </a:defRPr>
            </a:lvl2pPr>
            <a:lvl3pPr lvl="2" algn="ctr" rtl="0">
              <a:spcBef>
                <a:spcPts val="1600"/>
              </a:spcBef>
              <a:spcAft>
                <a:spcPts val="0"/>
              </a:spcAft>
              <a:buNone/>
              <a:defRPr sz="2400" b="1">
                <a:latin typeface="Share Tech"/>
                <a:ea typeface="Share Tech"/>
                <a:cs typeface="Share Tech"/>
                <a:sym typeface="Share Tech"/>
              </a:defRPr>
            </a:lvl3pPr>
            <a:lvl4pPr lvl="3" algn="ctr" rtl="0">
              <a:spcBef>
                <a:spcPts val="1600"/>
              </a:spcBef>
              <a:spcAft>
                <a:spcPts val="0"/>
              </a:spcAft>
              <a:buNone/>
              <a:defRPr sz="2400" b="1">
                <a:latin typeface="Share Tech"/>
                <a:ea typeface="Share Tech"/>
                <a:cs typeface="Share Tech"/>
                <a:sym typeface="Share Tech"/>
              </a:defRPr>
            </a:lvl4pPr>
            <a:lvl5pPr lvl="4" algn="ctr" rtl="0">
              <a:spcBef>
                <a:spcPts val="1600"/>
              </a:spcBef>
              <a:spcAft>
                <a:spcPts val="0"/>
              </a:spcAft>
              <a:buNone/>
              <a:defRPr sz="2400" b="1">
                <a:latin typeface="Share Tech"/>
                <a:ea typeface="Share Tech"/>
                <a:cs typeface="Share Tech"/>
                <a:sym typeface="Share Tech"/>
              </a:defRPr>
            </a:lvl5pPr>
            <a:lvl6pPr lvl="5" algn="ctr" rtl="0">
              <a:spcBef>
                <a:spcPts val="1600"/>
              </a:spcBef>
              <a:spcAft>
                <a:spcPts val="0"/>
              </a:spcAft>
              <a:buNone/>
              <a:defRPr sz="2400" b="1">
                <a:latin typeface="Share Tech"/>
                <a:ea typeface="Share Tech"/>
                <a:cs typeface="Share Tech"/>
                <a:sym typeface="Share Tech"/>
              </a:defRPr>
            </a:lvl6pPr>
            <a:lvl7pPr lvl="6" algn="ctr" rtl="0">
              <a:spcBef>
                <a:spcPts val="1600"/>
              </a:spcBef>
              <a:spcAft>
                <a:spcPts val="0"/>
              </a:spcAft>
              <a:buNone/>
              <a:defRPr sz="2400" b="1">
                <a:latin typeface="Share Tech"/>
                <a:ea typeface="Share Tech"/>
                <a:cs typeface="Share Tech"/>
                <a:sym typeface="Share Tech"/>
              </a:defRPr>
            </a:lvl7pPr>
            <a:lvl8pPr lvl="7" algn="ctr" rtl="0">
              <a:spcBef>
                <a:spcPts val="1600"/>
              </a:spcBef>
              <a:spcAft>
                <a:spcPts val="0"/>
              </a:spcAft>
              <a:buNone/>
              <a:defRPr sz="2400" b="1">
                <a:latin typeface="Share Tech"/>
                <a:ea typeface="Share Tech"/>
                <a:cs typeface="Share Tech"/>
                <a:sym typeface="Share Tech"/>
              </a:defRPr>
            </a:lvl8pPr>
            <a:lvl9pPr lvl="8" algn="ctr" rtl="0">
              <a:spcBef>
                <a:spcPts val="1600"/>
              </a:spcBef>
              <a:spcAft>
                <a:spcPts val="1600"/>
              </a:spcAft>
              <a:buNone/>
              <a:defRPr sz="2400" b="1">
                <a:latin typeface="Share Tech"/>
                <a:ea typeface="Share Tech"/>
                <a:cs typeface="Share Tech"/>
                <a:sym typeface="Share Tech"/>
              </a:defRPr>
            </a:lvl9pPr>
          </a:lstStyle>
          <a:p>
            <a:endParaRPr/>
          </a:p>
        </p:txBody>
      </p:sp>
      <p:sp>
        <p:nvSpPr>
          <p:cNvPr id="170" name="Google Shape;170;p17"/>
          <p:cNvSpPr txBox="1">
            <a:spLocks noGrp="1"/>
          </p:cNvSpPr>
          <p:nvPr>
            <p:ph type="subTitle" idx="2"/>
          </p:nvPr>
        </p:nvSpPr>
        <p:spPr>
          <a:xfrm>
            <a:off x="960400" y="2911967"/>
            <a:ext cx="3180800" cy="9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133"/>
            </a:lvl1pPr>
            <a:lvl2pPr lvl="1" algn="ctr" rtl="0">
              <a:lnSpc>
                <a:spcPct val="100000"/>
              </a:lnSpc>
              <a:spcBef>
                <a:spcPts val="1600"/>
              </a:spcBef>
              <a:spcAft>
                <a:spcPts val="0"/>
              </a:spcAft>
              <a:buNone/>
              <a:defRPr sz="2133" b="1"/>
            </a:lvl2pPr>
            <a:lvl3pPr lvl="2" algn="ctr" rtl="0">
              <a:lnSpc>
                <a:spcPct val="100000"/>
              </a:lnSpc>
              <a:spcBef>
                <a:spcPts val="1600"/>
              </a:spcBef>
              <a:spcAft>
                <a:spcPts val="0"/>
              </a:spcAft>
              <a:buNone/>
              <a:defRPr sz="2133" b="1"/>
            </a:lvl3pPr>
            <a:lvl4pPr lvl="3" algn="ctr" rtl="0">
              <a:lnSpc>
                <a:spcPct val="100000"/>
              </a:lnSpc>
              <a:spcBef>
                <a:spcPts val="1600"/>
              </a:spcBef>
              <a:spcAft>
                <a:spcPts val="0"/>
              </a:spcAft>
              <a:buNone/>
              <a:defRPr sz="2133" b="1"/>
            </a:lvl4pPr>
            <a:lvl5pPr lvl="4" algn="ctr" rtl="0">
              <a:lnSpc>
                <a:spcPct val="100000"/>
              </a:lnSpc>
              <a:spcBef>
                <a:spcPts val="1600"/>
              </a:spcBef>
              <a:spcAft>
                <a:spcPts val="0"/>
              </a:spcAft>
              <a:buNone/>
              <a:defRPr sz="2133" b="1"/>
            </a:lvl5pPr>
            <a:lvl6pPr lvl="5" algn="ctr" rtl="0">
              <a:lnSpc>
                <a:spcPct val="100000"/>
              </a:lnSpc>
              <a:spcBef>
                <a:spcPts val="1600"/>
              </a:spcBef>
              <a:spcAft>
                <a:spcPts val="0"/>
              </a:spcAft>
              <a:buNone/>
              <a:defRPr sz="2133" b="1"/>
            </a:lvl6pPr>
            <a:lvl7pPr lvl="6" algn="ctr" rtl="0">
              <a:lnSpc>
                <a:spcPct val="100000"/>
              </a:lnSpc>
              <a:spcBef>
                <a:spcPts val="1600"/>
              </a:spcBef>
              <a:spcAft>
                <a:spcPts val="0"/>
              </a:spcAft>
              <a:buNone/>
              <a:defRPr sz="2133" b="1"/>
            </a:lvl7pPr>
            <a:lvl8pPr lvl="7" algn="ctr" rtl="0">
              <a:lnSpc>
                <a:spcPct val="100000"/>
              </a:lnSpc>
              <a:spcBef>
                <a:spcPts val="1600"/>
              </a:spcBef>
              <a:spcAft>
                <a:spcPts val="0"/>
              </a:spcAft>
              <a:buNone/>
              <a:defRPr sz="2133" b="1"/>
            </a:lvl8pPr>
            <a:lvl9pPr lvl="8" algn="ctr" rtl="0">
              <a:lnSpc>
                <a:spcPct val="100000"/>
              </a:lnSpc>
              <a:spcBef>
                <a:spcPts val="1600"/>
              </a:spcBef>
              <a:spcAft>
                <a:spcPts val="1600"/>
              </a:spcAft>
              <a:buNone/>
              <a:defRPr sz="2133" b="1"/>
            </a:lvl9pPr>
          </a:lstStyle>
          <a:p>
            <a:endParaRPr/>
          </a:p>
        </p:txBody>
      </p:sp>
      <p:sp>
        <p:nvSpPr>
          <p:cNvPr id="171" name="Google Shape;171;p17"/>
          <p:cNvSpPr txBox="1">
            <a:spLocks noGrp="1"/>
          </p:cNvSpPr>
          <p:nvPr>
            <p:ph type="subTitle" idx="3"/>
          </p:nvPr>
        </p:nvSpPr>
        <p:spPr>
          <a:xfrm>
            <a:off x="4340493" y="2513533"/>
            <a:ext cx="3182400" cy="615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b="1">
                <a:latin typeface="Share Tech"/>
                <a:ea typeface="Share Tech"/>
                <a:cs typeface="Share Tech"/>
                <a:sym typeface="Share Tech"/>
              </a:defRPr>
            </a:lvl1pPr>
            <a:lvl2pPr lvl="1" algn="ctr" rtl="0">
              <a:spcBef>
                <a:spcPts val="1600"/>
              </a:spcBef>
              <a:spcAft>
                <a:spcPts val="0"/>
              </a:spcAft>
              <a:buNone/>
              <a:defRPr sz="2400" b="1">
                <a:latin typeface="Share Tech"/>
                <a:ea typeface="Share Tech"/>
                <a:cs typeface="Share Tech"/>
                <a:sym typeface="Share Tech"/>
              </a:defRPr>
            </a:lvl2pPr>
            <a:lvl3pPr lvl="2" algn="ctr" rtl="0">
              <a:spcBef>
                <a:spcPts val="1600"/>
              </a:spcBef>
              <a:spcAft>
                <a:spcPts val="0"/>
              </a:spcAft>
              <a:buNone/>
              <a:defRPr sz="2400" b="1">
                <a:latin typeface="Share Tech"/>
                <a:ea typeface="Share Tech"/>
                <a:cs typeface="Share Tech"/>
                <a:sym typeface="Share Tech"/>
              </a:defRPr>
            </a:lvl3pPr>
            <a:lvl4pPr lvl="3" algn="ctr" rtl="0">
              <a:spcBef>
                <a:spcPts val="1600"/>
              </a:spcBef>
              <a:spcAft>
                <a:spcPts val="0"/>
              </a:spcAft>
              <a:buNone/>
              <a:defRPr sz="2400" b="1">
                <a:latin typeface="Share Tech"/>
                <a:ea typeface="Share Tech"/>
                <a:cs typeface="Share Tech"/>
                <a:sym typeface="Share Tech"/>
              </a:defRPr>
            </a:lvl4pPr>
            <a:lvl5pPr lvl="4" algn="ctr" rtl="0">
              <a:spcBef>
                <a:spcPts val="1600"/>
              </a:spcBef>
              <a:spcAft>
                <a:spcPts val="0"/>
              </a:spcAft>
              <a:buNone/>
              <a:defRPr sz="2400" b="1">
                <a:latin typeface="Share Tech"/>
                <a:ea typeface="Share Tech"/>
                <a:cs typeface="Share Tech"/>
                <a:sym typeface="Share Tech"/>
              </a:defRPr>
            </a:lvl5pPr>
            <a:lvl6pPr lvl="5" algn="ctr" rtl="0">
              <a:spcBef>
                <a:spcPts val="1600"/>
              </a:spcBef>
              <a:spcAft>
                <a:spcPts val="0"/>
              </a:spcAft>
              <a:buNone/>
              <a:defRPr sz="2400" b="1">
                <a:latin typeface="Share Tech"/>
                <a:ea typeface="Share Tech"/>
                <a:cs typeface="Share Tech"/>
                <a:sym typeface="Share Tech"/>
              </a:defRPr>
            </a:lvl6pPr>
            <a:lvl7pPr lvl="6" algn="ctr" rtl="0">
              <a:spcBef>
                <a:spcPts val="1600"/>
              </a:spcBef>
              <a:spcAft>
                <a:spcPts val="0"/>
              </a:spcAft>
              <a:buNone/>
              <a:defRPr sz="2400" b="1">
                <a:latin typeface="Share Tech"/>
                <a:ea typeface="Share Tech"/>
                <a:cs typeface="Share Tech"/>
                <a:sym typeface="Share Tech"/>
              </a:defRPr>
            </a:lvl7pPr>
            <a:lvl8pPr lvl="7" algn="ctr" rtl="0">
              <a:spcBef>
                <a:spcPts val="1600"/>
              </a:spcBef>
              <a:spcAft>
                <a:spcPts val="0"/>
              </a:spcAft>
              <a:buNone/>
              <a:defRPr sz="2400" b="1">
                <a:latin typeface="Share Tech"/>
                <a:ea typeface="Share Tech"/>
                <a:cs typeface="Share Tech"/>
                <a:sym typeface="Share Tech"/>
              </a:defRPr>
            </a:lvl8pPr>
            <a:lvl9pPr lvl="8" algn="ctr" rtl="0">
              <a:spcBef>
                <a:spcPts val="1600"/>
              </a:spcBef>
              <a:spcAft>
                <a:spcPts val="1600"/>
              </a:spcAft>
              <a:buNone/>
              <a:defRPr sz="2400" b="1">
                <a:latin typeface="Share Tech"/>
                <a:ea typeface="Share Tech"/>
                <a:cs typeface="Share Tech"/>
                <a:sym typeface="Share Tech"/>
              </a:defRPr>
            </a:lvl9pPr>
          </a:lstStyle>
          <a:p>
            <a:endParaRPr/>
          </a:p>
        </p:txBody>
      </p:sp>
      <p:sp>
        <p:nvSpPr>
          <p:cNvPr id="172" name="Google Shape;172;p17"/>
          <p:cNvSpPr txBox="1">
            <a:spLocks noGrp="1"/>
          </p:cNvSpPr>
          <p:nvPr>
            <p:ph type="subTitle" idx="4"/>
          </p:nvPr>
        </p:nvSpPr>
        <p:spPr>
          <a:xfrm>
            <a:off x="4343400" y="2911967"/>
            <a:ext cx="3179600" cy="9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133"/>
            </a:lvl1pPr>
            <a:lvl2pPr lvl="1" algn="ctr" rtl="0">
              <a:lnSpc>
                <a:spcPct val="100000"/>
              </a:lnSpc>
              <a:spcBef>
                <a:spcPts val="1600"/>
              </a:spcBef>
              <a:spcAft>
                <a:spcPts val="0"/>
              </a:spcAft>
              <a:buNone/>
              <a:defRPr sz="2133" b="1"/>
            </a:lvl2pPr>
            <a:lvl3pPr lvl="2" algn="ctr" rtl="0">
              <a:lnSpc>
                <a:spcPct val="100000"/>
              </a:lnSpc>
              <a:spcBef>
                <a:spcPts val="1600"/>
              </a:spcBef>
              <a:spcAft>
                <a:spcPts val="0"/>
              </a:spcAft>
              <a:buNone/>
              <a:defRPr sz="2133" b="1"/>
            </a:lvl3pPr>
            <a:lvl4pPr lvl="3" algn="ctr" rtl="0">
              <a:lnSpc>
                <a:spcPct val="100000"/>
              </a:lnSpc>
              <a:spcBef>
                <a:spcPts val="1600"/>
              </a:spcBef>
              <a:spcAft>
                <a:spcPts val="0"/>
              </a:spcAft>
              <a:buNone/>
              <a:defRPr sz="2133" b="1"/>
            </a:lvl4pPr>
            <a:lvl5pPr lvl="4" algn="ctr" rtl="0">
              <a:lnSpc>
                <a:spcPct val="100000"/>
              </a:lnSpc>
              <a:spcBef>
                <a:spcPts val="1600"/>
              </a:spcBef>
              <a:spcAft>
                <a:spcPts val="0"/>
              </a:spcAft>
              <a:buNone/>
              <a:defRPr sz="2133" b="1"/>
            </a:lvl5pPr>
            <a:lvl6pPr lvl="5" algn="ctr" rtl="0">
              <a:lnSpc>
                <a:spcPct val="100000"/>
              </a:lnSpc>
              <a:spcBef>
                <a:spcPts val="1600"/>
              </a:spcBef>
              <a:spcAft>
                <a:spcPts val="0"/>
              </a:spcAft>
              <a:buNone/>
              <a:defRPr sz="2133" b="1"/>
            </a:lvl6pPr>
            <a:lvl7pPr lvl="6" algn="ctr" rtl="0">
              <a:lnSpc>
                <a:spcPct val="100000"/>
              </a:lnSpc>
              <a:spcBef>
                <a:spcPts val="1600"/>
              </a:spcBef>
              <a:spcAft>
                <a:spcPts val="0"/>
              </a:spcAft>
              <a:buNone/>
              <a:defRPr sz="2133" b="1"/>
            </a:lvl7pPr>
            <a:lvl8pPr lvl="7" algn="ctr" rtl="0">
              <a:lnSpc>
                <a:spcPct val="100000"/>
              </a:lnSpc>
              <a:spcBef>
                <a:spcPts val="1600"/>
              </a:spcBef>
              <a:spcAft>
                <a:spcPts val="0"/>
              </a:spcAft>
              <a:buNone/>
              <a:defRPr sz="2133" b="1"/>
            </a:lvl8pPr>
            <a:lvl9pPr lvl="8" algn="ctr" rtl="0">
              <a:lnSpc>
                <a:spcPct val="100000"/>
              </a:lnSpc>
              <a:spcBef>
                <a:spcPts val="1600"/>
              </a:spcBef>
              <a:spcAft>
                <a:spcPts val="1600"/>
              </a:spcAft>
              <a:buNone/>
              <a:defRPr sz="2133" b="1"/>
            </a:lvl9pPr>
          </a:lstStyle>
          <a:p>
            <a:endParaRPr/>
          </a:p>
        </p:txBody>
      </p:sp>
      <p:sp>
        <p:nvSpPr>
          <p:cNvPr id="173" name="Google Shape;173;p17"/>
          <p:cNvSpPr txBox="1">
            <a:spLocks noGrp="1"/>
          </p:cNvSpPr>
          <p:nvPr>
            <p:ph type="subTitle" idx="5"/>
          </p:nvPr>
        </p:nvSpPr>
        <p:spPr>
          <a:xfrm>
            <a:off x="7720587" y="2500967"/>
            <a:ext cx="3182400" cy="615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b="1">
                <a:latin typeface="Share Tech"/>
                <a:ea typeface="Share Tech"/>
                <a:cs typeface="Share Tech"/>
                <a:sym typeface="Share Tech"/>
              </a:defRPr>
            </a:lvl1pPr>
            <a:lvl2pPr lvl="1" algn="ctr" rtl="0">
              <a:spcBef>
                <a:spcPts val="1600"/>
              </a:spcBef>
              <a:spcAft>
                <a:spcPts val="0"/>
              </a:spcAft>
              <a:buNone/>
              <a:defRPr sz="2400" b="1">
                <a:latin typeface="Share Tech"/>
                <a:ea typeface="Share Tech"/>
                <a:cs typeface="Share Tech"/>
                <a:sym typeface="Share Tech"/>
              </a:defRPr>
            </a:lvl2pPr>
            <a:lvl3pPr lvl="2" algn="ctr" rtl="0">
              <a:spcBef>
                <a:spcPts val="1600"/>
              </a:spcBef>
              <a:spcAft>
                <a:spcPts val="0"/>
              </a:spcAft>
              <a:buNone/>
              <a:defRPr sz="2400" b="1">
                <a:latin typeface="Share Tech"/>
                <a:ea typeface="Share Tech"/>
                <a:cs typeface="Share Tech"/>
                <a:sym typeface="Share Tech"/>
              </a:defRPr>
            </a:lvl3pPr>
            <a:lvl4pPr lvl="3" algn="ctr" rtl="0">
              <a:spcBef>
                <a:spcPts val="1600"/>
              </a:spcBef>
              <a:spcAft>
                <a:spcPts val="0"/>
              </a:spcAft>
              <a:buNone/>
              <a:defRPr sz="2400" b="1">
                <a:latin typeface="Share Tech"/>
                <a:ea typeface="Share Tech"/>
                <a:cs typeface="Share Tech"/>
                <a:sym typeface="Share Tech"/>
              </a:defRPr>
            </a:lvl4pPr>
            <a:lvl5pPr lvl="4" algn="ctr" rtl="0">
              <a:spcBef>
                <a:spcPts val="1600"/>
              </a:spcBef>
              <a:spcAft>
                <a:spcPts val="0"/>
              </a:spcAft>
              <a:buNone/>
              <a:defRPr sz="2400" b="1">
                <a:latin typeface="Share Tech"/>
                <a:ea typeface="Share Tech"/>
                <a:cs typeface="Share Tech"/>
                <a:sym typeface="Share Tech"/>
              </a:defRPr>
            </a:lvl5pPr>
            <a:lvl6pPr lvl="5" algn="ctr" rtl="0">
              <a:spcBef>
                <a:spcPts val="1600"/>
              </a:spcBef>
              <a:spcAft>
                <a:spcPts val="0"/>
              </a:spcAft>
              <a:buNone/>
              <a:defRPr sz="2400" b="1">
                <a:latin typeface="Share Tech"/>
                <a:ea typeface="Share Tech"/>
                <a:cs typeface="Share Tech"/>
                <a:sym typeface="Share Tech"/>
              </a:defRPr>
            </a:lvl6pPr>
            <a:lvl7pPr lvl="6" algn="ctr" rtl="0">
              <a:spcBef>
                <a:spcPts val="1600"/>
              </a:spcBef>
              <a:spcAft>
                <a:spcPts val="0"/>
              </a:spcAft>
              <a:buNone/>
              <a:defRPr sz="2400" b="1">
                <a:latin typeface="Share Tech"/>
                <a:ea typeface="Share Tech"/>
                <a:cs typeface="Share Tech"/>
                <a:sym typeface="Share Tech"/>
              </a:defRPr>
            </a:lvl7pPr>
            <a:lvl8pPr lvl="7" algn="ctr" rtl="0">
              <a:spcBef>
                <a:spcPts val="1600"/>
              </a:spcBef>
              <a:spcAft>
                <a:spcPts val="0"/>
              </a:spcAft>
              <a:buNone/>
              <a:defRPr sz="2400" b="1">
                <a:latin typeface="Share Tech"/>
                <a:ea typeface="Share Tech"/>
                <a:cs typeface="Share Tech"/>
                <a:sym typeface="Share Tech"/>
              </a:defRPr>
            </a:lvl8pPr>
            <a:lvl9pPr lvl="8" algn="ctr" rtl="0">
              <a:spcBef>
                <a:spcPts val="1600"/>
              </a:spcBef>
              <a:spcAft>
                <a:spcPts val="1600"/>
              </a:spcAft>
              <a:buNone/>
              <a:defRPr sz="2400" b="1">
                <a:latin typeface="Share Tech"/>
                <a:ea typeface="Share Tech"/>
                <a:cs typeface="Share Tech"/>
                <a:sym typeface="Share Tech"/>
              </a:defRPr>
            </a:lvl9pPr>
          </a:lstStyle>
          <a:p>
            <a:endParaRPr/>
          </a:p>
        </p:txBody>
      </p:sp>
      <p:sp>
        <p:nvSpPr>
          <p:cNvPr id="174" name="Google Shape;174;p17"/>
          <p:cNvSpPr txBox="1">
            <a:spLocks noGrp="1"/>
          </p:cNvSpPr>
          <p:nvPr>
            <p:ph type="subTitle" idx="6"/>
          </p:nvPr>
        </p:nvSpPr>
        <p:spPr>
          <a:xfrm>
            <a:off x="7723401" y="2920600"/>
            <a:ext cx="3179600" cy="9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133"/>
            </a:lvl1pPr>
            <a:lvl2pPr lvl="1" algn="ctr" rtl="0">
              <a:lnSpc>
                <a:spcPct val="100000"/>
              </a:lnSpc>
              <a:spcBef>
                <a:spcPts val="1600"/>
              </a:spcBef>
              <a:spcAft>
                <a:spcPts val="0"/>
              </a:spcAft>
              <a:buNone/>
              <a:defRPr sz="2133" b="1"/>
            </a:lvl2pPr>
            <a:lvl3pPr lvl="2" algn="ctr" rtl="0">
              <a:lnSpc>
                <a:spcPct val="100000"/>
              </a:lnSpc>
              <a:spcBef>
                <a:spcPts val="1600"/>
              </a:spcBef>
              <a:spcAft>
                <a:spcPts val="0"/>
              </a:spcAft>
              <a:buNone/>
              <a:defRPr sz="2133" b="1"/>
            </a:lvl3pPr>
            <a:lvl4pPr lvl="3" algn="ctr" rtl="0">
              <a:lnSpc>
                <a:spcPct val="100000"/>
              </a:lnSpc>
              <a:spcBef>
                <a:spcPts val="1600"/>
              </a:spcBef>
              <a:spcAft>
                <a:spcPts val="0"/>
              </a:spcAft>
              <a:buNone/>
              <a:defRPr sz="2133" b="1"/>
            </a:lvl4pPr>
            <a:lvl5pPr lvl="4" algn="ctr" rtl="0">
              <a:lnSpc>
                <a:spcPct val="100000"/>
              </a:lnSpc>
              <a:spcBef>
                <a:spcPts val="1600"/>
              </a:spcBef>
              <a:spcAft>
                <a:spcPts val="0"/>
              </a:spcAft>
              <a:buNone/>
              <a:defRPr sz="2133" b="1"/>
            </a:lvl5pPr>
            <a:lvl6pPr lvl="5" algn="ctr" rtl="0">
              <a:lnSpc>
                <a:spcPct val="100000"/>
              </a:lnSpc>
              <a:spcBef>
                <a:spcPts val="1600"/>
              </a:spcBef>
              <a:spcAft>
                <a:spcPts val="0"/>
              </a:spcAft>
              <a:buNone/>
              <a:defRPr sz="2133" b="1"/>
            </a:lvl6pPr>
            <a:lvl7pPr lvl="6" algn="ctr" rtl="0">
              <a:lnSpc>
                <a:spcPct val="100000"/>
              </a:lnSpc>
              <a:spcBef>
                <a:spcPts val="1600"/>
              </a:spcBef>
              <a:spcAft>
                <a:spcPts val="0"/>
              </a:spcAft>
              <a:buNone/>
              <a:defRPr sz="2133" b="1"/>
            </a:lvl7pPr>
            <a:lvl8pPr lvl="7" algn="ctr" rtl="0">
              <a:lnSpc>
                <a:spcPct val="100000"/>
              </a:lnSpc>
              <a:spcBef>
                <a:spcPts val="1600"/>
              </a:spcBef>
              <a:spcAft>
                <a:spcPts val="0"/>
              </a:spcAft>
              <a:buNone/>
              <a:defRPr sz="2133" b="1"/>
            </a:lvl8pPr>
            <a:lvl9pPr lvl="8" algn="ctr" rtl="0">
              <a:lnSpc>
                <a:spcPct val="100000"/>
              </a:lnSpc>
              <a:spcBef>
                <a:spcPts val="1600"/>
              </a:spcBef>
              <a:spcAft>
                <a:spcPts val="1600"/>
              </a:spcAft>
              <a:buNone/>
              <a:defRPr sz="2133" b="1"/>
            </a:lvl9pPr>
          </a:lstStyle>
          <a:p>
            <a:endParaRPr/>
          </a:p>
        </p:txBody>
      </p:sp>
      <p:sp>
        <p:nvSpPr>
          <p:cNvPr id="175" name="Google Shape;175;p17"/>
          <p:cNvSpPr txBox="1">
            <a:spLocks noGrp="1"/>
          </p:cNvSpPr>
          <p:nvPr>
            <p:ph type="subTitle" idx="7"/>
          </p:nvPr>
        </p:nvSpPr>
        <p:spPr>
          <a:xfrm>
            <a:off x="961895" y="4885668"/>
            <a:ext cx="3182400" cy="615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b="1">
                <a:latin typeface="Share Tech"/>
                <a:ea typeface="Share Tech"/>
                <a:cs typeface="Share Tech"/>
                <a:sym typeface="Share Tech"/>
              </a:defRPr>
            </a:lvl1pPr>
            <a:lvl2pPr lvl="1" algn="ctr" rtl="0">
              <a:spcBef>
                <a:spcPts val="1600"/>
              </a:spcBef>
              <a:spcAft>
                <a:spcPts val="0"/>
              </a:spcAft>
              <a:buNone/>
              <a:defRPr sz="2400" b="1">
                <a:latin typeface="Share Tech"/>
                <a:ea typeface="Share Tech"/>
                <a:cs typeface="Share Tech"/>
                <a:sym typeface="Share Tech"/>
              </a:defRPr>
            </a:lvl2pPr>
            <a:lvl3pPr lvl="2" algn="ctr" rtl="0">
              <a:spcBef>
                <a:spcPts val="1600"/>
              </a:spcBef>
              <a:spcAft>
                <a:spcPts val="0"/>
              </a:spcAft>
              <a:buNone/>
              <a:defRPr sz="2400" b="1">
                <a:latin typeface="Share Tech"/>
                <a:ea typeface="Share Tech"/>
                <a:cs typeface="Share Tech"/>
                <a:sym typeface="Share Tech"/>
              </a:defRPr>
            </a:lvl3pPr>
            <a:lvl4pPr lvl="3" algn="ctr" rtl="0">
              <a:spcBef>
                <a:spcPts val="1600"/>
              </a:spcBef>
              <a:spcAft>
                <a:spcPts val="0"/>
              </a:spcAft>
              <a:buNone/>
              <a:defRPr sz="2400" b="1">
                <a:latin typeface="Share Tech"/>
                <a:ea typeface="Share Tech"/>
                <a:cs typeface="Share Tech"/>
                <a:sym typeface="Share Tech"/>
              </a:defRPr>
            </a:lvl4pPr>
            <a:lvl5pPr lvl="4" algn="ctr" rtl="0">
              <a:spcBef>
                <a:spcPts val="1600"/>
              </a:spcBef>
              <a:spcAft>
                <a:spcPts val="0"/>
              </a:spcAft>
              <a:buNone/>
              <a:defRPr sz="2400" b="1">
                <a:latin typeface="Share Tech"/>
                <a:ea typeface="Share Tech"/>
                <a:cs typeface="Share Tech"/>
                <a:sym typeface="Share Tech"/>
              </a:defRPr>
            </a:lvl5pPr>
            <a:lvl6pPr lvl="5" algn="ctr" rtl="0">
              <a:spcBef>
                <a:spcPts val="1600"/>
              </a:spcBef>
              <a:spcAft>
                <a:spcPts val="0"/>
              </a:spcAft>
              <a:buNone/>
              <a:defRPr sz="2400" b="1">
                <a:latin typeface="Share Tech"/>
                <a:ea typeface="Share Tech"/>
                <a:cs typeface="Share Tech"/>
                <a:sym typeface="Share Tech"/>
              </a:defRPr>
            </a:lvl6pPr>
            <a:lvl7pPr lvl="6" algn="ctr" rtl="0">
              <a:spcBef>
                <a:spcPts val="1600"/>
              </a:spcBef>
              <a:spcAft>
                <a:spcPts val="0"/>
              </a:spcAft>
              <a:buNone/>
              <a:defRPr sz="2400" b="1">
                <a:latin typeface="Share Tech"/>
                <a:ea typeface="Share Tech"/>
                <a:cs typeface="Share Tech"/>
                <a:sym typeface="Share Tech"/>
              </a:defRPr>
            </a:lvl7pPr>
            <a:lvl8pPr lvl="7" algn="ctr" rtl="0">
              <a:spcBef>
                <a:spcPts val="1600"/>
              </a:spcBef>
              <a:spcAft>
                <a:spcPts val="0"/>
              </a:spcAft>
              <a:buNone/>
              <a:defRPr sz="2400" b="1">
                <a:latin typeface="Share Tech"/>
                <a:ea typeface="Share Tech"/>
                <a:cs typeface="Share Tech"/>
                <a:sym typeface="Share Tech"/>
              </a:defRPr>
            </a:lvl8pPr>
            <a:lvl9pPr lvl="8" algn="ctr" rtl="0">
              <a:spcBef>
                <a:spcPts val="1600"/>
              </a:spcBef>
              <a:spcAft>
                <a:spcPts val="1600"/>
              </a:spcAft>
              <a:buNone/>
              <a:defRPr sz="2400" b="1">
                <a:latin typeface="Share Tech"/>
                <a:ea typeface="Share Tech"/>
                <a:cs typeface="Share Tech"/>
                <a:sym typeface="Share Tech"/>
              </a:defRPr>
            </a:lvl9pPr>
          </a:lstStyle>
          <a:p>
            <a:endParaRPr/>
          </a:p>
        </p:txBody>
      </p:sp>
      <p:sp>
        <p:nvSpPr>
          <p:cNvPr id="176" name="Google Shape;176;p17"/>
          <p:cNvSpPr txBox="1">
            <a:spLocks noGrp="1"/>
          </p:cNvSpPr>
          <p:nvPr>
            <p:ph type="subTitle" idx="8"/>
          </p:nvPr>
        </p:nvSpPr>
        <p:spPr>
          <a:xfrm>
            <a:off x="961896" y="5305304"/>
            <a:ext cx="3180800" cy="9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133"/>
            </a:lvl1pPr>
            <a:lvl2pPr lvl="1" algn="ctr" rtl="0">
              <a:lnSpc>
                <a:spcPct val="100000"/>
              </a:lnSpc>
              <a:spcBef>
                <a:spcPts val="1600"/>
              </a:spcBef>
              <a:spcAft>
                <a:spcPts val="0"/>
              </a:spcAft>
              <a:buNone/>
              <a:defRPr sz="2133" b="1"/>
            </a:lvl2pPr>
            <a:lvl3pPr lvl="2" algn="ctr" rtl="0">
              <a:lnSpc>
                <a:spcPct val="100000"/>
              </a:lnSpc>
              <a:spcBef>
                <a:spcPts val="1600"/>
              </a:spcBef>
              <a:spcAft>
                <a:spcPts val="0"/>
              </a:spcAft>
              <a:buNone/>
              <a:defRPr sz="2133" b="1"/>
            </a:lvl3pPr>
            <a:lvl4pPr lvl="3" algn="ctr" rtl="0">
              <a:lnSpc>
                <a:spcPct val="100000"/>
              </a:lnSpc>
              <a:spcBef>
                <a:spcPts val="1600"/>
              </a:spcBef>
              <a:spcAft>
                <a:spcPts val="0"/>
              </a:spcAft>
              <a:buNone/>
              <a:defRPr sz="2133" b="1"/>
            </a:lvl4pPr>
            <a:lvl5pPr lvl="4" algn="ctr" rtl="0">
              <a:lnSpc>
                <a:spcPct val="100000"/>
              </a:lnSpc>
              <a:spcBef>
                <a:spcPts val="1600"/>
              </a:spcBef>
              <a:spcAft>
                <a:spcPts val="0"/>
              </a:spcAft>
              <a:buNone/>
              <a:defRPr sz="2133" b="1"/>
            </a:lvl5pPr>
            <a:lvl6pPr lvl="5" algn="ctr" rtl="0">
              <a:lnSpc>
                <a:spcPct val="100000"/>
              </a:lnSpc>
              <a:spcBef>
                <a:spcPts val="1600"/>
              </a:spcBef>
              <a:spcAft>
                <a:spcPts val="0"/>
              </a:spcAft>
              <a:buNone/>
              <a:defRPr sz="2133" b="1"/>
            </a:lvl6pPr>
            <a:lvl7pPr lvl="6" algn="ctr" rtl="0">
              <a:lnSpc>
                <a:spcPct val="100000"/>
              </a:lnSpc>
              <a:spcBef>
                <a:spcPts val="1600"/>
              </a:spcBef>
              <a:spcAft>
                <a:spcPts val="0"/>
              </a:spcAft>
              <a:buNone/>
              <a:defRPr sz="2133" b="1"/>
            </a:lvl7pPr>
            <a:lvl8pPr lvl="7" algn="ctr" rtl="0">
              <a:lnSpc>
                <a:spcPct val="100000"/>
              </a:lnSpc>
              <a:spcBef>
                <a:spcPts val="1600"/>
              </a:spcBef>
              <a:spcAft>
                <a:spcPts val="0"/>
              </a:spcAft>
              <a:buNone/>
              <a:defRPr sz="2133" b="1"/>
            </a:lvl8pPr>
            <a:lvl9pPr lvl="8" algn="ctr" rtl="0">
              <a:lnSpc>
                <a:spcPct val="100000"/>
              </a:lnSpc>
              <a:spcBef>
                <a:spcPts val="1600"/>
              </a:spcBef>
              <a:spcAft>
                <a:spcPts val="1600"/>
              </a:spcAft>
              <a:buNone/>
              <a:defRPr sz="2133" b="1"/>
            </a:lvl9pPr>
          </a:lstStyle>
          <a:p>
            <a:endParaRPr/>
          </a:p>
        </p:txBody>
      </p:sp>
      <p:sp>
        <p:nvSpPr>
          <p:cNvPr id="177" name="Google Shape;177;p17"/>
          <p:cNvSpPr txBox="1">
            <a:spLocks noGrp="1"/>
          </p:cNvSpPr>
          <p:nvPr>
            <p:ph type="subTitle" idx="9"/>
          </p:nvPr>
        </p:nvSpPr>
        <p:spPr>
          <a:xfrm>
            <a:off x="4340493" y="4898233"/>
            <a:ext cx="3183600" cy="615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b="1">
                <a:latin typeface="Share Tech"/>
                <a:ea typeface="Share Tech"/>
                <a:cs typeface="Share Tech"/>
                <a:sym typeface="Share Tech"/>
              </a:defRPr>
            </a:lvl1pPr>
            <a:lvl2pPr lvl="1" algn="ctr" rtl="0">
              <a:spcBef>
                <a:spcPts val="1600"/>
              </a:spcBef>
              <a:spcAft>
                <a:spcPts val="0"/>
              </a:spcAft>
              <a:buNone/>
              <a:defRPr sz="2400" b="1">
                <a:latin typeface="Share Tech"/>
                <a:ea typeface="Share Tech"/>
                <a:cs typeface="Share Tech"/>
                <a:sym typeface="Share Tech"/>
              </a:defRPr>
            </a:lvl2pPr>
            <a:lvl3pPr lvl="2" algn="ctr" rtl="0">
              <a:spcBef>
                <a:spcPts val="1600"/>
              </a:spcBef>
              <a:spcAft>
                <a:spcPts val="0"/>
              </a:spcAft>
              <a:buNone/>
              <a:defRPr sz="2400" b="1">
                <a:latin typeface="Share Tech"/>
                <a:ea typeface="Share Tech"/>
                <a:cs typeface="Share Tech"/>
                <a:sym typeface="Share Tech"/>
              </a:defRPr>
            </a:lvl3pPr>
            <a:lvl4pPr lvl="3" algn="ctr" rtl="0">
              <a:spcBef>
                <a:spcPts val="1600"/>
              </a:spcBef>
              <a:spcAft>
                <a:spcPts val="0"/>
              </a:spcAft>
              <a:buNone/>
              <a:defRPr sz="2400" b="1">
                <a:latin typeface="Share Tech"/>
                <a:ea typeface="Share Tech"/>
                <a:cs typeface="Share Tech"/>
                <a:sym typeface="Share Tech"/>
              </a:defRPr>
            </a:lvl4pPr>
            <a:lvl5pPr lvl="4" algn="ctr" rtl="0">
              <a:spcBef>
                <a:spcPts val="1600"/>
              </a:spcBef>
              <a:spcAft>
                <a:spcPts val="0"/>
              </a:spcAft>
              <a:buNone/>
              <a:defRPr sz="2400" b="1">
                <a:latin typeface="Share Tech"/>
                <a:ea typeface="Share Tech"/>
                <a:cs typeface="Share Tech"/>
                <a:sym typeface="Share Tech"/>
              </a:defRPr>
            </a:lvl5pPr>
            <a:lvl6pPr lvl="5" algn="ctr" rtl="0">
              <a:spcBef>
                <a:spcPts val="1600"/>
              </a:spcBef>
              <a:spcAft>
                <a:spcPts val="0"/>
              </a:spcAft>
              <a:buNone/>
              <a:defRPr sz="2400" b="1">
                <a:latin typeface="Share Tech"/>
                <a:ea typeface="Share Tech"/>
                <a:cs typeface="Share Tech"/>
                <a:sym typeface="Share Tech"/>
              </a:defRPr>
            </a:lvl6pPr>
            <a:lvl7pPr lvl="6" algn="ctr" rtl="0">
              <a:spcBef>
                <a:spcPts val="1600"/>
              </a:spcBef>
              <a:spcAft>
                <a:spcPts val="0"/>
              </a:spcAft>
              <a:buNone/>
              <a:defRPr sz="2400" b="1">
                <a:latin typeface="Share Tech"/>
                <a:ea typeface="Share Tech"/>
                <a:cs typeface="Share Tech"/>
                <a:sym typeface="Share Tech"/>
              </a:defRPr>
            </a:lvl7pPr>
            <a:lvl8pPr lvl="7" algn="ctr" rtl="0">
              <a:spcBef>
                <a:spcPts val="1600"/>
              </a:spcBef>
              <a:spcAft>
                <a:spcPts val="0"/>
              </a:spcAft>
              <a:buNone/>
              <a:defRPr sz="2400" b="1">
                <a:latin typeface="Share Tech"/>
                <a:ea typeface="Share Tech"/>
                <a:cs typeface="Share Tech"/>
                <a:sym typeface="Share Tech"/>
              </a:defRPr>
            </a:lvl8pPr>
            <a:lvl9pPr lvl="8" algn="ctr" rtl="0">
              <a:spcBef>
                <a:spcPts val="1600"/>
              </a:spcBef>
              <a:spcAft>
                <a:spcPts val="1600"/>
              </a:spcAft>
              <a:buNone/>
              <a:defRPr sz="2400" b="1">
                <a:latin typeface="Share Tech"/>
                <a:ea typeface="Share Tech"/>
                <a:cs typeface="Share Tech"/>
                <a:sym typeface="Share Tech"/>
              </a:defRPr>
            </a:lvl9pPr>
          </a:lstStyle>
          <a:p>
            <a:endParaRPr/>
          </a:p>
        </p:txBody>
      </p:sp>
      <p:sp>
        <p:nvSpPr>
          <p:cNvPr id="178" name="Google Shape;178;p17"/>
          <p:cNvSpPr txBox="1">
            <a:spLocks noGrp="1"/>
          </p:cNvSpPr>
          <p:nvPr>
            <p:ph type="subTitle" idx="13"/>
          </p:nvPr>
        </p:nvSpPr>
        <p:spPr>
          <a:xfrm>
            <a:off x="4342100" y="5296665"/>
            <a:ext cx="3180800" cy="9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133"/>
            </a:lvl1pPr>
            <a:lvl2pPr lvl="1" algn="ctr" rtl="0">
              <a:lnSpc>
                <a:spcPct val="100000"/>
              </a:lnSpc>
              <a:spcBef>
                <a:spcPts val="1600"/>
              </a:spcBef>
              <a:spcAft>
                <a:spcPts val="0"/>
              </a:spcAft>
              <a:buNone/>
              <a:defRPr sz="2133" b="1"/>
            </a:lvl2pPr>
            <a:lvl3pPr lvl="2" algn="ctr" rtl="0">
              <a:lnSpc>
                <a:spcPct val="100000"/>
              </a:lnSpc>
              <a:spcBef>
                <a:spcPts val="1600"/>
              </a:spcBef>
              <a:spcAft>
                <a:spcPts val="0"/>
              </a:spcAft>
              <a:buNone/>
              <a:defRPr sz="2133" b="1"/>
            </a:lvl3pPr>
            <a:lvl4pPr lvl="3" algn="ctr" rtl="0">
              <a:lnSpc>
                <a:spcPct val="100000"/>
              </a:lnSpc>
              <a:spcBef>
                <a:spcPts val="1600"/>
              </a:spcBef>
              <a:spcAft>
                <a:spcPts val="0"/>
              </a:spcAft>
              <a:buNone/>
              <a:defRPr sz="2133" b="1"/>
            </a:lvl4pPr>
            <a:lvl5pPr lvl="4" algn="ctr" rtl="0">
              <a:lnSpc>
                <a:spcPct val="100000"/>
              </a:lnSpc>
              <a:spcBef>
                <a:spcPts val="1600"/>
              </a:spcBef>
              <a:spcAft>
                <a:spcPts val="0"/>
              </a:spcAft>
              <a:buNone/>
              <a:defRPr sz="2133" b="1"/>
            </a:lvl5pPr>
            <a:lvl6pPr lvl="5" algn="ctr" rtl="0">
              <a:lnSpc>
                <a:spcPct val="100000"/>
              </a:lnSpc>
              <a:spcBef>
                <a:spcPts val="1600"/>
              </a:spcBef>
              <a:spcAft>
                <a:spcPts val="0"/>
              </a:spcAft>
              <a:buNone/>
              <a:defRPr sz="2133" b="1"/>
            </a:lvl6pPr>
            <a:lvl7pPr lvl="6" algn="ctr" rtl="0">
              <a:lnSpc>
                <a:spcPct val="100000"/>
              </a:lnSpc>
              <a:spcBef>
                <a:spcPts val="1600"/>
              </a:spcBef>
              <a:spcAft>
                <a:spcPts val="0"/>
              </a:spcAft>
              <a:buNone/>
              <a:defRPr sz="2133" b="1"/>
            </a:lvl7pPr>
            <a:lvl8pPr lvl="7" algn="ctr" rtl="0">
              <a:lnSpc>
                <a:spcPct val="100000"/>
              </a:lnSpc>
              <a:spcBef>
                <a:spcPts val="1600"/>
              </a:spcBef>
              <a:spcAft>
                <a:spcPts val="0"/>
              </a:spcAft>
              <a:buNone/>
              <a:defRPr sz="2133" b="1"/>
            </a:lvl8pPr>
            <a:lvl9pPr lvl="8" algn="ctr" rtl="0">
              <a:lnSpc>
                <a:spcPct val="100000"/>
              </a:lnSpc>
              <a:spcBef>
                <a:spcPts val="1600"/>
              </a:spcBef>
              <a:spcAft>
                <a:spcPts val="1600"/>
              </a:spcAft>
              <a:buNone/>
              <a:defRPr sz="2133" b="1"/>
            </a:lvl9pPr>
          </a:lstStyle>
          <a:p>
            <a:endParaRPr/>
          </a:p>
        </p:txBody>
      </p:sp>
      <p:sp>
        <p:nvSpPr>
          <p:cNvPr id="179" name="Google Shape;179;p17"/>
          <p:cNvSpPr txBox="1">
            <a:spLocks noGrp="1"/>
          </p:cNvSpPr>
          <p:nvPr>
            <p:ph type="subTitle" idx="14"/>
          </p:nvPr>
        </p:nvSpPr>
        <p:spPr>
          <a:xfrm>
            <a:off x="7720587" y="4887000"/>
            <a:ext cx="3182400" cy="615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b="1">
                <a:latin typeface="Share Tech"/>
                <a:ea typeface="Share Tech"/>
                <a:cs typeface="Share Tech"/>
                <a:sym typeface="Share Tech"/>
              </a:defRPr>
            </a:lvl1pPr>
            <a:lvl2pPr lvl="1" algn="ctr" rtl="0">
              <a:spcBef>
                <a:spcPts val="1600"/>
              </a:spcBef>
              <a:spcAft>
                <a:spcPts val="0"/>
              </a:spcAft>
              <a:buNone/>
              <a:defRPr sz="2400" b="1">
                <a:latin typeface="Share Tech"/>
                <a:ea typeface="Share Tech"/>
                <a:cs typeface="Share Tech"/>
                <a:sym typeface="Share Tech"/>
              </a:defRPr>
            </a:lvl2pPr>
            <a:lvl3pPr lvl="2" algn="ctr" rtl="0">
              <a:spcBef>
                <a:spcPts val="1600"/>
              </a:spcBef>
              <a:spcAft>
                <a:spcPts val="0"/>
              </a:spcAft>
              <a:buNone/>
              <a:defRPr sz="2400" b="1">
                <a:latin typeface="Share Tech"/>
                <a:ea typeface="Share Tech"/>
                <a:cs typeface="Share Tech"/>
                <a:sym typeface="Share Tech"/>
              </a:defRPr>
            </a:lvl3pPr>
            <a:lvl4pPr lvl="3" algn="ctr" rtl="0">
              <a:spcBef>
                <a:spcPts val="1600"/>
              </a:spcBef>
              <a:spcAft>
                <a:spcPts val="0"/>
              </a:spcAft>
              <a:buNone/>
              <a:defRPr sz="2400" b="1">
                <a:latin typeface="Share Tech"/>
                <a:ea typeface="Share Tech"/>
                <a:cs typeface="Share Tech"/>
                <a:sym typeface="Share Tech"/>
              </a:defRPr>
            </a:lvl4pPr>
            <a:lvl5pPr lvl="4" algn="ctr" rtl="0">
              <a:spcBef>
                <a:spcPts val="1600"/>
              </a:spcBef>
              <a:spcAft>
                <a:spcPts val="0"/>
              </a:spcAft>
              <a:buNone/>
              <a:defRPr sz="2400" b="1">
                <a:latin typeface="Share Tech"/>
                <a:ea typeface="Share Tech"/>
                <a:cs typeface="Share Tech"/>
                <a:sym typeface="Share Tech"/>
              </a:defRPr>
            </a:lvl5pPr>
            <a:lvl6pPr lvl="5" algn="ctr" rtl="0">
              <a:spcBef>
                <a:spcPts val="1600"/>
              </a:spcBef>
              <a:spcAft>
                <a:spcPts val="0"/>
              </a:spcAft>
              <a:buNone/>
              <a:defRPr sz="2400" b="1">
                <a:latin typeface="Share Tech"/>
                <a:ea typeface="Share Tech"/>
                <a:cs typeface="Share Tech"/>
                <a:sym typeface="Share Tech"/>
              </a:defRPr>
            </a:lvl6pPr>
            <a:lvl7pPr lvl="6" algn="ctr" rtl="0">
              <a:spcBef>
                <a:spcPts val="1600"/>
              </a:spcBef>
              <a:spcAft>
                <a:spcPts val="0"/>
              </a:spcAft>
              <a:buNone/>
              <a:defRPr sz="2400" b="1">
                <a:latin typeface="Share Tech"/>
                <a:ea typeface="Share Tech"/>
                <a:cs typeface="Share Tech"/>
                <a:sym typeface="Share Tech"/>
              </a:defRPr>
            </a:lvl7pPr>
            <a:lvl8pPr lvl="7" algn="ctr" rtl="0">
              <a:spcBef>
                <a:spcPts val="1600"/>
              </a:spcBef>
              <a:spcAft>
                <a:spcPts val="0"/>
              </a:spcAft>
              <a:buNone/>
              <a:defRPr sz="2400" b="1">
                <a:latin typeface="Share Tech"/>
                <a:ea typeface="Share Tech"/>
                <a:cs typeface="Share Tech"/>
                <a:sym typeface="Share Tech"/>
              </a:defRPr>
            </a:lvl8pPr>
            <a:lvl9pPr lvl="8" algn="ctr" rtl="0">
              <a:spcBef>
                <a:spcPts val="1600"/>
              </a:spcBef>
              <a:spcAft>
                <a:spcPts val="1600"/>
              </a:spcAft>
              <a:buNone/>
              <a:defRPr sz="2400" b="1">
                <a:latin typeface="Share Tech"/>
                <a:ea typeface="Share Tech"/>
                <a:cs typeface="Share Tech"/>
                <a:sym typeface="Share Tech"/>
              </a:defRPr>
            </a:lvl9pPr>
          </a:lstStyle>
          <a:p>
            <a:endParaRPr/>
          </a:p>
        </p:txBody>
      </p:sp>
      <p:sp>
        <p:nvSpPr>
          <p:cNvPr id="180" name="Google Shape;180;p17"/>
          <p:cNvSpPr txBox="1">
            <a:spLocks noGrp="1"/>
          </p:cNvSpPr>
          <p:nvPr>
            <p:ph type="subTitle" idx="15"/>
          </p:nvPr>
        </p:nvSpPr>
        <p:spPr>
          <a:xfrm>
            <a:off x="7723401" y="5305300"/>
            <a:ext cx="3179600" cy="9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133"/>
            </a:lvl1pPr>
            <a:lvl2pPr lvl="1" algn="ctr" rtl="0">
              <a:lnSpc>
                <a:spcPct val="100000"/>
              </a:lnSpc>
              <a:spcBef>
                <a:spcPts val="1600"/>
              </a:spcBef>
              <a:spcAft>
                <a:spcPts val="0"/>
              </a:spcAft>
              <a:buNone/>
              <a:defRPr sz="2133" b="1"/>
            </a:lvl2pPr>
            <a:lvl3pPr lvl="2" algn="ctr" rtl="0">
              <a:lnSpc>
                <a:spcPct val="100000"/>
              </a:lnSpc>
              <a:spcBef>
                <a:spcPts val="1600"/>
              </a:spcBef>
              <a:spcAft>
                <a:spcPts val="0"/>
              </a:spcAft>
              <a:buNone/>
              <a:defRPr sz="2133" b="1"/>
            </a:lvl3pPr>
            <a:lvl4pPr lvl="3" algn="ctr" rtl="0">
              <a:lnSpc>
                <a:spcPct val="100000"/>
              </a:lnSpc>
              <a:spcBef>
                <a:spcPts val="1600"/>
              </a:spcBef>
              <a:spcAft>
                <a:spcPts val="0"/>
              </a:spcAft>
              <a:buNone/>
              <a:defRPr sz="2133" b="1"/>
            </a:lvl4pPr>
            <a:lvl5pPr lvl="4" algn="ctr" rtl="0">
              <a:lnSpc>
                <a:spcPct val="100000"/>
              </a:lnSpc>
              <a:spcBef>
                <a:spcPts val="1600"/>
              </a:spcBef>
              <a:spcAft>
                <a:spcPts val="0"/>
              </a:spcAft>
              <a:buNone/>
              <a:defRPr sz="2133" b="1"/>
            </a:lvl5pPr>
            <a:lvl6pPr lvl="5" algn="ctr" rtl="0">
              <a:lnSpc>
                <a:spcPct val="100000"/>
              </a:lnSpc>
              <a:spcBef>
                <a:spcPts val="1600"/>
              </a:spcBef>
              <a:spcAft>
                <a:spcPts val="0"/>
              </a:spcAft>
              <a:buNone/>
              <a:defRPr sz="2133" b="1"/>
            </a:lvl6pPr>
            <a:lvl7pPr lvl="6" algn="ctr" rtl="0">
              <a:lnSpc>
                <a:spcPct val="100000"/>
              </a:lnSpc>
              <a:spcBef>
                <a:spcPts val="1600"/>
              </a:spcBef>
              <a:spcAft>
                <a:spcPts val="0"/>
              </a:spcAft>
              <a:buNone/>
              <a:defRPr sz="2133" b="1"/>
            </a:lvl7pPr>
            <a:lvl8pPr lvl="7" algn="ctr" rtl="0">
              <a:lnSpc>
                <a:spcPct val="100000"/>
              </a:lnSpc>
              <a:spcBef>
                <a:spcPts val="1600"/>
              </a:spcBef>
              <a:spcAft>
                <a:spcPts val="0"/>
              </a:spcAft>
              <a:buNone/>
              <a:defRPr sz="2133" b="1"/>
            </a:lvl8pPr>
            <a:lvl9pPr lvl="8" algn="ctr" rtl="0">
              <a:lnSpc>
                <a:spcPct val="100000"/>
              </a:lnSpc>
              <a:spcBef>
                <a:spcPts val="1600"/>
              </a:spcBef>
              <a:spcAft>
                <a:spcPts val="1600"/>
              </a:spcAft>
              <a:buNone/>
              <a:defRPr sz="2133" b="1"/>
            </a:lvl9pPr>
          </a:lstStyle>
          <a:p>
            <a:endParaRPr/>
          </a:p>
        </p:txBody>
      </p:sp>
    </p:spTree>
    <p:extLst>
      <p:ext uri="{BB962C8B-B14F-4D97-AF65-F5344CB8AC3E}">
        <p14:creationId xmlns:p14="http://schemas.microsoft.com/office/powerpoint/2010/main" val="37530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81"/>
        <p:cNvGrpSpPr/>
        <p:nvPr/>
      </p:nvGrpSpPr>
      <p:grpSpPr>
        <a:xfrm>
          <a:off x="0" y="0"/>
          <a:ext cx="0" cy="0"/>
          <a:chOff x="0" y="0"/>
          <a:chExt cx="0" cy="0"/>
        </a:xfrm>
      </p:grpSpPr>
      <p:sp>
        <p:nvSpPr>
          <p:cNvPr id="182" name="Google Shape;182;p18"/>
          <p:cNvSpPr/>
          <p:nvPr/>
        </p:nvSpPr>
        <p:spPr>
          <a:xfrm>
            <a:off x="-1381167" y="5144933"/>
            <a:ext cx="2943200" cy="29432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3" name="Google Shape;183;p18"/>
          <p:cNvSpPr/>
          <p:nvPr/>
        </p:nvSpPr>
        <p:spPr>
          <a:xfrm>
            <a:off x="5151767" y="475200"/>
            <a:ext cx="5567200" cy="5567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4" name="Google Shape;184;p18"/>
          <p:cNvSpPr txBox="1">
            <a:spLocks noGrp="1"/>
          </p:cNvSpPr>
          <p:nvPr>
            <p:ph type="title"/>
          </p:nvPr>
        </p:nvSpPr>
        <p:spPr>
          <a:xfrm>
            <a:off x="954000" y="3138800"/>
            <a:ext cx="5386000" cy="820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85" name="Google Shape;185;p18"/>
          <p:cNvSpPr txBox="1">
            <a:spLocks noGrp="1"/>
          </p:cNvSpPr>
          <p:nvPr>
            <p:ph type="subTitle" idx="1"/>
          </p:nvPr>
        </p:nvSpPr>
        <p:spPr>
          <a:xfrm>
            <a:off x="951200" y="4250800"/>
            <a:ext cx="5388800" cy="188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lvl1pPr>
            <a:lvl2pPr lvl="1" rtl="0">
              <a:lnSpc>
                <a:spcPct val="100000"/>
              </a:lnSpc>
              <a:spcBef>
                <a:spcPts val="1600"/>
              </a:spcBef>
              <a:spcAft>
                <a:spcPts val="0"/>
              </a:spcAft>
              <a:buNone/>
              <a:defRPr sz="2133" b="1"/>
            </a:lvl2pPr>
            <a:lvl3pPr lvl="2" rtl="0">
              <a:lnSpc>
                <a:spcPct val="100000"/>
              </a:lnSpc>
              <a:spcBef>
                <a:spcPts val="1600"/>
              </a:spcBef>
              <a:spcAft>
                <a:spcPts val="0"/>
              </a:spcAft>
              <a:buNone/>
              <a:defRPr sz="2133" b="1"/>
            </a:lvl3pPr>
            <a:lvl4pPr lvl="3" rtl="0">
              <a:lnSpc>
                <a:spcPct val="100000"/>
              </a:lnSpc>
              <a:spcBef>
                <a:spcPts val="1600"/>
              </a:spcBef>
              <a:spcAft>
                <a:spcPts val="0"/>
              </a:spcAft>
              <a:buNone/>
              <a:defRPr sz="2133" b="1"/>
            </a:lvl4pPr>
            <a:lvl5pPr lvl="4" rtl="0">
              <a:lnSpc>
                <a:spcPct val="100000"/>
              </a:lnSpc>
              <a:spcBef>
                <a:spcPts val="1600"/>
              </a:spcBef>
              <a:spcAft>
                <a:spcPts val="0"/>
              </a:spcAft>
              <a:buNone/>
              <a:defRPr sz="2133" b="1"/>
            </a:lvl5pPr>
            <a:lvl6pPr lvl="5" rtl="0">
              <a:lnSpc>
                <a:spcPct val="100000"/>
              </a:lnSpc>
              <a:spcBef>
                <a:spcPts val="1600"/>
              </a:spcBef>
              <a:spcAft>
                <a:spcPts val="0"/>
              </a:spcAft>
              <a:buNone/>
              <a:defRPr sz="2133" b="1"/>
            </a:lvl6pPr>
            <a:lvl7pPr lvl="6" rtl="0">
              <a:lnSpc>
                <a:spcPct val="100000"/>
              </a:lnSpc>
              <a:spcBef>
                <a:spcPts val="1600"/>
              </a:spcBef>
              <a:spcAft>
                <a:spcPts val="0"/>
              </a:spcAft>
              <a:buNone/>
              <a:defRPr sz="2133" b="1"/>
            </a:lvl7pPr>
            <a:lvl8pPr lvl="7" rtl="0">
              <a:lnSpc>
                <a:spcPct val="100000"/>
              </a:lnSpc>
              <a:spcBef>
                <a:spcPts val="1600"/>
              </a:spcBef>
              <a:spcAft>
                <a:spcPts val="0"/>
              </a:spcAft>
              <a:buNone/>
              <a:defRPr sz="2133" b="1"/>
            </a:lvl8pPr>
            <a:lvl9pPr lvl="8" rtl="0">
              <a:lnSpc>
                <a:spcPct val="100000"/>
              </a:lnSpc>
              <a:spcBef>
                <a:spcPts val="1600"/>
              </a:spcBef>
              <a:spcAft>
                <a:spcPts val="1600"/>
              </a:spcAft>
              <a:buNone/>
              <a:defRPr sz="2133" b="1"/>
            </a:lvl9pPr>
          </a:lstStyle>
          <a:p>
            <a:endParaRPr/>
          </a:p>
        </p:txBody>
      </p:sp>
      <p:sp>
        <p:nvSpPr>
          <p:cNvPr id="186" name="Google Shape;186;p18"/>
          <p:cNvSpPr/>
          <p:nvPr/>
        </p:nvSpPr>
        <p:spPr>
          <a:xfrm>
            <a:off x="11318092" y="4988933"/>
            <a:ext cx="594400" cy="342000"/>
          </a:xfrm>
          <a:prstGeom prst="snip2DiagRect">
            <a:avLst>
              <a:gd name="adj1" fmla="val 0"/>
              <a:gd name="adj2" fmla="val 50000"/>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25838277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87"/>
        <p:cNvGrpSpPr/>
        <p:nvPr/>
      </p:nvGrpSpPr>
      <p:grpSpPr>
        <a:xfrm>
          <a:off x="0" y="0"/>
          <a:ext cx="0" cy="0"/>
          <a:chOff x="0" y="0"/>
          <a:chExt cx="0" cy="0"/>
        </a:xfrm>
      </p:grpSpPr>
      <p:sp>
        <p:nvSpPr>
          <p:cNvPr id="188" name="Google Shape;188;p19"/>
          <p:cNvSpPr/>
          <p:nvPr/>
        </p:nvSpPr>
        <p:spPr>
          <a:xfrm>
            <a:off x="4769800" y="680200"/>
            <a:ext cx="3968800" cy="39688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9" name="Google Shape;189;p19"/>
          <p:cNvSpPr/>
          <p:nvPr/>
        </p:nvSpPr>
        <p:spPr>
          <a:xfrm>
            <a:off x="3240800" y="2803800"/>
            <a:ext cx="4322800" cy="43228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0" name="Google Shape;190;p19"/>
          <p:cNvSpPr txBox="1">
            <a:spLocks noGrp="1"/>
          </p:cNvSpPr>
          <p:nvPr>
            <p:ph type="title"/>
          </p:nvPr>
        </p:nvSpPr>
        <p:spPr>
          <a:xfrm>
            <a:off x="952633" y="942533"/>
            <a:ext cx="3592400" cy="820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dk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91" name="Google Shape;191;p19"/>
          <p:cNvSpPr txBox="1">
            <a:spLocks noGrp="1"/>
          </p:cNvSpPr>
          <p:nvPr>
            <p:ph type="subTitle" idx="1"/>
          </p:nvPr>
        </p:nvSpPr>
        <p:spPr>
          <a:xfrm>
            <a:off x="951200" y="2334684"/>
            <a:ext cx="3592400" cy="123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solidFill>
                  <a:schemeClr val="dk2"/>
                </a:solidFill>
              </a:defRPr>
            </a:lvl1pPr>
            <a:lvl2pPr lvl="1" rtl="0">
              <a:lnSpc>
                <a:spcPct val="100000"/>
              </a:lnSpc>
              <a:spcBef>
                <a:spcPts val="1600"/>
              </a:spcBef>
              <a:spcAft>
                <a:spcPts val="0"/>
              </a:spcAft>
              <a:buNone/>
              <a:defRPr sz="2133" b="1">
                <a:solidFill>
                  <a:schemeClr val="dk2"/>
                </a:solidFill>
              </a:defRPr>
            </a:lvl2pPr>
            <a:lvl3pPr lvl="2" rtl="0">
              <a:lnSpc>
                <a:spcPct val="100000"/>
              </a:lnSpc>
              <a:spcBef>
                <a:spcPts val="1600"/>
              </a:spcBef>
              <a:spcAft>
                <a:spcPts val="0"/>
              </a:spcAft>
              <a:buNone/>
              <a:defRPr sz="2133" b="1">
                <a:solidFill>
                  <a:schemeClr val="dk2"/>
                </a:solidFill>
              </a:defRPr>
            </a:lvl3pPr>
            <a:lvl4pPr lvl="3" rtl="0">
              <a:lnSpc>
                <a:spcPct val="100000"/>
              </a:lnSpc>
              <a:spcBef>
                <a:spcPts val="1600"/>
              </a:spcBef>
              <a:spcAft>
                <a:spcPts val="0"/>
              </a:spcAft>
              <a:buNone/>
              <a:defRPr sz="2133" b="1">
                <a:solidFill>
                  <a:schemeClr val="dk2"/>
                </a:solidFill>
              </a:defRPr>
            </a:lvl4pPr>
            <a:lvl5pPr lvl="4" rtl="0">
              <a:lnSpc>
                <a:spcPct val="100000"/>
              </a:lnSpc>
              <a:spcBef>
                <a:spcPts val="1600"/>
              </a:spcBef>
              <a:spcAft>
                <a:spcPts val="0"/>
              </a:spcAft>
              <a:buNone/>
              <a:defRPr sz="2133" b="1">
                <a:solidFill>
                  <a:schemeClr val="dk2"/>
                </a:solidFill>
              </a:defRPr>
            </a:lvl5pPr>
            <a:lvl6pPr lvl="5" rtl="0">
              <a:lnSpc>
                <a:spcPct val="100000"/>
              </a:lnSpc>
              <a:spcBef>
                <a:spcPts val="1600"/>
              </a:spcBef>
              <a:spcAft>
                <a:spcPts val="0"/>
              </a:spcAft>
              <a:buNone/>
              <a:defRPr sz="2133" b="1">
                <a:solidFill>
                  <a:schemeClr val="dk2"/>
                </a:solidFill>
              </a:defRPr>
            </a:lvl6pPr>
            <a:lvl7pPr lvl="6" rtl="0">
              <a:lnSpc>
                <a:spcPct val="100000"/>
              </a:lnSpc>
              <a:spcBef>
                <a:spcPts val="1600"/>
              </a:spcBef>
              <a:spcAft>
                <a:spcPts val="0"/>
              </a:spcAft>
              <a:buNone/>
              <a:defRPr sz="2133" b="1">
                <a:solidFill>
                  <a:schemeClr val="dk2"/>
                </a:solidFill>
              </a:defRPr>
            </a:lvl7pPr>
            <a:lvl8pPr lvl="7" rtl="0">
              <a:lnSpc>
                <a:spcPct val="100000"/>
              </a:lnSpc>
              <a:spcBef>
                <a:spcPts val="1600"/>
              </a:spcBef>
              <a:spcAft>
                <a:spcPts val="0"/>
              </a:spcAft>
              <a:buNone/>
              <a:defRPr sz="2133" b="1">
                <a:solidFill>
                  <a:schemeClr val="dk2"/>
                </a:solidFill>
              </a:defRPr>
            </a:lvl8pPr>
            <a:lvl9pPr lvl="8" rtl="0">
              <a:lnSpc>
                <a:spcPct val="100000"/>
              </a:lnSpc>
              <a:spcBef>
                <a:spcPts val="1600"/>
              </a:spcBef>
              <a:spcAft>
                <a:spcPts val="1600"/>
              </a:spcAft>
              <a:buNone/>
              <a:defRPr sz="2133" b="1">
                <a:solidFill>
                  <a:schemeClr val="dk2"/>
                </a:solidFill>
              </a:defRPr>
            </a:lvl9pPr>
          </a:lstStyle>
          <a:p>
            <a:endParaRPr/>
          </a:p>
        </p:txBody>
      </p:sp>
      <p:sp>
        <p:nvSpPr>
          <p:cNvPr id="192" name="Google Shape;192;p19"/>
          <p:cNvSpPr/>
          <p:nvPr/>
        </p:nvSpPr>
        <p:spPr>
          <a:xfrm>
            <a:off x="9800000" y="-1598900"/>
            <a:ext cx="4322800" cy="43228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3395049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93"/>
        <p:cNvGrpSpPr/>
        <p:nvPr/>
      </p:nvGrpSpPr>
      <p:grpSpPr>
        <a:xfrm>
          <a:off x="0" y="0"/>
          <a:ext cx="0" cy="0"/>
          <a:chOff x="0" y="0"/>
          <a:chExt cx="0" cy="0"/>
        </a:xfrm>
      </p:grpSpPr>
      <p:sp>
        <p:nvSpPr>
          <p:cNvPr id="194" name="Google Shape;194;p20"/>
          <p:cNvSpPr/>
          <p:nvPr/>
        </p:nvSpPr>
        <p:spPr>
          <a:xfrm>
            <a:off x="3290600" y="1871133"/>
            <a:ext cx="4806800" cy="48068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5" name="Google Shape;195;p20"/>
          <p:cNvSpPr/>
          <p:nvPr/>
        </p:nvSpPr>
        <p:spPr>
          <a:xfrm>
            <a:off x="8006100" y="-1270833"/>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6" name="Google Shape;196;p20"/>
          <p:cNvSpPr txBox="1">
            <a:spLocks noGrp="1"/>
          </p:cNvSpPr>
          <p:nvPr>
            <p:ph type="title"/>
          </p:nvPr>
        </p:nvSpPr>
        <p:spPr>
          <a:xfrm>
            <a:off x="7636600" y="3292100"/>
            <a:ext cx="3592400" cy="820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97" name="Google Shape;197;p20"/>
          <p:cNvSpPr txBox="1">
            <a:spLocks noGrp="1"/>
          </p:cNvSpPr>
          <p:nvPr>
            <p:ph type="subTitle" idx="1"/>
          </p:nvPr>
        </p:nvSpPr>
        <p:spPr>
          <a:xfrm>
            <a:off x="7636601" y="4684283"/>
            <a:ext cx="3592400" cy="123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2133"/>
            </a:lvl1pPr>
            <a:lvl2pPr lvl="1" algn="r" rtl="0">
              <a:lnSpc>
                <a:spcPct val="100000"/>
              </a:lnSpc>
              <a:spcBef>
                <a:spcPts val="1600"/>
              </a:spcBef>
              <a:spcAft>
                <a:spcPts val="0"/>
              </a:spcAft>
              <a:buNone/>
              <a:defRPr sz="2133" b="1"/>
            </a:lvl2pPr>
            <a:lvl3pPr lvl="2" algn="r" rtl="0">
              <a:lnSpc>
                <a:spcPct val="100000"/>
              </a:lnSpc>
              <a:spcBef>
                <a:spcPts val="1600"/>
              </a:spcBef>
              <a:spcAft>
                <a:spcPts val="0"/>
              </a:spcAft>
              <a:buNone/>
              <a:defRPr sz="2133" b="1"/>
            </a:lvl3pPr>
            <a:lvl4pPr lvl="3" algn="r" rtl="0">
              <a:lnSpc>
                <a:spcPct val="100000"/>
              </a:lnSpc>
              <a:spcBef>
                <a:spcPts val="1600"/>
              </a:spcBef>
              <a:spcAft>
                <a:spcPts val="0"/>
              </a:spcAft>
              <a:buNone/>
              <a:defRPr sz="2133" b="1"/>
            </a:lvl4pPr>
            <a:lvl5pPr lvl="4" algn="r" rtl="0">
              <a:lnSpc>
                <a:spcPct val="100000"/>
              </a:lnSpc>
              <a:spcBef>
                <a:spcPts val="1600"/>
              </a:spcBef>
              <a:spcAft>
                <a:spcPts val="0"/>
              </a:spcAft>
              <a:buNone/>
              <a:defRPr sz="2133" b="1"/>
            </a:lvl5pPr>
            <a:lvl6pPr lvl="5" algn="r" rtl="0">
              <a:lnSpc>
                <a:spcPct val="100000"/>
              </a:lnSpc>
              <a:spcBef>
                <a:spcPts val="1600"/>
              </a:spcBef>
              <a:spcAft>
                <a:spcPts val="0"/>
              </a:spcAft>
              <a:buNone/>
              <a:defRPr sz="2133" b="1"/>
            </a:lvl6pPr>
            <a:lvl7pPr lvl="6" algn="r" rtl="0">
              <a:lnSpc>
                <a:spcPct val="100000"/>
              </a:lnSpc>
              <a:spcBef>
                <a:spcPts val="1600"/>
              </a:spcBef>
              <a:spcAft>
                <a:spcPts val="0"/>
              </a:spcAft>
              <a:buNone/>
              <a:defRPr sz="2133" b="1"/>
            </a:lvl7pPr>
            <a:lvl8pPr lvl="7" algn="r" rtl="0">
              <a:lnSpc>
                <a:spcPct val="100000"/>
              </a:lnSpc>
              <a:spcBef>
                <a:spcPts val="1600"/>
              </a:spcBef>
              <a:spcAft>
                <a:spcPts val="0"/>
              </a:spcAft>
              <a:buNone/>
              <a:defRPr sz="2133" b="1"/>
            </a:lvl8pPr>
            <a:lvl9pPr lvl="8" algn="r" rtl="0">
              <a:lnSpc>
                <a:spcPct val="100000"/>
              </a:lnSpc>
              <a:spcBef>
                <a:spcPts val="1600"/>
              </a:spcBef>
              <a:spcAft>
                <a:spcPts val="1600"/>
              </a:spcAft>
              <a:buNone/>
              <a:defRPr sz="2133" b="1"/>
            </a:lvl9pPr>
          </a:lstStyle>
          <a:p>
            <a:endParaRPr/>
          </a:p>
        </p:txBody>
      </p:sp>
    </p:spTree>
    <p:extLst>
      <p:ext uri="{BB962C8B-B14F-4D97-AF65-F5344CB8AC3E}">
        <p14:creationId xmlns:p14="http://schemas.microsoft.com/office/powerpoint/2010/main" val="304450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p:nvPr/>
        </p:nvSpPr>
        <p:spPr>
          <a:xfrm>
            <a:off x="-2056600" y="4668800"/>
            <a:ext cx="4214800" cy="42148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 name="Google Shape;15;p3"/>
          <p:cNvSpPr txBox="1">
            <a:spLocks noGrp="1"/>
          </p:cNvSpPr>
          <p:nvPr>
            <p:ph type="title" hasCustomPrompt="1"/>
          </p:nvPr>
        </p:nvSpPr>
        <p:spPr>
          <a:xfrm>
            <a:off x="1646580" y="2136851"/>
            <a:ext cx="1646000" cy="1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80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6" name="Google Shape;16;p3"/>
          <p:cNvSpPr txBox="1">
            <a:spLocks noGrp="1"/>
          </p:cNvSpPr>
          <p:nvPr>
            <p:ph type="subTitle" idx="1"/>
          </p:nvPr>
        </p:nvSpPr>
        <p:spPr>
          <a:xfrm>
            <a:off x="951201" y="5248784"/>
            <a:ext cx="3226800" cy="89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lvl1pPr>
            <a:lvl2pPr lvl="1" rtl="0">
              <a:lnSpc>
                <a:spcPct val="100000"/>
              </a:lnSpc>
              <a:spcBef>
                <a:spcPts val="0"/>
              </a:spcBef>
              <a:spcAft>
                <a:spcPts val="0"/>
              </a:spcAft>
              <a:buNone/>
              <a:defRPr sz="2133" b="1"/>
            </a:lvl2pPr>
            <a:lvl3pPr lvl="2" rtl="0">
              <a:lnSpc>
                <a:spcPct val="100000"/>
              </a:lnSpc>
              <a:spcBef>
                <a:spcPts val="0"/>
              </a:spcBef>
              <a:spcAft>
                <a:spcPts val="0"/>
              </a:spcAft>
              <a:buNone/>
              <a:defRPr sz="2133" b="1"/>
            </a:lvl3pPr>
            <a:lvl4pPr lvl="3" rtl="0">
              <a:lnSpc>
                <a:spcPct val="100000"/>
              </a:lnSpc>
              <a:spcBef>
                <a:spcPts val="0"/>
              </a:spcBef>
              <a:spcAft>
                <a:spcPts val="0"/>
              </a:spcAft>
              <a:buNone/>
              <a:defRPr sz="2133" b="1"/>
            </a:lvl4pPr>
            <a:lvl5pPr lvl="4" rtl="0">
              <a:lnSpc>
                <a:spcPct val="100000"/>
              </a:lnSpc>
              <a:spcBef>
                <a:spcPts val="0"/>
              </a:spcBef>
              <a:spcAft>
                <a:spcPts val="0"/>
              </a:spcAft>
              <a:buNone/>
              <a:defRPr sz="2133" b="1"/>
            </a:lvl5pPr>
            <a:lvl6pPr lvl="5" rtl="0">
              <a:lnSpc>
                <a:spcPct val="100000"/>
              </a:lnSpc>
              <a:spcBef>
                <a:spcPts val="0"/>
              </a:spcBef>
              <a:spcAft>
                <a:spcPts val="0"/>
              </a:spcAft>
              <a:buNone/>
              <a:defRPr sz="2133" b="1"/>
            </a:lvl6pPr>
            <a:lvl7pPr lvl="6" rtl="0">
              <a:lnSpc>
                <a:spcPct val="100000"/>
              </a:lnSpc>
              <a:spcBef>
                <a:spcPts val="0"/>
              </a:spcBef>
              <a:spcAft>
                <a:spcPts val="0"/>
              </a:spcAft>
              <a:buNone/>
              <a:defRPr sz="2133" b="1"/>
            </a:lvl7pPr>
            <a:lvl8pPr lvl="7" rtl="0">
              <a:lnSpc>
                <a:spcPct val="100000"/>
              </a:lnSpc>
              <a:spcBef>
                <a:spcPts val="0"/>
              </a:spcBef>
              <a:spcAft>
                <a:spcPts val="0"/>
              </a:spcAft>
              <a:buNone/>
              <a:defRPr sz="2133" b="1"/>
            </a:lvl8pPr>
            <a:lvl9pPr lvl="8" rtl="0">
              <a:lnSpc>
                <a:spcPct val="100000"/>
              </a:lnSpc>
              <a:spcBef>
                <a:spcPts val="0"/>
              </a:spcBef>
              <a:spcAft>
                <a:spcPts val="0"/>
              </a:spcAft>
              <a:buNone/>
              <a:defRPr sz="2133" b="1"/>
            </a:lvl9pPr>
          </a:lstStyle>
          <a:p>
            <a:endParaRPr/>
          </a:p>
        </p:txBody>
      </p:sp>
      <p:sp>
        <p:nvSpPr>
          <p:cNvPr id="17" name="Google Shape;17;p3"/>
          <p:cNvSpPr txBox="1">
            <a:spLocks noGrp="1"/>
          </p:cNvSpPr>
          <p:nvPr>
            <p:ph type="title" idx="2"/>
          </p:nvPr>
        </p:nvSpPr>
        <p:spPr>
          <a:xfrm>
            <a:off x="951200" y="3797384"/>
            <a:ext cx="5989600" cy="1067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53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grpSp>
        <p:nvGrpSpPr>
          <p:cNvPr id="18" name="Google Shape;18;p3"/>
          <p:cNvGrpSpPr/>
          <p:nvPr/>
        </p:nvGrpSpPr>
        <p:grpSpPr>
          <a:xfrm>
            <a:off x="635167" y="619817"/>
            <a:ext cx="1316327" cy="342000"/>
            <a:chOff x="713275" y="4065425"/>
            <a:chExt cx="987245" cy="256500"/>
          </a:xfrm>
        </p:grpSpPr>
        <p:sp>
          <p:nvSpPr>
            <p:cNvPr id="19" name="Google Shape;19;p3"/>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0;p3"/>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 name="Google Shape;21;p3"/>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14763747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98"/>
        <p:cNvGrpSpPr/>
        <p:nvPr/>
      </p:nvGrpSpPr>
      <p:grpSpPr>
        <a:xfrm>
          <a:off x="0" y="0"/>
          <a:ext cx="0" cy="0"/>
          <a:chOff x="0" y="0"/>
          <a:chExt cx="0" cy="0"/>
        </a:xfrm>
      </p:grpSpPr>
      <p:sp>
        <p:nvSpPr>
          <p:cNvPr id="199" name="Google Shape;199;p21"/>
          <p:cNvSpPr/>
          <p:nvPr/>
        </p:nvSpPr>
        <p:spPr>
          <a:xfrm>
            <a:off x="-1948933" y="-1623716"/>
            <a:ext cx="4449600" cy="44496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0" name="Google Shape;200;p21"/>
          <p:cNvSpPr/>
          <p:nvPr/>
        </p:nvSpPr>
        <p:spPr>
          <a:xfrm>
            <a:off x="7885967" y="-383200"/>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 name="Google Shape;201;p21"/>
          <p:cNvSpPr txBox="1">
            <a:spLocks noGrp="1"/>
          </p:cNvSpPr>
          <p:nvPr>
            <p:ph type="title"/>
          </p:nvPr>
        </p:nvSpPr>
        <p:spPr>
          <a:xfrm>
            <a:off x="951200" y="1828400"/>
            <a:ext cx="3731600" cy="197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02" name="Google Shape;202;p21"/>
          <p:cNvSpPr txBox="1">
            <a:spLocks noGrp="1"/>
          </p:cNvSpPr>
          <p:nvPr>
            <p:ph type="subTitle" idx="1"/>
          </p:nvPr>
        </p:nvSpPr>
        <p:spPr>
          <a:xfrm>
            <a:off x="951201" y="3798407"/>
            <a:ext cx="3731600" cy="123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lvl1pPr>
            <a:lvl2pPr lvl="1" rtl="0">
              <a:lnSpc>
                <a:spcPct val="100000"/>
              </a:lnSpc>
              <a:spcBef>
                <a:spcPts val="1600"/>
              </a:spcBef>
              <a:spcAft>
                <a:spcPts val="0"/>
              </a:spcAft>
              <a:buNone/>
              <a:defRPr sz="2133" b="1"/>
            </a:lvl2pPr>
            <a:lvl3pPr lvl="2" rtl="0">
              <a:lnSpc>
                <a:spcPct val="100000"/>
              </a:lnSpc>
              <a:spcBef>
                <a:spcPts val="1600"/>
              </a:spcBef>
              <a:spcAft>
                <a:spcPts val="0"/>
              </a:spcAft>
              <a:buNone/>
              <a:defRPr sz="2133" b="1"/>
            </a:lvl3pPr>
            <a:lvl4pPr lvl="3" rtl="0">
              <a:lnSpc>
                <a:spcPct val="100000"/>
              </a:lnSpc>
              <a:spcBef>
                <a:spcPts val="1600"/>
              </a:spcBef>
              <a:spcAft>
                <a:spcPts val="0"/>
              </a:spcAft>
              <a:buNone/>
              <a:defRPr sz="2133" b="1"/>
            </a:lvl4pPr>
            <a:lvl5pPr lvl="4" rtl="0">
              <a:lnSpc>
                <a:spcPct val="100000"/>
              </a:lnSpc>
              <a:spcBef>
                <a:spcPts val="1600"/>
              </a:spcBef>
              <a:spcAft>
                <a:spcPts val="0"/>
              </a:spcAft>
              <a:buNone/>
              <a:defRPr sz="2133" b="1"/>
            </a:lvl5pPr>
            <a:lvl6pPr lvl="5" rtl="0">
              <a:lnSpc>
                <a:spcPct val="100000"/>
              </a:lnSpc>
              <a:spcBef>
                <a:spcPts val="1600"/>
              </a:spcBef>
              <a:spcAft>
                <a:spcPts val="0"/>
              </a:spcAft>
              <a:buNone/>
              <a:defRPr sz="2133" b="1"/>
            </a:lvl6pPr>
            <a:lvl7pPr lvl="6" rtl="0">
              <a:lnSpc>
                <a:spcPct val="100000"/>
              </a:lnSpc>
              <a:spcBef>
                <a:spcPts val="1600"/>
              </a:spcBef>
              <a:spcAft>
                <a:spcPts val="0"/>
              </a:spcAft>
              <a:buNone/>
              <a:defRPr sz="2133" b="1"/>
            </a:lvl7pPr>
            <a:lvl8pPr lvl="7" rtl="0">
              <a:lnSpc>
                <a:spcPct val="100000"/>
              </a:lnSpc>
              <a:spcBef>
                <a:spcPts val="1600"/>
              </a:spcBef>
              <a:spcAft>
                <a:spcPts val="0"/>
              </a:spcAft>
              <a:buNone/>
              <a:defRPr sz="2133" b="1"/>
            </a:lvl8pPr>
            <a:lvl9pPr lvl="8" rtl="0">
              <a:lnSpc>
                <a:spcPct val="100000"/>
              </a:lnSpc>
              <a:spcBef>
                <a:spcPts val="1600"/>
              </a:spcBef>
              <a:spcAft>
                <a:spcPts val="1600"/>
              </a:spcAft>
              <a:buNone/>
              <a:defRPr sz="2133" b="1"/>
            </a:lvl9pPr>
          </a:lstStyle>
          <a:p>
            <a:endParaRPr/>
          </a:p>
        </p:txBody>
      </p:sp>
    </p:spTree>
    <p:extLst>
      <p:ext uri="{BB962C8B-B14F-4D97-AF65-F5344CB8AC3E}">
        <p14:creationId xmlns:p14="http://schemas.microsoft.com/office/powerpoint/2010/main" val="37670971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03"/>
        <p:cNvGrpSpPr/>
        <p:nvPr/>
      </p:nvGrpSpPr>
      <p:grpSpPr>
        <a:xfrm>
          <a:off x="0" y="0"/>
          <a:ext cx="0" cy="0"/>
          <a:chOff x="0" y="0"/>
          <a:chExt cx="0" cy="0"/>
        </a:xfrm>
      </p:grpSpPr>
      <p:sp>
        <p:nvSpPr>
          <p:cNvPr id="204" name="Google Shape;204;p22"/>
          <p:cNvSpPr/>
          <p:nvPr/>
        </p:nvSpPr>
        <p:spPr>
          <a:xfrm>
            <a:off x="-2007333" y="-2836733"/>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5" name="Google Shape;205;p22"/>
          <p:cNvSpPr/>
          <p:nvPr/>
        </p:nvSpPr>
        <p:spPr>
          <a:xfrm>
            <a:off x="9156700" y="4097367"/>
            <a:ext cx="5689600" cy="56896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6" name="Google Shape;206;p22"/>
          <p:cNvSpPr txBox="1">
            <a:spLocks noGrp="1"/>
          </p:cNvSpPr>
          <p:nvPr>
            <p:ph type="title"/>
          </p:nvPr>
        </p:nvSpPr>
        <p:spPr>
          <a:xfrm>
            <a:off x="951200" y="2238800"/>
            <a:ext cx="4204800" cy="820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07" name="Google Shape;207;p22"/>
          <p:cNvSpPr txBox="1">
            <a:spLocks noGrp="1"/>
          </p:cNvSpPr>
          <p:nvPr>
            <p:ph type="subTitle" idx="1"/>
          </p:nvPr>
        </p:nvSpPr>
        <p:spPr>
          <a:xfrm>
            <a:off x="951201" y="3059601"/>
            <a:ext cx="4204800" cy="15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lvl1pPr>
            <a:lvl2pPr lvl="1" rtl="0">
              <a:lnSpc>
                <a:spcPct val="100000"/>
              </a:lnSpc>
              <a:spcBef>
                <a:spcPts val="1600"/>
              </a:spcBef>
              <a:spcAft>
                <a:spcPts val="0"/>
              </a:spcAft>
              <a:buNone/>
              <a:defRPr sz="2133" b="1"/>
            </a:lvl2pPr>
            <a:lvl3pPr lvl="2" rtl="0">
              <a:lnSpc>
                <a:spcPct val="100000"/>
              </a:lnSpc>
              <a:spcBef>
                <a:spcPts val="1600"/>
              </a:spcBef>
              <a:spcAft>
                <a:spcPts val="0"/>
              </a:spcAft>
              <a:buNone/>
              <a:defRPr sz="2133" b="1"/>
            </a:lvl3pPr>
            <a:lvl4pPr lvl="3" rtl="0">
              <a:lnSpc>
                <a:spcPct val="100000"/>
              </a:lnSpc>
              <a:spcBef>
                <a:spcPts val="1600"/>
              </a:spcBef>
              <a:spcAft>
                <a:spcPts val="0"/>
              </a:spcAft>
              <a:buNone/>
              <a:defRPr sz="2133" b="1"/>
            </a:lvl4pPr>
            <a:lvl5pPr lvl="4" rtl="0">
              <a:lnSpc>
                <a:spcPct val="100000"/>
              </a:lnSpc>
              <a:spcBef>
                <a:spcPts val="1600"/>
              </a:spcBef>
              <a:spcAft>
                <a:spcPts val="0"/>
              </a:spcAft>
              <a:buNone/>
              <a:defRPr sz="2133" b="1"/>
            </a:lvl5pPr>
            <a:lvl6pPr lvl="5" rtl="0">
              <a:lnSpc>
                <a:spcPct val="100000"/>
              </a:lnSpc>
              <a:spcBef>
                <a:spcPts val="1600"/>
              </a:spcBef>
              <a:spcAft>
                <a:spcPts val="0"/>
              </a:spcAft>
              <a:buNone/>
              <a:defRPr sz="2133" b="1"/>
            </a:lvl6pPr>
            <a:lvl7pPr lvl="6" rtl="0">
              <a:lnSpc>
                <a:spcPct val="100000"/>
              </a:lnSpc>
              <a:spcBef>
                <a:spcPts val="1600"/>
              </a:spcBef>
              <a:spcAft>
                <a:spcPts val="0"/>
              </a:spcAft>
              <a:buNone/>
              <a:defRPr sz="2133" b="1"/>
            </a:lvl7pPr>
            <a:lvl8pPr lvl="7" rtl="0">
              <a:lnSpc>
                <a:spcPct val="100000"/>
              </a:lnSpc>
              <a:spcBef>
                <a:spcPts val="1600"/>
              </a:spcBef>
              <a:spcAft>
                <a:spcPts val="0"/>
              </a:spcAft>
              <a:buNone/>
              <a:defRPr sz="2133" b="1"/>
            </a:lvl8pPr>
            <a:lvl9pPr lvl="8" rtl="0">
              <a:lnSpc>
                <a:spcPct val="100000"/>
              </a:lnSpc>
              <a:spcBef>
                <a:spcPts val="1600"/>
              </a:spcBef>
              <a:spcAft>
                <a:spcPts val="1600"/>
              </a:spcAft>
              <a:buNone/>
              <a:defRPr sz="2133" b="1"/>
            </a:lvl9pPr>
          </a:lstStyle>
          <a:p>
            <a:endParaRPr/>
          </a:p>
        </p:txBody>
      </p:sp>
    </p:spTree>
    <p:extLst>
      <p:ext uri="{BB962C8B-B14F-4D97-AF65-F5344CB8AC3E}">
        <p14:creationId xmlns:p14="http://schemas.microsoft.com/office/powerpoint/2010/main" val="5353206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208"/>
        <p:cNvGrpSpPr/>
        <p:nvPr/>
      </p:nvGrpSpPr>
      <p:grpSpPr>
        <a:xfrm>
          <a:off x="0" y="0"/>
          <a:ext cx="0" cy="0"/>
          <a:chOff x="0" y="0"/>
          <a:chExt cx="0" cy="0"/>
        </a:xfrm>
      </p:grpSpPr>
      <p:sp>
        <p:nvSpPr>
          <p:cNvPr id="209" name="Google Shape;209;p23"/>
          <p:cNvSpPr/>
          <p:nvPr/>
        </p:nvSpPr>
        <p:spPr>
          <a:xfrm>
            <a:off x="-1315967" y="-1836883"/>
            <a:ext cx="3953200" cy="39532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0" name="Google Shape;210;p23"/>
          <p:cNvSpPr txBox="1">
            <a:spLocks noGrp="1"/>
          </p:cNvSpPr>
          <p:nvPr>
            <p:ph type="title"/>
          </p:nvPr>
        </p:nvSpPr>
        <p:spPr>
          <a:xfrm>
            <a:off x="951200" y="593367"/>
            <a:ext cx="10289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1" name="Google Shape;211;p23"/>
          <p:cNvSpPr txBox="1">
            <a:spLocks noGrp="1"/>
          </p:cNvSpPr>
          <p:nvPr>
            <p:ph type="body" idx="1"/>
          </p:nvPr>
        </p:nvSpPr>
        <p:spPr>
          <a:xfrm>
            <a:off x="951200" y="1536633"/>
            <a:ext cx="10289600" cy="45552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rgbClr val="434343"/>
              </a:buClr>
              <a:buSzPts val="1200"/>
              <a:buChar char="●"/>
              <a:defRPr sz="2133"/>
            </a:lvl1pPr>
            <a:lvl2pPr marL="1219170" lvl="1" indent="-406390" rtl="0">
              <a:spcBef>
                <a:spcPts val="0"/>
              </a:spcBef>
              <a:spcAft>
                <a:spcPts val="0"/>
              </a:spcAft>
              <a:buClr>
                <a:srgbClr val="434343"/>
              </a:buClr>
              <a:buSzPts val="1200"/>
              <a:buFont typeface="Roboto Condensed Light"/>
              <a:buChar char="○"/>
              <a:defRPr/>
            </a:lvl2pPr>
            <a:lvl3pPr marL="1828754" lvl="2" indent="-406390" rtl="0">
              <a:spcBef>
                <a:spcPts val="0"/>
              </a:spcBef>
              <a:spcAft>
                <a:spcPts val="0"/>
              </a:spcAft>
              <a:buClr>
                <a:srgbClr val="434343"/>
              </a:buClr>
              <a:buSzPts val="1200"/>
              <a:buFont typeface="Roboto Condensed Light"/>
              <a:buChar char="■"/>
              <a:defRPr/>
            </a:lvl3pPr>
            <a:lvl4pPr marL="2438339" lvl="3" indent="-406390" rtl="0">
              <a:spcBef>
                <a:spcPts val="0"/>
              </a:spcBef>
              <a:spcAft>
                <a:spcPts val="0"/>
              </a:spcAft>
              <a:buClr>
                <a:srgbClr val="434343"/>
              </a:buClr>
              <a:buSzPts val="1200"/>
              <a:buFont typeface="Roboto Condensed Light"/>
              <a:buChar char="●"/>
              <a:defRPr/>
            </a:lvl4pPr>
            <a:lvl5pPr marL="3047924" lvl="4" indent="-406390" rtl="0">
              <a:spcBef>
                <a:spcPts val="0"/>
              </a:spcBef>
              <a:spcAft>
                <a:spcPts val="0"/>
              </a:spcAft>
              <a:buClr>
                <a:srgbClr val="434343"/>
              </a:buClr>
              <a:buSzPts val="1200"/>
              <a:buFont typeface="Roboto Condensed Light"/>
              <a:buChar char="○"/>
              <a:defRPr/>
            </a:lvl5pPr>
            <a:lvl6pPr marL="3657509" lvl="5" indent="-406390" rtl="0">
              <a:spcBef>
                <a:spcPts val="0"/>
              </a:spcBef>
              <a:spcAft>
                <a:spcPts val="0"/>
              </a:spcAft>
              <a:buClr>
                <a:srgbClr val="434343"/>
              </a:buClr>
              <a:buSzPts val="1200"/>
              <a:buFont typeface="Roboto Condensed Light"/>
              <a:buChar char="■"/>
              <a:defRPr/>
            </a:lvl6pPr>
            <a:lvl7pPr marL="4267093" lvl="6" indent="-406390" rtl="0">
              <a:spcBef>
                <a:spcPts val="0"/>
              </a:spcBef>
              <a:spcAft>
                <a:spcPts val="0"/>
              </a:spcAft>
              <a:buClr>
                <a:srgbClr val="434343"/>
              </a:buClr>
              <a:buSzPts val="1200"/>
              <a:buFont typeface="Roboto Condensed Light"/>
              <a:buChar char="●"/>
              <a:defRPr/>
            </a:lvl7pPr>
            <a:lvl8pPr marL="4876678" lvl="7" indent="-406390" rtl="0">
              <a:spcBef>
                <a:spcPts val="0"/>
              </a:spcBef>
              <a:spcAft>
                <a:spcPts val="0"/>
              </a:spcAft>
              <a:buClr>
                <a:srgbClr val="434343"/>
              </a:buClr>
              <a:buSzPts val="1200"/>
              <a:buFont typeface="Roboto Condensed Light"/>
              <a:buChar char="○"/>
              <a:defRPr/>
            </a:lvl8pPr>
            <a:lvl9pPr marL="5486263" lvl="8" indent="-406390" rtl="0">
              <a:spcBef>
                <a:spcPts val="0"/>
              </a:spcBef>
              <a:spcAft>
                <a:spcPts val="0"/>
              </a:spcAft>
              <a:buClr>
                <a:srgbClr val="434343"/>
              </a:buClr>
              <a:buSzPts val="1200"/>
              <a:buFont typeface="Roboto Condensed Light"/>
              <a:buChar char="■"/>
              <a:defRPr/>
            </a:lvl9pPr>
          </a:lstStyle>
          <a:p>
            <a:endParaRPr/>
          </a:p>
        </p:txBody>
      </p:sp>
      <p:grpSp>
        <p:nvGrpSpPr>
          <p:cNvPr id="212" name="Google Shape;212;p23"/>
          <p:cNvGrpSpPr/>
          <p:nvPr/>
        </p:nvGrpSpPr>
        <p:grpSpPr>
          <a:xfrm>
            <a:off x="-97233" y="-96915"/>
            <a:ext cx="3585367" cy="473233"/>
            <a:chOff x="491775" y="19025"/>
            <a:chExt cx="2689025" cy="354925"/>
          </a:xfrm>
        </p:grpSpPr>
        <p:cxnSp>
          <p:nvCxnSpPr>
            <p:cNvPr id="213" name="Google Shape;213;p23"/>
            <p:cNvCxnSpPr/>
            <p:nvPr/>
          </p:nvCxnSpPr>
          <p:spPr>
            <a:xfrm>
              <a:off x="491775" y="19025"/>
              <a:ext cx="351300" cy="351300"/>
            </a:xfrm>
            <a:prstGeom prst="straightConnector1">
              <a:avLst/>
            </a:prstGeom>
            <a:noFill/>
            <a:ln w="9525" cap="flat" cmpd="sng">
              <a:solidFill>
                <a:schemeClr val="accent2"/>
              </a:solidFill>
              <a:prstDash val="solid"/>
              <a:round/>
              <a:headEnd type="none" w="med" len="med"/>
              <a:tailEnd type="none" w="med" len="med"/>
            </a:ln>
          </p:spPr>
        </p:cxnSp>
        <p:cxnSp>
          <p:nvCxnSpPr>
            <p:cNvPr id="214" name="Google Shape;214;p23"/>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grpSp>
        <p:nvGrpSpPr>
          <p:cNvPr id="215" name="Google Shape;215;p23"/>
          <p:cNvGrpSpPr/>
          <p:nvPr/>
        </p:nvGrpSpPr>
        <p:grpSpPr>
          <a:xfrm rot="10800000">
            <a:off x="8703867" y="6481685"/>
            <a:ext cx="3585367" cy="473233"/>
            <a:chOff x="491775" y="19025"/>
            <a:chExt cx="2689025" cy="354925"/>
          </a:xfrm>
        </p:grpSpPr>
        <p:cxnSp>
          <p:nvCxnSpPr>
            <p:cNvPr id="216" name="Google Shape;216;p23"/>
            <p:cNvCxnSpPr/>
            <p:nvPr/>
          </p:nvCxnSpPr>
          <p:spPr>
            <a:xfrm>
              <a:off x="491775" y="19025"/>
              <a:ext cx="351300" cy="351300"/>
            </a:xfrm>
            <a:prstGeom prst="straightConnector1">
              <a:avLst/>
            </a:prstGeom>
            <a:noFill/>
            <a:ln w="9525" cap="flat" cmpd="sng">
              <a:solidFill>
                <a:schemeClr val="accent2"/>
              </a:solidFill>
              <a:prstDash val="solid"/>
              <a:round/>
              <a:headEnd type="none" w="med" len="med"/>
              <a:tailEnd type="none" w="med" len="med"/>
            </a:ln>
          </p:spPr>
        </p:cxnSp>
        <p:cxnSp>
          <p:nvCxnSpPr>
            <p:cNvPr id="217" name="Google Shape;217;p23"/>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spTree>
    <p:extLst>
      <p:ext uri="{BB962C8B-B14F-4D97-AF65-F5344CB8AC3E}">
        <p14:creationId xmlns:p14="http://schemas.microsoft.com/office/powerpoint/2010/main" val="26894698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18"/>
        <p:cNvGrpSpPr/>
        <p:nvPr/>
      </p:nvGrpSpPr>
      <p:grpSpPr>
        <a:xfrm>
          <a:off x="0" y="0"/>
          <a:ext cx="0" cy="0"/>
          <a:chOff x="0" y="0"/>
          <a:chExt cx="0" cy="0"/>
        </a:xfrm>
      </p:grpSpPr>
      <p:sp>
        <p:nvSpPr>
          <p:cNvPr id="219" name="Google Shape;219;p24"/>
          <p:cNvSpPr/>
          <p:nvPr/>
        </p:nvSpPr>
        <p:spPr>
          <a:xfrm>
            <a:off x="4318067" y="-2862267"/>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 name="Google Shape;220;p24"/>
          <p:cNvSpPr/>
          <p:nvPr/>
        </p:nvSpPr>
        <p:spPr>
          <a:xfrm>
            <a:off x="1155333" y="4244467"/>
            <a:ext cx="5613600" cy="56136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 name="Google Shape;221;p24"/>
          <p:cNvSpPr txBox="1">
            <a:spLocks noGrp="1"/>
          </p:cNvSpPr>
          <p:nvPr>
            <p:ph type="title"/>
          </p:nvPr>
        </p:nvSpPr>
        <p:spPr>
          <a:xfrm>
            <a:off x="4318067" y="4523100"/>
            <a:ext cx="35560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a:lvl1pPr>
            <a:lvl2pPr lvl="1" algn="ctr" rtl="0">
              <a:spcBef>
                <a:spcPts val="0"/>
              </a:spcBef>
              <a:spcAft>
                <a:spcPts val="0"/>
              </a:spcAft>
              <a:buNone/>
              <a:defRPr sz="2400" b="1"/>
            </a:lvl2pPr>
            <a:lvl3pPr lvl="2" algn="ctr" rtl="0">
              <a:spcBef>
                <a:spcPts val="0"/>
              </a:spcBef>
              <a:spcAft>
                <a:spcPts val="0"/>
              </a:spcAft>
              <a:buNone/>
              <a:defRPr sz="2400" b="1"/>
            </a:lvl3pPr>
            <a:lvl4pPr lvl="3" algn="ctr" rtl="0">
              <a:spcBef>
                <a:spcPts val="0"/>
              </a:spcBef>
              <a:spcAft>
                <a:spcPts val="0"/>
              </a:spcAft>
              <a:buNone/>
              <a:defRPr sz="2400" b="1"/>
            </a:lvl4pPr>
            <a:lvl5pPr lvl="4" algn="ctr" rtl="0">
              <a:spcBef>
                <a:spcPts val="0"/>
              </a:spcBef>
              <a:spcAft>
                <a:spcPts val="0"/>
              </a:spcAft>
              <a:buNone/>
              <a:defRPr sz="2400" b="1"/>
            </a:lvl5pPr>
            <a:lvl6pPr lvl="5" algn="ctr" rtl="0">
              <a:spcBef>
                <a:spcPts val="0"/>
              </a:spcBef>
              <a:spcAft>
                <a:spcPts val="0"/>
              </a:spcAft>
              <a:buNone/>
              <a:defRPr sz="2400" b="1"/>
            </a:lvl6pPr>
            <a:lvl7pPr lvl="6" algn="ctr" rtl="0">
              <a:spcBef>
                <a:spcPts val="0"/>
              </a:spcBef>
              <a:spcAft>
                <a:spcPts val="0"/>
              </a:spcAft>
              <a:buNone/>
              <a:defRPr sz="2400" b="1"/>
            </a:lvl7pPr>
            <a:lvl8pPr lvl="7" algn="ctr" rtl="0">
              <a:spcBef>
                <a:spcPts val="0"/>
              </a:spcBef>
              <a:spcAft>
                <a:spcPts val="0"/>
              </a:spcAft>
              <a:buNone/>
              <a:defRPr sz="2400" b="1"/>
            </a:lvl8pPr>
            <a:lvl9pPr lvl="8" algn="ctr" rtl="0">
              <a:spcBef>
                <a:spcPts val="0"/>
              </a:spcBef>
              <a:spcAft>
                <a:spcPts val="0"/>
              </a:spcAft>
              <a:buNone/>
              <a:defRPr sz="2400" b="1"/>
            </a:lvl9pPr>
          </a:lstStyle>
          <a:p>
            <a:endParaRPr/>
          </a:p>
        </p:txBody>
      </p:sp>
      <p:sp>
        <p:nvSpPr>
          <p:cNvPr id="222" name="Google Shape;222;p24"/>
          <p:cNvSpPr txBox="1">
            <a:spLocks noGrp="1"/>
          </p:cNvSpPr>
          <p:nvPr>
            <p:ph type="subTitle" idx="1"/>
          </p:nvPr>
        </p:nvSpPr>
        <p:spPr>
          <a:xfrm>
            <a:off x="2783000" y="2520451"/>
            <a:ext cx="6626000" cy="1724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200"/>
            </a:lvl1pPr>
            <a:lvl2pPr lvl="1" algn="ctr" rtl="0">
              <a:spcBef>
                <a:spcPts val="1600"/>
              </a:spcBef>
              <a:spcAft>
                <a:spcPts val="0"/>
              </a:spcAft>
              <a:buNone/>
              <a:defRPr sz="3200" b="1"/>
            </a:lvl2pPr>
            <a:lvl3pPr lvl="2" algn="ctr" rtl="0">
              <a:spcBef>
                <a:spcPts val="1600"/>
              </a:spcBef>
              <a:spcAft>
                <a:spcPts val="0"/>
              </a:spcAft>
              <a:buNone/>
              <a:defRPr sz="3200" b="1"/>
            </a:lvl3pPr>
            <a:lvl4pPr lvl="3" algn="ctr" rtl="0">
              <a:spcBef>
                <a:spcPts val="1600"/>
              </a:spcBef>
              <a:spcAft>
                <a:spcPts val="0"/>
              </a:spcAft>
              <a:buNone/>
              <a:defRPr sz="3200" b="1"/>
            </a:lvl4pPr>
            <a:lvl5pPr lvl="4" algn="ctr" rtl="0">
              <a:spcBef>
                <a:spcPts val="1600"/>
              </a:spcBef>
              <a:spcAft>
                <a:spcPts val="0"/>
              </a:spcAft>
              <a:buNone/>
              <a:defRPr sz="3200" b="1"/>
            </a:lvl5pPr>
            <a:lvl6pPr lvl="5" algn="ctr" rtl="0">
              <a:spcBef>
                <a:spcPts val="1600"/>
              </a:spcBef>
              <a:spcAft>
                <a:spcPts val="0"/>
              </a:spcAft>
              <a:buNone/>
              <a:defRPr sz="3200" b="1"/>
            </a:lvl6pPr>
            <a:lvl7pPr lvl="6" algn="ctr" rtl="0">
              <a:spcBef>
                <a:spcPts val="1600"/>
              </a:spcBef>
              <a:spcAft>
                <a:spcPts val="0"/>
              </a:spcAft>
              <a:buNone/>
              <a:defRPr sz="3200" b="1"/>
            </a:lvl7pPr>
            <a:lvl8pPr lvl="7" algn="ctr" rtl="0">
              <a:spcBef>
                <a:spcPts val="1600"/>
              </a:spcBef>
              <a:spcAft>
                <a:spcPts val="0"/>
              </a:spcAft>
              <a:buNone/>
              <a:defRPr sz="3200" b="1"/>
            </a:lvl8pPr>
            <a:lvl9pPr lvl="8" algn="ctr" rtl="0">
              <a:spcBef>
                <a:spcPts val="1600"/>
              </a:spcBef>
              <a:spcAft>
                <a:spcPts val="1600"/>
              </a:spcAft>
              <a:buNone/>
              <a:defRPr sz="3200" b="1"/>
            </a:lvl9pPr>
          </a:lstStyle>
          <a:p>
            <a:endParaRPr/>
          </a:p>
        </p:txBody>
      </p:sp>
      <p:grpSp>
        <p:nvGrpSpPr>
          <p:cNvPr id="223" name="Google Shape;223;p24"/>
          <p:cNvGrpSpPr/>
          <p:nvPr/>
        </p:nvGrpSpPr>
        <p:grpSpPr>
          <a:xfrm rot="10800000">
            <a:off x="7488884" y="1451601"/>
            <a:ext cx="4745400" cy="1615700"/>
            <a:chOff x="-365050" y="-837825"/>
            <a:chExt cx="3559050" cy="1211775"/>
          </a:xfrm>
        </p:grpSpPr>
        <p:cxnSp>
          <p:nvCxnSpPr>
            <p:cNvPr id="224" name="Google Shape;224;p24"/>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225" name="Google Shape;225;p24"/>
            <p:cNvCxnSpPr/>
            <p:nvPr/>
          </p:nvCxnSpPr>
          <p:spPr>
            <a:xfrm>
              <a:off x="839600" y="373950"/>
              <a:ext cx="2354400" cy="0"/>
            </a:xfrm>
            <a:prstGeom prst="straightConnector1">
              <a:avLst/>
            </a:prstGeom>
            <a:noFill/>
            <a:ln w="9525" cap="flat" cmpd="sng">
              <a:solidFill>
                <a:schemeClr val="accent2"/>
              </a:solidFill>
              <a:prstDash val="solid"/>
              <a:round/>
              <a:headEnd type="none" w="med" len="med"/>
              <a:tailEnd type="oval" w="med" len="med"/>
            </a:ln>
          </p:spPr>
        </p:cxnSp>
      </p:grpSp>
      <p:grpSp>
        <p:nvGrpSpPr>
          <p:cNvPr id="226" name="Google Shape;226;p24"/>
          <p:cNvGrpSpPr/>
          <p:nvPr/>
        </p:nvGrpSpPr>
        <p:grpSpPr>
          <a:xfrm>
            <a:off x="-42283" y="4523101"/>
            <a:ext cx="4745400" cy="1615700"/>
            <a:chOff x="-365050" y="-837825"/>
            <a:chExt cx="3559050" cy="1211775"/>
          </a:xfrm>
        </p:grpSpPr>
        <p:cxnSp>
          <p:nvCxnSpPr>
            <p:cNvPr id="227" name="Google Shape;227;p24"/>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228" name="Google Shape;228;p24"/>
            <p:cNvCxnSpPr/>
            <p:nvPr/>
          </p:nvCxnSpPr>
          <p:spPr>
            <a:xfrm>
              <a:off x="839600" y="373950"/>
              <a:ext cx="2354400" cy="0"/>
            </a:xfrm>
            <a:prstGeom prst="straightConnector1">
              <a:avLst/>
            </a:prstGeom>
            <a:noFill/>
            <a:ln w="9525" cap="flat" cmpd="sng">
              <a:solidFill>
                <a:schemeClr val="accent2"/>
              </a:solidFill>
              <a:prstDash val="solid"/>
              <a:round/>
              <a:headEnd type="none" w="med" len="med"/>
              <a:tailEnd type="oval" w="med" len="med"/>
            </a:ln>
          </p:spPr>
        </p:cxnSp>
      </p:grpSp>
    </p:spTree>
    <p:extLst>
      <p:ext uri="{BB962C8B-B14F-4D97-AF65-F5344CB8AC3E}">
        <p14:creationId xmlns:p14="http://schemas.microsoft.com/office/powerpoint/2010/main" val="1627435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29"/>
        <p:cNvGrpSpPr/>
        <p:nvPr/>
      </p:nvGrpSpPr>
      <p:grpSpPr>
        <a:xfrm>
          <a:off x="0" y="0"/>
          <a:ext cx="0" cy="0"/>
          <a:chOff x="0" y="0"/>
          <a:chExt cx="0" cy="0"/>
        </a:xfrm>
      </p:grpSpPr>
      <p:sp>
        <p:nvSpPr>
          <p:cNvPr id="230" name="Google Shape;230;p25"/>
          <p:cNvSpPr/>
          <p:nvPr/>
        </p:nvSpPr>
        <p:spPr>
          <a:xfrm>
            <a:off x="1640733" y="-1026267"/>
            <a:ext cx="8910400" cy="8910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1" name="Google Shape;231;p25"/>
          <p:cNvSpPr txBox="1">
            <a:spLocks noGrp="1"/>
          </p:cNvSpPr>
          <p:nvPr>
            <p:ph type="title" hasCustomPrompt="1"/>
          </p:nvPr>
        </p:nvSpPr>
        <p:spPr>
          <a:xfrm>
            <a:off x="6636151" y="3899500"/>
            <a:ext cx="3299600" cy="59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3200">
                <a:solidFill>
                  <a:schemeClr val="dk2"/>
                </a:solidFill>
              </a:defRPr>
            </a:lvl1pPr>
            <a:lvl2pPr lvl="1" algn="ctr" rtl="0">
              <a:spcBef>
                <a:spcPts val="0"/>
              </a:spcBef>
              <a:spcAft>
                <a:spcPts val="0"/>
              </a:spcAft>
              <a:buSzPts val="2800"/>
              <a:buNone/>
              <a:defRPr sz="3733"/>
            </a:lvl2pPr>
            <a:lvl3pPr lvl="2" algn="ctr" rtl="0">
              <a:spcBef>
                <a:spcPts val="0"/>
              </a:spcBef>
              <a:spcAft>
                <a:spcPts val="0"/>
              </a:spcAft>
              <a:buSzPts val="2800"/>
              <a:buNone/>
              <a:defRPr sz="3733"/>
            </a:lvl3pPr>
            <a:lvl4pPr lvl="3" algn="ctr" rtl="0">
              <a:spcBef>
                <a:spcPts val="0"/>
              </a:spcBef>
              <a:spcAft>
                <a:spcPts val="0"/>
              </a:spcAft>
              <a:buSzPts val="2800"/>
              <a:buNone/>
              <a:defRPr sz="3733"/>
            </a:lvl4pPr>
            <a:lvl5pPr lvl="4" algn="ctr" rtl="0">
              <a:spcBef>
                <a:spcPts val="0"/>
              </a:spcBef>
              <a:spcAft>
                <a:spcPts val="0"/>
              </a:spcAft>
              <a:buSzPts val="2800"/>
              <a:buNone/>
              <a:defRPr sz="3733"/>
            </a:lvl5pPr>
            <a:lvl6pPr lvl="5" algn="ctr" rtl="0">
              <a:spcBef>
                <a:spcPts val="0"/>
              </a:spcBef>
              <a:spcAft>
                <a:spcPts val="0"/>
              </a:spcAft>
              <a:buSzPts val="2800"/>
              <a:buNone/>
              <a:defRPr sz="3733"/>
            </a:lvl6pPr>
            <a:lvl7pPr lvl="6" algn="ctr" rtl="0">
              <a:spcBef>
                <a:spcPts val="0"/>
              </a:spcBef>
              <a:spcAft>
                <a:spcPts val="0"/>
              </a:spcAft>
              <a:buSzPts val="2800"/>
              <a:buNone/>
              <a:defRPr sz="3733"/>
            </a:lvl7pPr>
            <a:lvl8pPr lvl="7" algn="ctr" rtl="0">
              <a:spcBef>
                <a:spcPts val="0"/>
              </a:spcBef>
              <a:spcAft>
                <a:spcPts val="0"/>
              </a:spcAft>
              <a:buSzPts val="2800"/>
              <a:buNone/>
              <a:defRPr sz="3733"/>
            </a:lvl8pPr>
            <a:lvl9pPr lvl="8" algn="ctr" rtl="0">
              <a:spcBef>
                <a:spcPts val="0"/>
              </a:spcBef>
              <a:spcAft>
                <a:spcPts val="0"/>
              </a:spcAft>
              <a:buSzPts val="2800"/>
              <a:buNone/>
              <a:defRPr sz="3733"/>
            </a:lvl9pPr>
          </a:lstStyle>
          <a:p>
            <a:r>
              <a:t>xx%</a:t>
            </a:r>
          </a:p>
        </p:txBody>
      </p:sp>
      <p:sp>
        <p:nvSpPr>
          <p:cNvPr id="232" name="Google Shape;232;p25"/>
          <p:cNvSpPr txBox="1">
            <a:spLocks noGrp="1"/>
          </p:cNvSpPr>
          <p:nvPr>
            <p:ph type="subTitle" idx="1"/>
          </p:nvPr>
        </p:nvSpPr>
        <p:spPr>
          <a:xfrm>
            <a:off x="6638680" y="4395500"/>
            <a:ext cx="3294400" cy="92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solidFill>
                  <a:schemeClr val="dk2"/>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33" name="Google Shape;233;p25"/>
          <p:cNvSpPr txBox="1">
            <a:spLocks noGrp="1"/>
          </p:cNvSpPr>
          <p:nvPr>
            <p:ph type="title" idx="2" hasCustomPrompt="1"/>
          </p:nvPr>
        </p:nvSpPr>
        <p:spPr>
          <a:xfrm>
            <a:off x="4446167" y="1575400"/>
            <a:ext cx="3304800" cy="59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3200">
                <a:solidFill>
                  <a:schemeClr val="dk2"/>
                </a:solidFill>
              </a:defRPr>
            </a:lvl1pPr>
            <a:lvl2pPr lvl="1" algn="ctr" rtl="0">
              <a:spcBef>
                <a:spcPts val="0"/>
              </a:spcBef>
              <a:spcAft>
                <a:spcPts val="0"/>
              </a:spcAft>
              <a:buSzPts val="2800"/>
              <a:buNone/>
              <a:defRPr sz="3733"/>
            </a:lvl2pPr>
            <a:lvl3pPr lvl="2" algn="ctr" rtl="0">
              <a:spcBef>
                <a:spcPts val="0"/>
              </a:spcBef>
              <a:spcAft>
                <a:spcPts val="0"/>
              </a:spcAft>
              <a:buSzPts val="2800"/>
              <a:buNone/>
              <a:defRPr sz="3733"/>
            </a:lvl3pPr>
            <a:lvl4pPr lvl="3" algn="ctr" rtl="0">
              <a:spcBef>
                <a:spcPts val="0"/>
              </a:spcBef>
              <a:spcAft>
                <a:spcPts val="0"/>
              </a:spcAft>
              <a:buSzPts val="2800"/>
              <a:buNone/>
              <a:defRPr sz="3733"/>
            </a:lvl4pPr>
            <a:lvl5pPr lvl="4" algn="ctr" rtl="0">
              <a:spcBef>
                <a:spcPts val="0"/>
              </a:spcBef>
              <a:spcAft>
                <a:spcPts val="0"/>
              </a:spcAft>
              <a:buSzPts val="2800"/>
              <a:buNone/>
              <a:defRPr sz="3733"/>
            </a:lvl5pPr>
            <a:lvl6pPr lvl="5" algn="ctr" rtl="0">
              <a:spcBef>
                <a:spcPts val="0"/>
              </a:spcBef>
              <a:spcAft>
                <a:spcPts val="0"/>
              </a:spcAft>
              <a:buSzPts val="2800"/>
              <a:buNone/>
              <a:defRPr sz="3733"/>
            </a:lvl6pPr>
            <a:lvl7pPr lvl="6" algn="ctr" rtl="0">
              <a:spcBef>
                <a:spcPts val="0"/>
              </a:spcBef>
              <a:spcAft>
                <a:spcPts val="0"/>
              </a:spcAft>
              <a:buSzPts val="2800"/>
              <a:buNone/>
              <a:defRPr sz="3733"/>
            </a:lvl7pPr>
            <a:lvl8pPr lvl="7" algn="ctr" rtl="0">
              <a:spcBef>
                <a:spcPts val="0"/>
              </a:spcBef>
              <a:spcAft>
                <a:spcPts val="0"/>
              </a:spcAft>
              <a:buSzPts val="2800"/>
              <a:buNone/>
              <a:defRPr sz="3733"/>
            </a:lvl8pPr>
            <a:lvl9pPr lvl="8" algn="ctr" rtl="0">
              <a:spcBef>
                <a:spcPts val="0"/>
              </a:spcBef>
              <a:spcAft>
                <a:spcPts val="0"/>
              </a:spcAft>
              <a:buSzPts val="2800"/>
              <a:buNone/>
              <a:defRPr sz="3733"/>
            </a:lvl9pPr>
          </a:lstStyle>
          <a:p>
            <a:r>
              <a:t>xx%</a:t>
            </a:r>
          </a:p>
        </p:txBody>
      </p:sp>
      <p:sp>
        <p:nvSpPr>
          <p:cNvPr id="234" name="Google Shape;234;p25"/>
          <p:cNvSpPr txBox="1">
            <a:spLocks noGrp="1"/>
          </p:cNvSpPr>
          <p:nvPr>
            <p:ph type="subTitle" idx="3"/>
          </p:nvPr>
        </p:nvSpPr>
        <p:spPr>
          <a:xfrm>
            <a:off x="4449867" y="2071400"/>
            <a:ext cx="3299600" cy="92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solidFill>
                  <a:schemeClr val="dk2"/>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35" name="Google Shape;235;p25"/>
          <p:cNvSpPr txBox="1">
            <a:spLocks noGrp="1"/>
          </p:cNvSpPr>
          <p:nvPr>
            <p:ph type="title" idx="4" hasCustomPrompt="1"/>
          </p:nvPr>
        </p:nvSpPr>
        <p:spPr>
          <a:xfrm>
            <a:off x="2256217" y="3899500"/>
            <a:ext cx="3294400" cy="59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3200">
                <a:solidFill>
                  <a:schemeClr val="dk2"/>
                </a:solidFill>
              </a:defRPr>
            </a:lvl1pPr>
            <a:lvl2pPr lvl="1" algn="ctr" rtl="0">
              <a:spcBef>
                <a:spcPts val="0"/>
              </a:spcBef>
              <a:spcAft>
                <a:spcPts val="0"/>
              </a:spcAft>
              <a:buSzPts val="2800"/>
              <a:buNone/>
              <a:defRPr sz="3733"/>
            </a:lvl2pPr>
            <a:lvl3pPr lvl="2" algn="ctr" rtl="0">
              <a:spcBef>
                <a:spcPts val="0"/>
              </a:spcBef>
              <a:spcAft>
                <a:spcPts val="0"/>
              </a:spcAft>
              <a:buSzPts val="2800"/>
              <a:buNone/>
              <a:defRPr sz="3733"/>
            </a:lvl3pPr>
            <a:lvl4pPr lvl="3" algn="ctr" rtl="0">
              <a:spcBef>
                <a:spcPts val="0"/>
              </a:spcBef>
              <a:spcAft>
                <a:spcPts val="0"/>
              </a:spcAft>
              <a:buSzPts val="2800"/>
              <a:buNone/>
              <a:defRPr sz="3733"/>
            </a:lvl4pPr>
            <a:lvl5pPr lvl="4" algn="ctr" rtl="0">
              <a:spcBef>
                <a:spcPts val="0"/>
              </a:spcBef>
              <a:spcAft>
                <a:spcPts val="0"/>
              </a:spcAft>
              <a:buSzPts val="2800"/>
              <a:buNone/>
              <a:defRPr sz="3733"/>
            </a:lvl5pPr>
            <a:lvl6pPr lvl="5" algn="ctr" rtl="0">
              <a:spcBef>
                <a:spcPts val="0"/>
              </a:spcBef>
              <a:spcAft>
                <a:spcPts val="0"/>
              </a:spcAft>
              <a:buSzPts val="2800"/>
              <a:buNone/>
              <a:defRPr sz="3733"/>
            </a:lvl6pPr>
            <a:lvl7pPr lvl="6" algn="ctr" rtl="0">
              <a:spcBef>
                <a:spcPts val="0"/>
              </a:spcBef>
              <a:spcAft>
                <a:spcPts val="0"/>
              </a:spcAft>
              <a:buSzPts val="2800"/>
              <a:buNone/>
              <a:defRPr sz="3733"/>
            </a:lvl7pPr>
            <a:lvl8pPr lvl="7" algn="ctr" rtl="0">
              <a:spcBef>
                <a:spcPts val="0"/>
              </a:spcBef>
              <a:spcAft>
                <a:spcPts val="0"/>
              </a:spcAft>
              <a:buSzPts val="2800"/>
              <a:buNone/>
              <a:defRPr sz="3733"/>
            </a:lvl8pPr>
            <a:lvl9pPr lvl="8" algn="ctr" rtl="0">
              <a:spcBef>
                <a:spcPts val="0"/>
              </a:spcBef>
              <a:spcAft>
                <a:spcPts val="0"/>
              </a:spcAft>
              <a:buSzPts val="2800"/>
              <a:buNone/>
              <a:defRPr sz="3733"/>
            </a:lvl9pPr>
          </a:lstStyle>
          <a:p>
            <a:r>
              <a:t>xx%</a:t>
            </a:r>
          </a:p>
        </p:txBody>
      </p:sp>
      <p:sp>
        <p:nvSpPr>
          <p:cNvPr id="236" name="Google Shape;236;p25"/>
          <p:cNvSpPr txBox="1">
            <a:spLocks noGrp="1"/>
          </p:cNvSpPr>
          <p:nvPr>
            <p:ph type="subTitle" idx="5"/>
          </p:nvPr>
        </p:nvSpPr>
        <p:spPr>
          <a:xfrm>
            <a:off x="2258745" y="4395500"/>
            <a:ext cx="3289200" cy="92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solidFill>
                  <a:schemeClr val="dk2"/>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37" name="Google Shape;237;p25"/>
          <p:cNvSpPr/>
          <p:nvPr/>
        </p:nvSpPr>
        <p:spPr>
          <a:xfrm>
            <a:off x="-1943433" y="2068000"/>
            <a:ext cx="2722000" cy="27220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8" name="Google Shape;238;p25"/>
          <p:cNvSpPr/>
          <p:nvPr/>
        </p:nvSpPr>
        <p:spPr>
          <a:xfrm>
            <a:off x="11413433" y="2068000"/>
            <a:ext cx="2722000" cy="27220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1669370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39"/>
        <p:cNvGrpSpPr/>
        <p:nvPr/>
      </p:nvGrpSpPr>
      <p:grpSpPr>
        <a:xfrm>
          <a:off x="0" y="0"/>
          <a:ext cx="0" cy="0"/>
          <a:chOff x="0" y="0"/>
          <a:chExt cx="0" cy="0"/>
        </a:xfrm>
      </p:grpSpPr>
      <p:sp>
        <p:nvSpPr>
          <p:cNvPr id="240" name="Google Shape;240;p26"/>
          <p:cNvSpPr/>
          <p:nvPr/>
        </p:nvSpPr>
        <p:spPr>
          <a:xfrm>
            <a:off x="2283800" y="-3405833"/>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1" name="Google Shape;241;p26"/>
          <p:cNvSpPr/>
          <p:nvPr/>
        </p:nvSpPr>
        <p:spPr>
          <a:xfrm>
            <a:off x="2283900" y="4147067"/>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2" name="Google Shape;242;p26"/>
          <p:cNvSpPr txBox="1">
            <a:spLocks noGrp="1"/>
          </p:cNvSpPr>
          <p:nvPr>
            <p:ph type="title"/>
          </p:nvPr>
        </p:nvSpPr>
        <p:spPr>
          <a:xfrm>
            <a:off x="3149600" y="719433"/>
            <a:ext cx="5892800" cy="1272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6667"/>
            </a:lvl1pPr>
            <a:lvl2pPr lvl="1" algn="ctr" rtl="0">
              <a:spcBef>
                <a:spcPts val="0"/>
              </a:spcBef>
              <a:spcAft>
                <a:spcPts val="0"/>
              </a:spcAft>
              <a:buNone/>
              <a:defRPr sz="6667"/>
            </a:lvl2pPr>
            <a:lvl3pPr lvl="2" algn="ctr" rtl="0">
              <a:spcBef>
                <a:spcPts val="0"/>
              </a:spcBef>
              <a:spcAft>
                <a:spcPts val="0"/>
              </a:spcAft>
              <a:buNone/>
              <a:defRPr sz="6667"/>
            </a:lvl3pPr>
            <a:lvl4pPr lvl="3" algn="ctr" rtl="0">
              <a:spcBef>
                <a:spcPts val="0"/>
              </a:spcBef>
              <a:spcAft>
                <a:spcPts val="0"/>
              </a:spcAft>
              <a:buNone/>
              <a:defRPr sz="6667"/>
            </a:lvl4pPr>
            <a:lvl5pPr lvl="4" algn="ctr" rtl="0">
              <a:spcBef>
                <a:spcPts val="0"/>
              </a:spcBef>
              <a:spcAft>
                <a:spcPts val="0"/>
              </a:spcAft>
              <a:buNone/>
              <a:defRPr sz="6667"/>
            </a:lvl5pPr>
            <a:lvl6pPr lvl="5" algn="ctr" rtl="0">
              <a:spcBef>
                <a:spcPts val="0"/>
              </a:spcBef>
              <a:spcAft>
                <a:spcPts val="0"/>
              </a:spcAft>
              <a:buNone/>
              <a:defRPr sz="6667"/>
            </a:lvl6pPr>
            <a:lvl7pPr lvl="6" algn="ctr" rtl="0">
              <a:spcBef>
                <a:spcPts val="0"/>
              </a:spcBef>
              <a:spcAft>
                <a:spcPts val="0"/>
              </a:spcAft>
              <a:buNone/>
              <a:defRPr sz="6667"/>
            </a:lvl7pPr>
            <a:lvl8pPr lvl="7" algn="ctr" rtl="0">
              <a:spcBef>
                <a:spcPts val="0"/>
              </a:spcBef>
              <a:spcAft>
                <a:spcPts val="0"/>
              </a:spcAft>
              <a:buNone/>
              <a:defRPr sz="6667"/>
            </a:lvl8pPr>
            <a:lvl9pPr lvl="8" algn="ctr" rtl="0">
              <a:spcBef>
                <a:spcPts val="0"/>
              </a:spcBef>
              <a:spcAft>
                <a:spcPts val="0"/>
              </a:spcAft>
              <a:buNone/>
              <a:defRPr sz="6667"/>
            </a:lvl9pPr>
          </a:lstStyle>
          <a:p>
            <a:endParaRPr/>
          </a:p>
        </p:txBody>
      </p:sp>
      <p:sp>
        <p:nvSpPr>
          <p:cNvPr id="243" name="Google Shape;243;p26"/>
          <p:cNvSpPr txBox="1">
            <a:spLocks noGrp="1"/>
          </p:cNvSpPr>
          <p:nvPr>
            <p:ph type="subTitle" idx="1"/>
          </p:nvPr>
        </p:nvSpPr>
        <p:spPr>
          <a:xfrm>
            <a:off x="3149600" y="1841333"/>
            <a:ext cx="5892800" cy="615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b="1">
                <a:latin typeface="Share Tech"/>
                <a:ea typeface="Share Tech"/>
                <a:cs typeface="Share Tech"/>
                <a:sym typeface="Share Tech"/>
              </a:defRPr>
            </a:lvl1pPr>
            <a:lvl2pPr lvl="1" algn="ctr" rtl="0">
              <a:spcBef>
                <a:spcPts val="1600"/>
              </a:spcBef>
              <a:spcAft>
                <a:spcPts val="0"/>
              </a:spcAft>
              <a:buNone/>
              <a:defRPr sz="2400" b="1">
                <a:latin typeface="Share Tech"/>
                <a:ea typeface="Share Tech"/>
                <a:cs typeface="Share Tech"/>
                <a:sym typeface="Share Tech"/>
              </a:defRPr>
            </a:lvl2pPr>
            <a:lvl3pPr lvl="2" algn="ctr" rtl="0">
              <a:spcBef>
                <a:spcPts val="1600"/>
              </a:spcBef>
              <a:spcAft>
                <a:spcPts val="0"/>
              </a:spcAft>
              <a:buNone/>
              <a:defRPr sz="2400" b="1">
                <a:latin typeface="Share Tech"/>
                <a:ea typeface="Share Tech"/>
                <a:cs typeface="Share Tech"/>
                <a:sym typeface="Share Tech"/>
              </a:defRPr>
            </a:lvl3pPr>
            <a:lvl4pPr lvl="3" algn="ctr" rtl="0">
              <a:spcBef>
                <a:spcPts val="1600"/>
              </a:spcBef>
              <a:spcAft>
                <a:spcPts val="0"/>
              </a:spcAft>
              <a:buNone/>
              <a:defRPr sz="2400" b="1">
                <a:latin typeface="Share Tech"/>
                <a:ea typeface="Share Tech"/>
                <a:cs typeface="Share Tech"/>
                <a:sym typeface="Share Tech"/>
              </a:defRPr>
            </a:lvl4pPr>
            <a:lvl5pPr lvl="4" algn="ctr" rtl="0">
              <a:spcBef>
                <a:spcPts val="1600"/>
              </a:spcBef>
              <a:spcAft>
                <a:spcPts val="0"/>
              </a:spcAft>
              <a:buNone/>
              <a:defRPr sz="2400" b="1">
                <a:latin typeface="Share Tech"/>
                <a:ea typeface="Share Tech"/>
                <a:cs typeface="Share Tech"/>
                <a:sym typeface="Share Tech"/>
              </a:defRPr>
            </a:lvl5pPr>
            <a:lvl6pPr lvl="5" algn="ctr" rtl="0">
              <a:spcBef>
                <a:spcPts val="1600"/>
              </a:spcBef>
              <a:spcAft>
                <a:spcPts val="0"/>
              </a:spcAft>
              <a:buNone/>
              <a:defRPr sz="2400" b="1">
                <a:latin typeface="Share Tech"/>
                <a:ea typeface="Share Tech"/>
                <a:cs typeface="Share Tech"/>
                <a:sym typeface="Share Tech"/>
              </a:defRPr>
            </a:lvl6pPr>
            <a:lvl7pPr lvl="6" algn="ctr" rtl="0">
              <a:spcBef>
                <a:spcPts val="1600"/>
              </a:spcBef>
              <a:spcAft>
                <a:spcPts val="0"/>
              </a:spcAft>
              <a:buNone/>
              <a:defRPr sz="2400" b="1">
                <a:latin typeface="Share Tech"/>
                <a:ea typeface="Share Tech"/>
                <a:cs typeface="Share Tech"/>
                <a:sym typeface="Share Tech"/>
              </a:defRPr>
            </a:lvl7pPr>
            <a:lvl8pPr lvl="7" algn="ctr" rtl="0">
              <a:spcBef>
                <a:spcPts val="1600"/>
              </a:spcBef>
              <a:spcAft>
                <a:spcPts val="0"/>
              </a:spcAft>
              <a:buNone/>
              <a:defRPr sz="2400" b="1">
                <a:latin typeface="Share Tech"/>
                <a:ea typeface="Share Tech"/>
                <a:cs typeface="Share Tech"/>
                <a:sym typeface="Share Tech"/>
              </a:defRPr>
            </a:lvl8pPr>
            <a:lvl9pPr lvl="8" algn="ctr" rtl="0">
              <a:spcBef>
                <a:spcPts val="1600"/>
              </a:spcBef>
              <a:spcAft>
                <a:spcPts val="1600"/>
              </a:spcAft>
              <a:buNone/>
              <a:defRPr sz="2400" b="1">
                <a:latin typeface="Share Tech"/>
                <a:ea typeface="Share Tech"/>
                <a:cs typeface="Share Tech"/>
                <a:sym typeface="Share Tech"/>
              </a:defRPr>
            </a:lvl9pPr>
          </a:lstStyle>
          <a:p>
            <a:endParaRPr/>
          </a:p>
        </p:txBody>
      </p:sp>
      <p:sp>
        <p:nvSpPr>
          <p:cNvPr id="244" name="Google Shape;244;p26"/>
          <p:cNvSpPr txBox="1">
            <a:spLocks noGrp="1"/>
          </p:cNvSpPr>
          <p:nvPr>
            <p:ph type="subTitle" idx="2"/>
          </p:nvPr>
        </p:nvSpPr>
        <p:spPr>
          <a:xfrm>
            <a:off x="3149600" y="2521300"/>
            <a:ext cx="5892800" cy="1231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lvl1pPr>
            <a:lvl2pPr lvl="1" algn="ctr" rtl="0">
              <a:spcBef>
                <a:spcPts val="0"/>
              </a:spcBef>
              <a:spcAft>
                <a:spcPts val="0"/>
              </a:spcAft>
              <a:buNone/>
              <a:defRPr sz="2133" b="1"/>
            </a:lvl2pPr>
            <a:lvl3pPr lvl="2" algn="ctr" rtl="0">
              <a:spcBef>
                <a:spcPts val="0"/>
              </a:spcBef>
              <a:spcAft>
                <a:spcPts val="0"/>
              </a:spcAft>
              <a:buNone/>
              <a:defRPr sz="2133" b="1"/>
            </a:lvl3pPr>
            <a:lvl4pPr lvl="3" algn="ctr" rtl="0">
              <a:spcBef>
                <a:spcPts val="0"/>
              </a:spcBef>
              <a:spcAft>
                <a:spcPts val="0"/>
              </a:spcAft>
              <a:buNone/>
              <a:defRPr sz="2133" b="1"/>
            </a:lvl4pPr>
            <a:lvl5pPr lvl="4" algn="ctr" rtl="0">
              <a:spcBef>
                <a:spcPts val="0"/>
              </a:spcBef>
              <a:spcAft>
                <a:spcPts val="0"/>
              </a:spcAft>
              <a:buNone/>
              <a:defRPr sz="2133" b="1"/>
            </a:lvl5pPr>
            <a:lvl6pPr lvl="5" algn="ctr" rtl="0">
              <a:spcBef>
                <a:spcPts val="0"/>
              </a:spcBef>
              <a:spcAft>
                <a:spcPts val="0"/>
              </a:spcAft>
              <a:buNone/>
              <a:defRPr sz="2133" b="1"/>
            </a:lvl6pPr>
            <a:lvl7pPr lvl="6" algn="ctr" rtl="0">
              <a:spcBef>
                <a:spcPts val="0"/>
              </a:spcBef>
              <a:spcAft>
                <a:spcPts val="0"/>
              </a:spcAft>
              <a:buNone/>
              <a:defRPr sz="2133" b="1"/>
            </a:lvl7pPr>
            <a:lvl8pPr lvl="7" algn="ctr" rtl="0">
              <a:spcBef>
                <a:spcPts val="0"/>
              </a:spcBef>
              <a:spcAft>
                <a:spcPts val="0"/>
              </a:spcAft>
              <a:buNone/>
              <a:defRPr sz="2133" b="1"/>
            </a:lvl8pPr>
            <a:lvl9pPr lvl="8" algn="ctr" rtl="0">
              <a:spcBef>
                <a:spcPts val="0"/>
              </a:spcBef>
              <a:spcAft>
                <a:spcPts val="0"/>
              </a:spcAft>
              <a:buNone/>
              <a:defRPr sz="2133" b="1"/>
            </a:lvl9pPr>
          </a:lstStyle>
          <a:p>
            <a:endParaRPr/>
          </a:p>
        </p:txBody>
      </p:sp>
      <p:sp>
        <p:nvSpPr>
          <p:cNvPr id="245" name="Google Shape;245;p26"/>
          <p:cNvSpPr txBox="1"/>
          <p:nvPr/>
        </p:nvSpPr>
        <p:spPr>
          <a:xfrm>
            <a:off x="951033" y="5646400"/>
            <a:ext cx="10290000" cy="789919"/>
          </a:xfrm>
          <a:prstGeom prst="rect">
            <a:avLst/>
          </a:prstGeom>
          <a:noFill/>
          <a:ln>
            <a:noFill/>
          </a:ln>
        </p:spPr>
        <p:txBody>
          <a:bodyPr spcFirstLastPara="1" wrap="square" lIns="121900" tIns="121900" rIns="121900" bIns="121900" anchor="t" anchorCtr="0">
            <a:spAutoFit/>
          </a:bodyPr>
          <a:lstStyle/>
          <a:p>
            <a:pPr algn="ctr">
              <a:spcBef>
                <a:spcPts val="400"/>
              </a:spcBef>
              <a:buClr>
                <a:srgbClr val="000000"/>
              </a:buClr>
              <a:buFont typeface="Arial"/>
              <a:buNone/>
            </a:pPr>
            <a:r>
              <a:rPr lang="en" sz="1600" kern="0">
                <a:solidFill>
                  <a:srgbClr val="FFFFFF"/>
                </a:solidFill>
                <a:latin typeface="Abel"/>
                <a:ea typeface="Abel"/>
                <a:cs typeface="Abel"/>
                <a:sym typeface="Abel"/>
              </a:rPr>
              <a:t>CREDITS: This presentation template was created by </a:t>
            </a:r>
            <a:r>
              <a:rPr lang="en" sz="1600" b="1" kern="0">
                <a:solidFill>
                  <a:srgbClr val="FFFFFF"/>
                </a:solidFill>
                <a:uFill>
                  <a:noFill/>
                </a:uFill>
                <a:latin typeface="Abel"/>
                <a:ea typeface="Abel"/>
                <a:cs typeface="Abel"/>
                <a:sym typeface="Abel"/>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600" kern="0">
                <a:solidFill>
                  <a:srgbClr val="FFFFFF"/>
                </a:solidFill>
                <a:latin typeface="Abel"/>
                <a:ea typeface="Abel"/>
                <a:cs typeface="Abel"/>
                <a:sym typeface="Abel"/>
              </a:rPr>
              <a:t>, including icons by </a:t>
            </a:r>
            <a:r>
              <a:rPr lang="en" sz="1600" b="1" kern="0">
                <a:solidFill>
                  <a:srgbClr val="FFFFFF"/>
                </a:solidFill>
                <a:uFill>
                  <a:noFill/>
                </a:uFill>
                <a:latin typeface="Abel"/>
                <a:ea typeface="Abel"/>
                <a:cs typeface="Abel"/>
                <a:sym typeface="Abe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600" kern="0">
                <a:solidFill>
                  <a:srgbClr val="FFFFFF"/>
                </a:solidFill>
                <a:latin typeface="Abel"/>
                <a:ea typeface="Abel"/>
                <a:cs typeface="Abel"/>
                <a:sym typeface="Abel"/>
              </a:rPr>
              <a:t>, and infographics &amp; images by </a:t>
            </a:r>
            <a:r>
              <a:rPr lang="en" sz="1600" b="1" kern="0">
                <a:solidFill>
                  <a:srgbClr val="FFFFFF"/>
                </a:solidFill>
                <a:uFill>
                  <a:noFill/>
                </a:uFill>
                <a:latin typeface="Abel"/>
                <a:ea typeface="Abel"/>
                <a:cs typeface="Abel"/>
                <a:sym typeface="Abe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600" b="1" kern="0">
                <a:solidFill>
                  <a:srgbClr val="FFFFFF"/>
                </a:solidFill>
                <a:latin typeface="Abel"/>
                <a:ea typeface="Abel"/>
                <a:cs typeface="Abel"/>
                <a:sym typeface="Abel"/>
              </a:rPr>
              <a:t> </a:t>
            </a:r>
            <a:endParaRPr sz="1600" b="1" kern="0">
              <a:solidFill>
                <a:srgbClr val="FFFFFF"/>
              </a:solidFill>
              <a:latin typeface="Abel"/>
              <a:ea typeface="Abel"/>
              <a:cs typeface="Abel"/>
              <a:sym typeface="Abel"/>
            </a:endParaRPr>
          </a:p>
        </p:txBody>
      </p:sp>
      <p:grpSp>
        <p:nvGrpSpPr>
          <p:cNvPr id="246" name="Google Shape;246;p26"/>
          <p:cNvGrpSpPr/>
          <p:nvPr/>
        </p:nvGrpSpPr>
        <p:grpSpPr>
          <a:xfrm rot="-5400000" flipH="1">
            <a:off x="-1087066" y="1087067"/>
            <a:ext cx="3787700" cy="1613568"/>
            <a:chOff x="-363475" y="-836226"/>
            <a:chExt cx="2840775" cy="1210176"/>
          </a:xfrm>
        </p:grpSpPr>
        <p:cxnSp>
          <p:nvCxnSpPr>
            <p:cNvPr id="247" name="Google Shape;247;p26"/>
            <p:cNvCxnSpPr/>
            <p:nvPr/>
          </p:nvCxnSpPr>
          <p:spPr>
            <a:xfrm rot="-5400000" flipH="1">
              <a:off x="-363475" y="-836226"/>
              <a:ext cx="1206600" cy="1206600"/>
            </a:xfrm>
            <a:prstGeom prst="straightConnector1">
              <a:avLst/>
            </a:prstGeom>
            <a:noFill/>
            <a:ln w="9525" cap="flat" cmpd="sng">
              <a:solidFill>
                <a:schemeClr val="accent2"/>
              </a:solidFill>
              <a:prstDash val="solid"/>
              <a:round/>
              <a:headEnd type="none" w="med" len="med"/>
              <a:tailEnd type="none" w="med" len="med"/>
            </a:ln>
          </p:spPr>
        </p:cxnSp>
        <p:cxnSp>
          <p:nvCxnSpPr>
            <p:cNvPr id="248" name="Google Shape;248;p26"/>
            <p:cNvCxnSpPr/>
            <p:nvPr/>
          </p:nvCxnSpPr>
          <p:spPr>
            <a:xfrm rot="10800000">
              <a:off x="1658450" y="-444900"/>
              <a:ext cx="0" cy="1637700"/>
            </a:xfrm>
            <a:prstGeom prst="straightConnector1">
              <a:avLst/>
            </a:prstGeom>
            <a:noFill/>
            <a:ln w="9525" cap="flat" cmpd="sng">
              <a:solidFill>
                <a:schemeClr val="accent2"/>
              </a:solidFill>
              <a:prstDash val="solid"/>
              <a:round/>
              <a:headEnd type="none" w="med" len="med"/>
              <a:tailEnd type="oval" w="med" len="med"/>
            </a:ln>
          </p:spPr>
        </p:cxnSp>
      </p:grpSp>
      <p:grpSp>
        <p:nvGrpSpPr>
          <p:cNvPr id="249" name="Google Shape;249;p26"/>
          <p:cNvGrpSpPr/>
          <p:nvPr/>
        </p:nvGrpSpPr>
        <p:grpSpPr>
          <a:xfrm rot="5400000">
            <a:off x="293034" y="4216900"/>
            <a:ext cx="1316327" cy="342000"/>
            <a:chOff x="713275" y="4065425"/>
            <a:chExt cx="987245" cy="256500"/>
          </a:xfrm>
        </p:grpSpPr>
        <p:sp>
          <p:nvSpPr>
            <p:cNvPr id="250" name="Google Shape;250;p26"/>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1" name="Google Shape;251;p26"/>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2" name="Google Shape;252;p26"/>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53" name="Google Shape;253;p26"/>
          <p:cNvGrpSpPr/>
          <p:nvPr/>
        </p:nvGrpSpPr>
        <p:grpSpPr>
          <a:xfrm rot="5400000">
            <a:off x="10582801" y="1184633"/>
            <a:ext cx="1316327" cy="342000"/>
            <a:chOff x="713275" y="4065425"/>
            <a:chExt cx="987245" cy="256500"/>
          </a:xfrm>
        </p:grpSpPr>
        <p:sp>
          <p:nvSpPr>
            <p:cNvPr id="254" name="Google Shape;254;p26"/>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5" name="Google Shape;255;p26"/>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6" name="Google Shape;256;p26"/>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24620477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57"/>
        <p:cNvGrpSpPr/>
        <p:nvPr/>
      </p:nvGrpSpPr>
      <p:grpSpPr>
        <a:xfrm>
          <a:off x="0" y="0"/>
          <a:ext cx="0" cy="0"/>
          <a:chOff x="0" y="0"/>
          <a:chExt cx="0" cy="0"/>
        </a:xfrm>
      </p:grpSpPr>
      <p:sp>
        <p:nvSpPr>
          <p:cNvPr id="258" name="Google Shape;258;p27"/>
          <p:cNvSpPr/>
          <p:nvPr/>
        </p:nvSpPr>
        <p:spPr>
          <a:xfrm>
            <a:off x="2283800" y="-4854867"/>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10858886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259"/>
        <p:cNvGrpSpPr/>
        <p:nvPr/>
      </p:nvGrpSpPr>
      <p:grpSpPr>
        <a:xfrm>
          <a:off x="0" y="0"/>
          <a:ext cx="0" cy="0"/>
          <a:chOff x="0" y="0"/>
          <a:chExt cx="0" cy="0"/>
        </a:xfrm>
      </p:grpSpPr>
      <p:sp>
        <p:nvSpPr>
          <p:cNvPr id="260" name="Google Shape;260;p28"/>
          <p:cNvSpPr/>
          <p:nvPr/>
        </p:nvSpPr>
        <p:spPr>
          <a:xfrm>
            <a:off x="7260900" y="2208233"/>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1" name="Google Shape;261;p28"/>
          <p:cNvSpPr/>
          <p:nvPr/>
        </p:nvSpPr>
        <p:spPr>
          <a:xfrm>
            <a:off x="-3127700" y="-3151167"/>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62" name="Google Shape;262;p28"/>
          <p:cNvGrpSpPr/>
          <p:nvPr/>
        </p:nvGrpSpPr>
        <p:grpSpPr>
          <a:xfrm rot="10800000" flipH="1">
            <a:off x="-38599" y="6138805"/>
            <a:ext cx="9055700" cy="756795"/>
            <a:chOff x="279125" y="-193646"/>
            <a:chExt cx="6791775" cy="567596"/>
          </a:xfrm>
        </p:grpSpPr>
        <p:cxnSp>
          <p:nvCxnSpPr>
            <p:cNvPr id="263" name="Google Shape;263;p28"/>
            <p:cNvCxnSpPr/>
            <p:nvPr/>
          </p:nvCxnSpPr>
          <p:spPr>
            <a:xfrm>
              <a:off x="279125" y="-193646"/>
              <a:ext cx="564000" cy="564000"/>
            </a:xfrm>
            <a:prstGeom prst="straightConnector1">
              <a:avLst/>
            </a:prstGeom>
            <a:noFill/>
            <a:ln w="9525" cap="flat" cmpd="sng">
              <a:solidFill>
                <a:schemeClr val="accent2"/>
              </a:solidFill>
              <a:prstDash val="solid"/>
              <a:round/>
              <a:headEnd type="none" w="med" len="med"/>
              <a:tailEnd type="none" w="med" len="med"/>
            </a:ln>
          </p:spPr>
        </p:cxnSp>
        <p:cxnSp>
          <p:nvCxnSpPr>
            <p:cNvPr id="264" name="Google Shape;264;p28"/>
            <p:cNvCxnSpPr/>
            <p:nvPr/>
          </p:nvCxnSpPr>
          <p:spPr>
            <a:xfrm>
              <a:off x="839600" y="373950"/>
              <a:ext cx="6231300" cy="0"/>
            </a:xfrm>
            <a:prstGeom prst="straightConnector1">
              <a:avLst/>
            </a:prstGeom>
            <a:noFill/>
            <a:ln w="9525" cap="flat" cmpd="sng">
              <a:solidFill>
                <a:schemeClr val="accent2"/>
              </a:solidFill>
              <a:prstDash val="solid"/>
              <a:round/>
              <a:headEnd type="none" w="med" len="med"/>
              <a:tailEnd type="oval" w="med" len="med"/>
            </a:ln>
          </p:spPr>
        </p:cxnSp>
      </p:grpSp>
      <p:grpSp>
        <p:nvGrpSpPr>
          <p:cNvPr id="265" name="Google Shape;265;p28"/>
          <p:cNvGrpSpPr/>
          <p:nvPr/>
        </p:nvGrpSpPr>
        <p:grpSpPr>
          <a:xfrm flipH="1">
            <a:off x="3149101" y="-19562"/>
            <a:ext cx="9055700" cy="756795"/>
            <a:chOff x="279125" y="-193646"/>
            <a:chExt cx="6791775" cy="567596"/>
          </a:xfrm>
        </p:grpSpPr>
        <p:cxnSp>
          <p:nvCxnSpPr>
            <p:cNvPr id="266" name="Google Shape;266;p28"/>
            <p:cNvCxnSpPr/>
            <p:nvPr/>
          </p:nvCxnSpPr>
          <p:spPr>
            <a:xfrm>
              <a:off x="279125" y="-193646"/>
              <a:ext cx="564000" cy="564000"/>
            </a:xfrm>
            <a:prstGeom prst="straightConnector1">
              <a:avLst/>
            </a:prstGeom>
            <a:noFill/>
            <a:ln w="9525" cap="flat" cmpd="sng">
              <a:solidFill>
                <a:schemeClr val="accent2"/>
              </a:solidFill>
              <a:prstDash val="solid"/>
              <a:round/>
              <a:headEnd type="none" w="med" len="med"/>
              <a:tailEnd type="none" w="med" len="med"/>
            </a:ln>
          </p:spPr>
        </p:cxnSp>
        <p:cxnSp>
          <p:nvCxnSpPr>
            <p:cNvPr id="267" name="Google Shape;267;p28"/>
            <p:cNvCxnSpPr/>
            <p:nvPr/>
          </p:nvCxnSpPr>
          <p:spPr>
            <a:xfrm>
              <a:off x="839600" y="373950"/>
              <a:ext cx="6231300" cy="0"/>
            </a:xfrm>
            <a:prstGeom prst="straightConnector1">
              <a:avLst/>
            </a:prstGeom>
            <a:noFill/>
            <a:ln w="9525" cap="flat" cmpd="sng">
              <a:solidFill>
                <a:schemeClr val="accent2"/>
              </a:solidFill>
              <a:prstDash val="solid"/>
              <a:round/>
              <a:headEnd type="none" w="med" len="med"/>
              <a:tailEnd type="oval" w="med" len="med"/>
            </a:ln>
          </p:spPr>
        </p:cxnSp>
      </p:grpSp>
      <p:grpSp>
        <p:nvGrpSpPr>
          <p:cNvPr id="268" name="Google Shape;268;p28"/>
          <p:cNvGrpSpPr/>
          <p:nvPr/>
        </p:nvGrpSpPr>
        <p:grpSpPr>
          <a:xfrm rot="5400000">
            <a:off x="10841687" y="1495483"/>
            <a:ext cx="1316327" cy="342000"/>
            <a:chOff x="713275" y="4065425"/>
            <a:chExt cx="987245" cy="256500"/>
          </a:xfrm>
        </p:grpSpPr>
        <p:sp>
          <p:nvSpPr>
            <p:cNvPr id="269" name="Google Shape;269;p28"/>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0" name="Google Shape;270;p28"/>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1" name="Google Shape;271;p28"/>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72" name="Google Shape;272;p28"/>
          <p:cNvGrpSpPr/>
          <p:nvPr/>
        </p:nvGrpSpPr>
        <p:grpSpPr>
          <a:xfrm rot="5400000">
            <a:off x="33987" y="5020517"/>
            <a:ext cx="1316327" cy="342000"/>
            <a:chOff x="713275" y="4065425"/>
            <a:chExt cx="987245" cy="256500"/>
          </a:xfrm>
        </p:grpSpPr>
        <p:sp>
          <p:nvSpPr>
            <p:cNvPr id="273" name="Google Shape;273;p28"/>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4" name="Google Shape;274;p28"/>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5" name="Google Shape;275;p28"/>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10304605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56667" y="1132233"/>
            <a:ext cx="6958000" cy="3440000"/>
          </a:xfrm>
          <a:prstGeom prst="rect">
            <a:avLst/>
          </a:prstGeom>
          <a:noFill/>
        </p:spPr>
        <p:txBody>
          <a:bodyPr spcFirstLastPara="1" wrap="square" lIns="91425" tIns="91425" rIns="91425" bIns="91425" anchor="ctr" anchorCtr="0">
            <a:noAutofit/>
          </a:bodyPr>
          <a:lstStyle>
            <a:lvl1pPr lvl="0">
              <a:spcBef>
                <a:spcPts val="0"/>
              </a:spcBef>
              <a:spcAft>
                <a:spcPts val="0"/>
              </a:spcAft>
              <a:buSzPts val="5200"/>
              <a:buNone/>
              <a:defRPr sz="76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0" name="Google Shape;10;p2"/>
          <p:cNvSpPr txBox="1">
            <a:spLocks noGrp="1"/>
          </p:cNvSpPr>
          <p:nvPr>
            <p:ph type="subTitle" idx="1"/>
          </p:nvPr>
        </p:nvSpPr>
        <p:spPr>
          <a:xfrm>
            <a:off x="1156667" y="5098600"/>
            <a:ext cx="6409600" cy="5460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400"/>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grpSp>
        <p:nvGrpSpPr>
          <p:cNvPr id="11" name="Google Shape;11;p2"/>
          <p:cNvGrpSpPr/>
          <p:nvPr/>
        </p:nvGrpSpPr>
        <p:grpSpPr>
          <a:xfrm>
            <a:off x="-311766" y="350490"/>
            <a:ext cx="8401492" cy="509521"/>
            <a:chOff x="-233825" y="262867"/>
            <a:chExt cx="6301119" cy="382141"/>
          </a:xfrm>
        </p:grpSpPr>
        <p:cxnSp>
          <p:nvCxnSpPr>
            <p:cNvPr id="12" name="Google Shape;12;p2"/>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3" name="Google Shape;13;p2"/>
            <p:cNvGrpSpPr/>
            <p:nvPr/>
          </p:nvGrpSpPr>
          <p:grpSpPr>
            <a:xfrm rot="2700771">
              <a:off x="5739001" y="321019"/>
              <a:ext cx="274531" cy="265837"/>
              <a:chOff x="6021400" y="1654100"/>
              <a:chExt cx="435350" cy="421375"/>
            </a:xfrm>
          </p:grpSpPr>
          <p:sp>
            <p:nvSpPr>
              <p:cNvPr id="14" name="Google Shape;14;p2"/>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 name="Google Shape;15;p2"/>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 name="Google Shape;16;p2"/>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17" name="Google Shape;17;p2"/>
          <p:cNvGrpSpPr/>
          <p:nvPr/>
        </p:nvGrpSpPr>
        <p:grpSpPr>
          <a:xfrm rot="-5400000" flipH="1">
            <a:off x="-4675310" y="2674492"/>
            <a:ext cx="10147684" cy="1109861"/>
            <a:chOff x="-71925" y="-884100"/>
            <a:chExt cx="9144255" cy="1188797"/>
          </a:xfrm>
        </p:grpSpPr>
        <p:sp>
          <p:nvSpPr>
            <p:cNvPr id="18" name="Google Shape;18;p2"/>
            <p:cNvSpPr/>
            <p:nvPr/>
          </p:nvSpPr>
          <p:spPr>
            <a:xfrm>
              <a:off x="-71925" y="-884100"/>
              <a:ext cx="3175016" cy="741739"/>
            </a:xfrm>
            <a:custGeom>
              <a:avLst/>
              <a:gdLst/>
              <a:ahLst/>
              <a:cxnLst/>
              <a:rect l="l" t="t" r="r" b="b"/>
              <a:pathLst>
                <a:path w="99196" h="44764" extrusionOk="0">
                  <a:moveTo>
                    <a:pt x="96826" y="0"/>
                  </a:moveTo>
                  <a:cubicBezTo>
                    <a:pt x="87993" y="14934"/>
                    <a:pt x="80556" y="32035"/>
                    <a:pt x="64567" y="38354"/>
                  </a:cubicBezTo>
                  <a:cubicBezTo>
                    <a:pt x="60625" y="39913"/>
                    <a:pt x="56746" y="40615"/>
                    <a:pt x="52946" y="40615"/>
                  </a:cubicBezTo>
                  <a:cubicBezTo>
                    <a:pt x="32157" y="40615"/>
                    <a:pt x="13718" y="19608"/>
                    <a:pt x="0" y="2967"/>
                  </a:cubicBezTo>
                  <a:lnTo>
                    <a:pt x="0" y="7107"/>
                  </a:lnTo>
                  <a:cubicBezTo>
                    <a:pt x="13714" y="23750"/>
                    <a:pt x="32154" y="44764"/>
                    <a:pt x="52946" y="44764"/>
                  </a:cubicBezTo>
                  <a:cubicBezTo>
                    <a:pt x="56744" y="44764"/>
                    <a:pt x="60620" y="44063"/>
                    <a:pt x="64560" y="42506"/>
                  </a:cubicBezTo>
                  <a:cubicBezTo>
                    <a:pt x="82058" y="35592"/>
                    <a:pt x="89185" y="15722"/>
                    <a:pt x="9919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2"/>
            <p:cNvSpPr/>
            <p:nvPr/>
          </p:nvSpPr>
          <p:spPr>
            <a:xfrm>
              <a:off x="-20108" y="-884100"/>
              <a:ext cx="2963286" cy="591317"/>
            </a:xfrm>
            <a:custGeom>
              <a:avLst/>
              <a:gdLst/>
              <a:ahLst/>
              <a:cxnLst/>
              <a:rect l="l" t="t" r="r" b="b"/>
              <a:pathLst>
                <a:path w="92581" h="35686" extrusionOk="0">
                  <a:moveTo>
                    <a:pt x="0" y="0"/>
                  </a:moveTo>
                  <a:cubicBezTo>
                    <a:pt x="13539" y="16291"/>
                    <a:pt x="31336" y="35685"/>
                    <a:pt x="51325" y="35685"/>
                  </a:cubicBezTo>
                  <a:cubicBezTo>
                    <a:pt x="55137" y="35685"/>
                    <a:pt x="59029" y="34980"/>
                    <a:pt x="62986" y="33413"/>
                  </a:cubicBezTo>
                  <a:cubicBezTo>
                    <a:pt x="77218" y="27771"/>
                    <a:pt x="84802" y="13613"/>
                    <a:pt x="92580" y="0"/>
                  </a:cubicBezTo>
                  <a:lnTo>
                    <a:pt x="90408" y="0"/>
                  </a:lnTo>
                  <a:cubicBezTo>
                    <a:pt x="83313" y="12253"/>
                    <a:pt x="75803" y="24165"/>
                    <a:pt x="63023" y="29236"/>
                  </a:cubicBezTo>
                  <a:cubicBezTo>
                    <a:pt x="59050" y="30812"/>
                    <a:pt x="55143" y="31522"/>
                    <a:pt x="51318" y="31522"/>
                  </a:cubicBezTo>
                  <a:cubicBezTo>
                    <a:pt x="33004" y="31522"/>
                    <a:pt x="16543" y="15259"/>
                    <a:pt x="3495"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0;p2"/>
            <p:cNvSpPr/>
            <p:nvPr/>
          </p:nvSpPr>
          <p:spPr>
            <a:xfrm>
              <a:off x="-71925" y="-884100"/>
              <a:ext cx="3386650" cy="891400"/>
            </a:xfrm>
            <a:custGeom>
              <a:avLst/>
              <a:gdLst/>
              <a:ahLst/>
              <a:cxnLst/>
              <a:rect l="l" t="t" r="r" b="b"/>
              <a:pathLst>
                <a:path w="105808" h="53796" extrusionOk="0">
                  <a:moveTo>
                    <a:pt x="102436" y="0"/>
                  </a:moveTo>
                  <a:cubicBezTo>
                    <a:pt x="90488" y="16145"/>
                    <a:pt x="83963" y="39750"/>
                    <a:pt x="64567" y="47422"/>
                  </a:cubicBezTo>
                  <a:cubicBezTo>
                    <a:pt x="60625" y="48981"/>
                    <a:pt x="56747" y="49682"/>
                    <a:pt x="52947" y="49682"/>
                  </a:cubicBezTo>
                  <a:cubicBezTo>
                    <a:pt x="32156" y="49682"/>
                    <a:pt x="13712" y="28671"/>
                    <a:pt x="0" y="12029"/>
                  </a:cubicBezTo>
                  <a:lnTo>
                    <a:pt x="0" y="16175"/>
                  </a:lnTo>
                  <a:cubicBezTo>
                    <a:pt x="13707" y="32812"/>
                    <a:pt x="32119" y="53795"/>
                    <a:pt x="52888" y="53795"/>
                  </a:cubicBezTo>
                  <a:cubicBezTo>
                    <a:pt x="56714" y="53795"/>
                    <a:pt x="60620" y="53083"/>
                    <a:pt x="64591" y="51501"/>
                  </a:cubicBezTo>
                  <a:cubicBezTo>
                    <a:pt x="85653" y="43115"/>
                    <a:pt x="91549" y="15871"/>
                    <a:pt x="10580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 name="Google Shape;21;p2"/>
            <p:cNvSpPr/>
            <p:nvPr/>
          </p:nvSpPr>
          <p:spPr>
            <a:xfrm>
              <a:off x="5229039" y="-884100"/>
              <a:ext cx="3843012" cy="684043"/>
            </a:xfrm>
            <a:custGeom>
              <a:avLst/>
              <a:gdLst/>
              <a:ahLst/>
              <a:cxnLst/>
              <a:rect l="l" t="t" r="r" b="b"/>
              <a:pathLst>
                <a:path w="120066" h="41282" extrusionOk="0">
                  <a:moveTo>
                    <a:pt x="0" y="0"/>
                  </a:moveTo>
                  <a:cubicBezTo>
                    <a:pt x="19721" y="13196"/>
                    <a:pt x="36784" y="33544"/>
                    <a:pt x="59558" y="39608"/>
                  </a:cubicBezTo>
                  <a:cubicBezTo>
                    <a:pt x="63838" y="40749"/>
                    <a:pt x="67923" y="41282"/>
                    <a:pt x="71837" y="41282"/>
                  </a:cubicBezTo>
                  <a:cubicBezTo>
                    <a:pt x="89348" y="41282"/>
                    <a:pt x="103431" y="30623"/>
                    <a:pt x="116149" y="16058"/>
                  </a:cubicBezTo>
                  <a:cubicBezTo>
                    <a:pt x="117476" y="14531"/>
                    <a:pt x="118780" y="13017"/>
                    <a:pt x="120065" y="11508"/>
                  </a:cubicBezTo>
                  <a:lnTo>
                    <a:pt x="120065" y="7362"/>
                  </a:lnTo>
                  <a:cubicBezTo>
                    <a:pt x="118780" y="8876"/>
                    <a:pt x="117484" y="10397"/>
                    <a:pt x="116155" y="11924"/>
                  </a:cubicBezTo>
                  <a:cubicBezTo>
                    <a:pt x="103450" y="26559"/>
                    <a:pt x="89345" y="37178"/>
                    <a:pt x="71798" y="37178"/>
                  </a:cubicBezTo>
                  <a:cubicBezTo>
                    <a:pt x="67888" y="37178"/>
                    <a:pt x="63808" y="36651"/>
                    <a:pt x="59534" y="35524"/>
                  </a:cubicBezTo>
                  <a:cubicBezTo>
                    <a:pt x="38968" y="30104"/>
                    <a:pt x="23197" y="13023"/>
                    <a:pt x="591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 name="Google Shape;22;p2"/>
            <p:cNvSpPr/>
            <p:nvPr/>
          </p:nvSpPr>
          <p:spPr>
            <a:xfrm>
              <a:off x="229826" y="-884100"/>
              <a:ext cx="2557367" cy="440530"/>
            </a:xfrm>
            <a:custGeom>
              <a:avLst/>
              <a:gdLst/>
              <a:ahLst/>
              <a:cxnLst/>
              <a:rect l="l" t="t" r="r" b="b"/>
              <a:pathLst>
                <a:path w="79899" h="26586" extrusionOk="0">
                  <a:moveTo>
                    <a:pt x="0" y="0"/>
                  </a:moveTo>
                  <a:cubicBezTo>
                    <a:pt x="12284" y="13640"/>
                    <a:pt x="27148" y="26585"/>
                    <a:pt x="43505" y="26585"/>
                  </a:cubicBezTo>
                  <a:cubicBezTo>
                    <a:pt x="47349" y="26585"/>
                    <a:pt x="51275" y="25871"/>
                    <a:pt x="55269" y="24282"/>
                  </a:cubicBezTo>
                  <a:cubicBezTo>
                    <a:pt x="66312" y="19888"/>
                    <a:pt x="73506" y="10416"/>
                    <a:pt x="79898" y="0"/>
                  </a:cubicBezTo>
                  <a:lnTo>
                    <a:pt x="77403" y="0"/>
                  </a:lnTo>
                  <a:cubicBezTo>
                    <a:pt x="71581" y="8715"/>
                    <a:pt x="64860" y="16300"/>
                    <a:pt x="55318" y="20099"/>
                  </a:cubicBezTo>
                  <a:cubicBezTo>
                    <a:pt x="51302" y="21702"/>
                    <a:pt x="47357" y="22423"/>
                    <a:pt x="43495" y="22423"/>
                  </a:cubicBezTo>
                  <a:cubicBezTo>
                    <a:pt x="28811" y="22423"/>
                    <a:pt x="15339" y="12001"/>
                    <a:pt x="384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 name="Google Shape;23;p2"/>
            <p:cNvSpPr/>
            <p:nvPr/>
          </p:nvSpPr>
          <p:spPr>
            <a:xfrm>
              <a:off x="-71925" y="-884100"/>
              <a:ext cx="9144255" cy="1039121"/>
            </a:xfrm>
            <a:custGeom>
              <a:avLst/>
              <a:gdLst/>
              <a:ahLst/>
              <a:cxnLst/>
              <a:rect l="l" t="t" r="r" b="b"/>
              <a:pathLst>
                <a:path w="285691" h="62711" extrusionOk="0">
                  <a:moveTo>
                    <a:pt x="112709" y="0"/>
                  </a:moveTo>
                  <a:cubicBezTo>
                    <a:pt x="93219" y="13413"/>
                    <a:pt x="88240" y="46765"/>
                    <a:pt x="64591" y="56268"/>
                  </a:cubicBezTo>
                  <a:cubicBezTo>
                    <a:pt x="60565" y="57886"/>
                    <a:pt x="56610" y="58613"/>
                    <a:pt x="52740" y="58613"/>
                  </a:cubicBezTo>
                  <a:cubicBezTo>
                    <a:pt x="32008" y="58613"/>
                    <a:pt x="13710" y="37742"/>
                    <a:pt x="0" y="21099"/>
                  </a:cubicBezTo>
                  <a:lnTo>
                    <a:pt x="0" y="25245"/>
                  </a:lnTo>
                  <a:cubicBezTo>
                    <a:pt x="13779" y="41962"/>
                    <a:pt x="31983" y="62711"/>
                    <a:pt x="52783" y="62711"/>
                  </a:cubicBezTo>
                  <a:cubicBezTo>
                    <a:pt x="56634" y="62711"/>
                    <a:pt x="60574" y="61999"/>
                    <a:pt x="64591" y="60420"/>
                  </a:cubicBezTo>
                  <a:cubicBezTo>
                    <a:pt x="93927" y="48882"/>
                    <a:pt x="95267" y="1223"/>
                    <a:pt x="131046" y="708"/>
                  </a:cubicBezTo>
                  <a:cubicBezTo>
                    <a:pt x="131287" y="704"/>
                    <a:pt x="131528" y="702"/>
                    <a:pt x="131768" y="702"/>
                  </a:cubicBezTo>
                  <a:cubicBezTo>
                    <a:pt x="168136" y="702"/>
                    <a:pt x="191428" y="39679"/>
                    <a:pt x="225177" y="48527"/>
                  </a:cubicBezTo>
                  <a:cubicBezTo>
                    <a:pt x="229412" y="49637"/>
                    <a:pt x="233468" y="50153"/>
                    <a:pt x="237367" y="50153"/>
                  </a:cubicBezTo>
                  <a:cubicBezTo>
                    <a:pt x="254891" y="50153"/>
                    <a:pt x="269258" y="39735"/>
                    <a:pt x="282611" y="25970"/>
                  </a:cubicBezTo>
                  <a:cubicBezTo>
                    <a:pt x="283648" y="24897"/>
                    <a:pt x="284673" y="23829"/>
                    <a:pt x="285690" y="22767"/>
                  </a:cubicBezTo>
                  <a:lnTo>
                    <a:pt x="285690" y="17181"/>
                  </a:lnTo>
                  <a:cubicBezTo>
                    <a:pt x="284487" y="18529"/>
                    <a:pt x="283264" y="19876"/>
                    <a:pt x="282029" y="21234"/>
                  </a:cubicBezTo>
                  <a:cubicBezTo>
                    <a:pt x="269068" y="35407"/>
                    <a:pt x="254906" y="46062"/>
                    <a:pt x="237442" y="46062"/>
                  </a:cubicBezTo>
                  <a:cubicBezTo>
                    <a:pt x="233527" y="46062"/>
                    <a:pt x="229447" y="45527"/>
                    <a:pt x="225177" y="44375"/>
                  </a:cubicBezTo>
                  <a:cubicBezTo>
                    <a:pt x="198970" y="37311"/>
                    <a:pt x="179617" y="11539"/>
                    <a:pt x="155291"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 name="Google Shape;24;p2"/>
            <p:cNvSpPr/>
            <p:nvPr/>
          </p:nvSpPr>
          <p:spPr>
            <a:xfrm>
              <a:off x="5630552" y="-884100"/>
              <a:ext cx="3441478" cy="534747"/>
            </a:xfrm>
            <a:custGeom>
              <a:avLst/>
              <a:gdLst/>
              <a:ahLst/>
              <a:cxnLst/>
              <a:rect l="l" t="t" r="r" b="b"/>
              <a:pathLst>
                <a:path w="107521" h="32272" extrusionOk="0">
                  <a:moveTo>
                    <a:pt x="0" y="0"/>
                  </a:moveTo>
                  <a:cubicBezTo>
                    <a:pt x="14780" y="12129"/>
                    <a:pt x="29000" y="25858"/>
                    <a:pt x="46975" y="30614"/>
                  </a:cubicBezTo>
                  <a:cubicBezTo>
                    <a:pt x="51247" y="31743"/>
                    <a:pt x="55326" y="32271"/>
                    <a:pt x="59235" y="32271"/>
                  </a:cubicBezTo>
                  <a:cubicBezTo>
                    <a:pt x="76787" y="32271"/>
                    <a:pt x="90909" y="21627"/>
                    <a:pt x="103610" y="7002"/>
                  </a:cubicBezTo>
                  <a:cubicBezTo>
                    <a:pt x="104939" y="5475"/>
                    <a:pt x="106235" y="3954"/>
                    <a:pt x="107520" y="2446"/>
                  </a:cubicBezTo>
                  <a:lnTo>
                    <a:pt x="107520" y="0"/>
                  </a:lnTo>
                  <a:lnTo>
                    <a:pt x="106068" y="0"/>
                  </a:lnTo>
                  <a:cubicBezTo>
                    <a:pt x="105255" y="950"/>
                    <a:pt x="104441" y="1899"/>
                    <a:pt x="103610" y="2856"/>
                  </a:cubicBezTo>
                  <a:cubicBezTo>
                    <a:pt x="90929" y="17458"/>
                    <a:pt x="76798" y="28134"/>
                    <a:pt x="59264" y="28134"/>
                  </a:cubicBezTo>
                  <a:cubicBezTo>
                    <a:pt x="55349" y="28134"/>
                    <a:pt x="51265" y="27601"/>
                    <a:pt x="46989" y="26462"/>
                  </a:cubicBezTo>
                  <a:cubicBezTo>
                    <a:pt x="31147" y="22240"/>
                    <a:pt x="18312" y="10975"/>
                    <a:pt x="542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 name="Google Shape;25;p2"/>
            <p:cNvSpPr/>
            <p:nvPr/>
          </p:nvSpPr>
          <p:spPr>
            <a:xfrm>
              <a:off x="6395812" y="-884100"/>
              <a:ext cx="2200164" cy="234548"/>
            </a:xfrm>
            <a:custGeom>
              <a:avLst/>
              <a:gdLst/>
              <a:ahLst/>
              <a:cxnLst/>
              <a:rect l="l" t="t" r="r" b="b"/>
              <a:pathLst>
                <a:path w="68739" h="14155" extrusionOk="0">
                  <a:moveTo>
                    <a:pt x="0" y="0"/>
                  </a:moveTo>
                  <a:cubicBezTo>
                    <a:pt x="7125" y="5463"/>
                    <a:pt x="14686" y="10000"/>
                    <a:pt x="23202" y="12384"/>
                  </a:cubicBezTo>
                  <a:cubicBezTo>
                    <a:pt x="27518" y="13593"/>
                    <a:pt x="31646" y="14155"/>
                    <a:pt x="35605" y="14155"/>
                  </a:cubicBezTo>
                  <a:cubicBezTo>
                    <a:pt x="48131" y="14155"/>
                    <a:pt x="58970" y="8533"/>
                    <a:pt x="68739" y="0"/>
                  </a:cubicBezTo>
                  <a:lnTo>
                    <a:pt x="63580" y="0"/>
                  </a:lnTo>
                  <a:cubicBezTo>
                    <a:pt x="55205" y="6153"/>
                    <a:pt x="46017" y="10012"/>
                    <a:pt x="35699" y="10012"/>
                  </a:cubicBezTo>
                  <a:cubicBezTo>
                    <a:pt x="31726" y="10012"/>
                    <a:pt x="27585" y="9440"/>
                    <a:pt x="23258" y="8205"/>
                  </a:cubicBezTo>
                  <a:cubicBezTo>
                    <a:pt x="17107" y="6455"/>
                    <a:pt x="11483" y="3563"/>
                    <a:pt x="616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 name="Google Shape;26;p2"/>
            <p:cNvSpPr/>
            <p:nvPr/>
          </p:nvSpPr>
          <p:spPr>
            <a:xfrm>
              <a:off x="511125" y="-884100"/>
              <a:ext cx="2087945" cy="289743"/>
            </a:xfrm>
            <a:custGeom>
              <a:avLst/>
              <a:gdLst/>
              <a:ahLst/>
              <a:cxnLst/>
              <a:rect l="l" t="t" r="r" b="b"/>
              <a:pathLst>
                <a:path w="65233" h="17486" extrusionOk="0">
                  <a:moveTo>
                    <a:pt x="1" y="0"/>
                  </a:moveTo>
                  <a:cubicBezTo>
                    <a:pt x="10344" y="9788"/>
                    <a:pt x="22072" y="17486"/>
                    <a:pt x="34705" y="17486"/>
                  </a:cubicBezTo>
                  <a:cubicBezTo>
                    <a:pt x="38585" y="17486"/>
                    <a:pt x="42549" y="16760"/>
                    <a:pt x="46586" y="15146"/>
                  </a:cubicBezTo>
                  <a:cubicBezTo>
                    <a:pt x="54258" y="12073"/>
                    <a:pt x="60148" y="6574"/>
                    <a:pt x="65233" y="0"/>
                  </a:cubicBezTo>
                  <a:lnTo>
                    <a:pt x="61893" y="0"/>
                  </a:lnTo>
                  <a:cubicBezTo>
                    <a:pt x="57578" y="4718"/>
                    <a:pt x="52644" y="8591"/>
                    <a:pt x="46629" y="10969"/>
                  </a:cubicBezTo>
                  <a:cubicBezTo>
                    <a:pt x="42577" y="12574"/>
                    <a:pt x="38602" y="13297"/>
                    <a:pt x="34717" y="13297"/>
                  </a:cubicBezTo>
                  <a:cubicBezTo>
                    <a:pt x="23914" y="13297"/>
                    <a:pt x="13802" y="7711"/>
                    <a:pt x="4644"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 name="Google Shape;27;p2"/>
            <p:cNvSpPr/>
            <p:nvPr/>
          </p:nvSpPr>
          <p:spPr>
            <a:xfrm>
              <a:off x="6008029" y="-884100"/>
              <a:ext cx="2880227" cy="384673"/>
            </a:xfrm>
            <a:custGeom>
              <a:avLst/>
              <a:gdLst/>
              <a:ahLst/>
              <a:cxnLst/>
              <a:rect l="l" t="t" r="r" b="b"/>
              <a:pathLst>
                <a:path w="89986" h="23215" extrusionOk="0">
                  <a:moveTo>
                    <a:pt x="0" y="0"/>
                  </a:moveTo>
                  <a:cubicBezTo>
                    <a:pt x="10801" y="9267"/>
                    <a:pt x="21917" y="17920"/>
                    <a:pt x="35225" y="21514"/>
                  </a:cubicBezTo>
                  <a:cubicBezTo>
                    <a:pt x="39512" y="22674"/>
                    <a:pt x="43610" y="23215"/>
                    <a:pt x="47538" y="23215"/>
                  </a:cubicBezTo>
                  <a:cubicBezTo>
                    <a:pt x="64196" y="23215"/>
                    <a:pt x="77810" y="13491"/>
                    <a:pt x="89985" y="0"/>
                  </a:cubicBezTo>
                  <a:lnTo>
                    <a:pt x="86075" y="0"/>
                  </a:lnTo>
                  <a:cubicBezTo>
                    <a:pt x="74929" y="11268"/>
                    <a:pt x="62474" y="19074"/>
                    <a:pt x="47617" y="19074"/>
                  </a:cubicBezTo>
                  <a:cubicBezTo>
                    <a:pt x="43675" y="19074"/>
                    <a:pt x="39563" y="18524"/>
                    <a:pt x="35262" y="17343"/>
                  </a:cubicBezTo>
                  <a:cubicBezTo>
                    <a:pt x="24114" y="14283"/>
                    <a:pt x="14543" y="7609"/>
                    <a:pt x="541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 name="Google Shape;28;p2"/>
            <p:cNvSpPr/>
            <p:nvPr/>
          </p:nvSpPr>
          <p:spPr>
            <a:xfrm>
              <a:off x="865974" y="-884100"/>
              <a:ext cx="1461847" cy="138608"/>
            </a:xfrm>
            <a:custGeom>
              <a:avLst/>
              <a:gdLst/>
              <a:ahLst/>
              <a:cxnLst/>
              <a:rect l="l" t="t" r="r" b="b"/>
              <a:pathLst>
                <a:path w="45672" h="8365" extrusionOk="0">
                  <a:moveTo>
                    <a:pt x="0" y="0"/>
                  </a:moveTo>
                  <a:cubicBezTo>
                    <a:pt x="7388" y="5050"/>
                    <a:pt x="15304" y="8365"/>
                    <a:pt x="23633" y="8365"/>
                  </a:cubicBezTo>
                  <a:cubicBezTo>
                    <a:pt x="27529" y="8365"/>
                    <a:pt x="31515" y="7640"/>
                    <a:pt x="35579" y="6027"/>
                  </a:cubicBezTo>
                  <a:cubicBezTo>
                    <a:pt x="39315" y="4544"/>
                    <a:pt x="42643" y="2477"/>
                    <a:pt x="45672" y="0"/>
                  </a:cubicBezTo>
                  <a:lnTo>
                    <a:pt x="39552" y="0"/>
                  </a:lnTo>
                  <a:cubicBezTo>
                    <a:pt x="38286" y="696"/>
                    <a:pt x="36969" y="1323"/>
                    <a:pt x="35591" y="1868"/>
                  </a:cubicBezTo>
                  <a:cubicBezTo>
                    <a:pt x="31522" y="3487"/>
                    <a:pt x="27532" y="4215"/>
                    <a:pt x="23631" y="4215"/>
                  </a:cubicBezTo>
                  <a:cubicBezTo>
                    <a:pt x="17886" y="4215"/>
                    <a:pt x="12336" y="2636"/>
                    <a:pt x="7020"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 name="Google Shape;29;p2"/>
            <p:cNvSpPr/>
            <p:nvPr/>
          </p:nvSpPr>
          <p:spPr>
            <a:xfrm>
              <a:off x="6875163" y="-884100"/>
              <a:ext cx="1305138" cy="84457"/>
            </a:xfrm>
            <a:custGeom>
              <a:avLst/>
              <a:gdLst/>
              <a:ahLst/>
              <a:cxnLst/>
              <a:rect l="l" t="t" r="r" b="b"/>
              <a:pathLst>
                <a:path w="40776" h="5097" extrusionOk="0">
                  <a:moveTo>
                    <a:pt x="1" y="0"/>
                  </a:moveTo>
                  <a:cubicBezTo>
                    <a:pt x="2676" y="1303"/>
                    <a:pt x="5444" y="2409"/>
                    <a:pt x="8337" y="3246"/>
                  </a:cubicBezTo>
                  <a:cubicBezTo>
                    <a:pt x="12678" y="4511"/>
                    <a:pt x="16835" y="5096"/>
                    <a:pt x="20825" y="5096"/>
                  </a:cubicBezTo>
                  <a:cubicBezTo>
                    <a:pt x="27978" y="5096"/>
                    <a:pt x="34595" y="3216"/>
                    <a:pt x="40776" y="0"/>
                  </a:cubicBezTo>
                  <a:lnTo>
                    <a:pt x="29560" y="0"/>
                  </a:lnTo>
                  <a:cubicBezTo>
                    <a:pt x="26762" y="617"/>
                    <a:pt x="23881" y="946"/>
                    <a:pt x="20908" y="946"/>
                  </a:cubicBezTo>
                  <a:cubicBezTo>
                    <a:pt x="18049" y="946"/>
                    <a:pt x="15104" y="642"/>
                    <a:pt x="1206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 name="Google Shape;30;p2"/>
            <p:cNvSpPr/>
            <p:nvPr/>
          </p:nvSpPr>
          <p:spPr>
            <a:xfrm>
              <a:off x="-71925" y="-728525"/>
              <a:ext cx="9144255" cy="1033222"/>
            </a:xfrm>
            <a:custGeom>
              <a:avLst/>
              <a:gdLst/>
              <a:ahLst/>
              <a:cxnLst/>
              <a:rect l="l" t="t" r="r" b="b"/>
              <a:pathLst>
                <a:path w="285691" h="62355" extrusionOk="0">
                  <a:moveTo>
                    <a:pt x="131902" y="1"/>
                  </a:moveTo>
                  <a:cubicBezTo>
                    <a:pt x="131656" y="1"/>
                    <a:pt x="131410" y="3"/>
                    <a:pt x="131164" y="6"/>
                  </a:cubicBezTo>
                  <a:cubicBezTo>
                    <a:pt x="96261" y="496"/>
                    <a:pt x="93566" y="45319"/>
                    <a:pt x="64591" y="56088"/>
                  </a:cubicBezTo>
                  <a:cubicBezTo>
                    <a:pt x="60641" y="57556"/>
                    <a:pt x="56776" y="58220"/>
                    <a:pt x="53005" y="58220"/>
                  </a:cubicBezTo>
                  <a:cubicBezTo>
                    <a:pt x="32016" y="58220"/>
                    <a:pt x="13923" y="37656"/>
                    <a:pt x="0" y="20776"/>
                  </a:cubicBezTo>
                  <a:lnTo>
                    <a:pt x="0" y="24984"/>
                  </a:lnTo>
                  <a:cubicBezTo>
                    <a:pt x="14162" y="42293"/>
                    <a:pt x="31943" y="62355"/>
                    <a:pt x="53175" y="62355"/>
                  </a:cubicBezTo>
                  <a:cubicBezTo>
                    <a:pt x="56278" y="62355"/>
                    <a:pt x="59455" y="61926"/>
                    <a:pt x="62705" y="60998"/>
                  </a:cubicBezTo>
                  <a:cubicBezTo>
                    <a:pt x="93219" y="52283"/>
                    <a:pt x="96118" y="9013"/>
                    <a:pt x="131336" y="8305"/>
                  </a:cubicBezTo>
                  <a:cubicBezTo>
                    <a:pt x="131715" y="8298"/>
                    <a:pt x="132092" y="8294"/>
                    <a:pt x="132468" y="8294"/>
                  </a:cubicBezTo>
                  <a:cubicBezTo>
                    <a:pt x="168229" y="8294"/>
                    <a:pt x="193184" y="42463"/>
                    <a:pt x="227362" y="48980"/>
                  </a:cubicBezTo>
                  <a:cubicBezTo>
                    <a:pt x="230748" y="49625"/>
                    <a:pt x="234021" y="49926"/>
                    <a:pt x="237197" y="49926"/>
                  </a:cubicBezTo>
                  <a:cubicBezTo>
                    <a:pt x="255723" y="49926"/>
                    <a:pt x="270917" y="39675"/>
                    <a:pt x="285690" y="27646"/>
                  </a:cubicBezTo>
                  <a:lnTo>
                    <a:pt x="285690" y="21254"/>
                  </a:lnTo>
                  <a:cubicBezTo>
                    <a:pt x="271048" y="34312"/>
                    <a:pt x="256046" y="45677"/>
                    <a:pt x="237183" y="45677"/>
                  </a:cubicBezTo>
                  <a:cubicBezTo>
                    <a:pt x="233352" y="45677"/>
                    <a:pt x="229361" y="45208"/>
                    <a:pt x="225183" y="44189"/>
                  </a:cubicBezTo>
                  <a:cubicBezTo>
                    <a:pt x="191758" y="36045"/>
                    <a:pt x="167602" y="1"/>
                    <a:pt x="131902"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14840085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5766867" y="2068800"/>
            <a:ext cx="4656800" cy="17692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33" name="Google Shape;33;p3"/>
          <p:cNvSpPr txBox="1">
            <a:spLocks noGrp="1"/>
          </p:cNvSpPr>
          <p:nvPr>
            <p:ph type="title" idx="2" hasCustomPrompt="1"/>
          </p:nvPr>
        </p:nvSpPr>
        <p:spPr>
          <a:xfrm>
            <a:off x="1522733" y="2335200"/>
            <a:ext cx="3175200" cy="2287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14933">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4" name="Google Shape;34;p3"/>
          <p:cNvSpPr txBox="1">
            <a:spLocks noGrp="1"/>
          </p:cNvSpPr>
          <p:nvPr>
            <p:ph type="subTitle" idx="1"/>
          </p:nvPr>
        </p:nvSpPr>
        <p:spPr>
          <a:xfrm>
            <a:off x="5766867" y="3838000"/>
            <a:ext cx="4213200" cy="95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5" name="Google Shape;35;p3"/>
          <p:cNvGrpSpPr/>
          <p:nvPr/>
        </p:nvGrpSpPr>
        <p:grpSpPr>
          <a:xfrm rot="5400000">
            <a:off x="6602290" y="2674492"/>
            <a:ext cx="10147684" cy="1109861"/>
            <a:chOff x="-71925" y="-884100"/>
            <a:chExt cx="9144255" cy="1188797"/>
          </a:xfrm>
        </p:grpSpPr>
        <p:sp>
          <p:nvSpPr>
            <p:cNvPr id="36" name="Google Shape;36;p3"/>
            <p:cNvSpPr/>
            <p:nvPr/>
          </p:nvSpPr>
          <p:spPr>
            <a:xfrm>
              <a:off x="-71925" y="-884100"/>
              <a:ext cx="3175016" cy="741739"/>
            </a:xfrm>
            <a:custGeom>
              <a:avLst/>
              <a:gdLst/>
              <a:ahLst/>
              <a:cxnLst/>
              <a:rect l="l" t="t" r="r" b="b"/>
              <a:pathLst>
                <a:path w="99196" h="44764" extrusionOk="0">
                  <a:moveTo>
                    <a:pt x="96826" y="0"/>
                  </a:moveTo>
                  <a:cubicBezTo>
                    <a:pt x="87993" y="14934"/>
                    <a:pt x="80556" y="32035"/>
                    <a:pt x="64567" y="38354"/>
                  </a:cubicBezTo>
                  <a:cubicBezTo>
                    <a:pt x="60625" y="39913"/>
                    <a:pt x="56746" y="40615"/>
                    <a:pt x="52946" y="40615"/>
                  </a:cubicBezTo>
                  <a:cubicBezTo>
                    <a:pt x="32157" y="40615"/>
                    <a:pt x="13718" y="19608"/>
                    <a:pt x="0" y="2967"/>
                  </a:cubicBezTo>
                  <a:lnTo>
                    <a:pt x="0" y="7107"/>
                  </a:lnTo>
                  <a:cubicBezTo>
                    <a:pt x="13714" y="23750"/>
                    <a:pt x="32154" y="44764"/>
                    <a:pt x="52946" y="44764"/>
                  </a:cubicBezTo>
                  <a:cubicBezTo>
                    <a:pt x="56744" y="44764"/>
                    <a:pt x="60620" y="44063"/>
                    <a:pt x="64560" y="42506"/>
                  </a:cubicBezTo>
                  <a:cubicBezTo>
                    <a:pt x="82058" y="35592"/>
                    <a:pt x="89185" y="15722"/>
                    <a:pt x="9919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 name="Google Shape;37;p3"/>
            <p:cNvSpPr/>
            <p:nvPr/>
          </p:nvSpPr>
          <p:spPr>
            <a:xfrm>
              <a:off x="-20108" y="-884100"/>
              <a:ext cx="2963286" cy="591317"/>
            </a:xfrm>
            <a:custGeom>
              <a:avLst/>
              <a:gdLst/>
              <a:ahLst/>
              <a:cxnLst/>
              <a:rect l="l" t="t" r="r" b="b"/>
              <a:pathLst>
                <a:path w="92581" h="35686" extrusionOk="0">
                  <a:moveTo>
                    <a:pt x="0" y="0"/>
                  </a:moveTo>
                  <a:cubicBezTo>
                    <a:pt x="13539" y="16291"/>
                    <a:pt x="31336" y="35685"/>
                    <a:pt x="51325" y="35685"/>
                  </a:cubicBezTo>
                  <a:cubicBezTo>
                    <a:pt x="55137" y="35685"/>
                    <a:pt x="59029" y="34980"/>
                    <a:pt x="62986" y="33413"/>
                  </a:cubicBezTo>
                  <a:cubicBezTo>
                    <a:pt x="77218" y="27771"/>
                    <a:pt x="84802" y="13613"/>
                    <a:pt x="92580" y="0"/>
                  </a:cubicBezTo>
                  <a:lnTo>
                    <a:pt x="90408" y="0"/>
                  </a:lnTo>
                  <a:cubicBezTo>
                    <a:pt x="83313" y="12253"/>
                    <a:pt x="75803" y="24165"/>
                    <a:pt x="63023" y="29236"/>
                  </a:cubicBezTo>
                  <a:cubicBezTo>
                    <a:pt x="59050" y="30812"/>
                    <a:pt x="55143" y="31522"/>
                    <a:pt x="51318" y="31522"/>
                  </a:cubicBezTo>
                  <a:cubicBezTo>
                    <a:pt x="33004" y="31522"/>
                    <a:pt x="16543" y="15259"/>
                    <a:pt x="3495"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3"/>
            <p:cNvSpPr/>
            <p:nvPr/>
          </p:nvSpPr>
          <p:spPr>
            <a:xfrm>
              <a:off x="-71925" y="-884100"/>
              <a:ext cx="3386650" cy="891400"/>
            </a:xfrm>
            <a:custGeom>
              <a:avLst/>
              <a:gdLst/>
              <a:ahLst/>
              <a:cxnLst/>
              <a:rect l="l" t="t" r="r" b="b"/>
              <a:pathLst>
                <a:path w="105808" h="53796" extrusionOk="0">
                  <a:moveTo>
                    <a:pt x="102436" y="0"/>
                  </a:moveTo>
                  <a:cubicBezTo>
                    <a:pt x="90488" y="16145"/>
                    <a:pt x="83963" y="39750"/>
                    <a:pt x="64567" y="47422"/>
                  </a:cubicBezTo>
                  <a:cubicBezTo>
                    <a:pt x="60625" y="48981"/>
                    <a:pt x="56747" y="49682"/>
                    <a:pt x="52947" y="49682"/>
                  </a:cubicBezTo>
                  <a:cubicBezTo>
                    <a:pt x="32156" y="49682"/>
                    <a:pt x="13712" y="28671"/>
                    <a:pt x="0" y="12029"/>
                  </a:cubicBezTo>
                  <a:lnTo>
                    <a:pt x="0" y="16175"/>
                  </a:lnTo>
                  <a:cubicBezTo>
                    <a:pt x="13707" y="32812"/>
                    <a:pt x="32119" y="53795"/>
                    <a:pt x="52888" y="53795"/>
                  </a:cubicBezTo>
                  <a:cubicBezTo>
                    <a:pt x="56714" y="53795"/>
                    <a:pt x="60620" y="53083"/>
                    <a:pt x="64591" y="51501"/>
                  </a:cubicBezTo>
                  <a:cubicBezTo>
                    <a:pt x="85653" y="43115"/>
                    <a:pt x="91549" y="15871"/>
                    <a:pt x="10580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 name="Google Shape;39;p3"/>
            <p:cNvSpPr/>
            <p:nvPr/>
          </p:nvSpPr>
          <p:spPr>
            <a:xfrm>
              <a:off x="5229039" y="-884100"/>
              <a:ext cx="3843012" cy="684043"/>
            </a:xfrm>
            <a:custGeom>
              <a:avLst/>
              <a:gdLst/>
              <a:ahLst/>
              <a:cxnLst/>
              <a:rect l="l" t="t" r="r" b="b"/>
              <a:pathLst>
                <a:path w="120066" h="41282" extrusionOk="0">
                  <a:moveTo>
                    <a:pt x="0" y="0"/>
                  </a:moveTo>
                  <a:cubicBezTo>
                    <a:pt x="19721" y="13196"/>
                    <a:pt x="36784" y="33544"/>
                    <a:pt x="59558" y="39608"/>
                  </a:cubicBezTo>
                  <a:cubicBezTo>
                    <a:pt x="63838" y="40749"/>
                    <a:pt x="67923" y="41282"/>
                    <a:pt x="71837" y="41282"/>
                  </a:cubicBezTo>
                  <a:cubicBezTo>
                    <a:pt x="89348" y="41282"/>
                    <a:pt x="103431" y="30623"/>
                    <a:pt x="116149" y="16058"/>
                  </a:cubicBezTo>
                  <a:cubicBezTo>
                    <a:pt x="117476" y="14531"/>
                    <a:pt x="118780" y="13017"/>
                    <a:pt x="120065" y="11508"/>
                  </a:cubicBezTo>
                  <a:lnTo>
                    <a:pt x="120065" y="7362"/>
                  </a:lnTo>
                  <a:cubicBezTo>
                    <a:pt x="118780" y="8876"/>
                    <a:pt x="117484" y="10397"/>
                    <a:pt x="116155" y="11924"/>
                  </a:cubicBezTo>
                  <a:cubicBezTo>
                    <a:pt x="103450" y="26559"/>
                    <a:pt x="89345" y="37178"/>
                    <a:pt x="71798" y="37178"/>
                  </a:cubicBezTo>
                  <a:cubicBezTo>
                    <a:pt x="67888" y="37178"/>
                    <a:pt x="63808" y="36651"/>
                    <a:pt x="59534" y="35524"/>
                  </a:cubicBezTo>
                  <a:cubicBezTo>
                    <a:pt x="38968" y="30104"/>
                    <a:pt x="23197" y="13023"/>
                    <a:pt x="591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 name="Google Shape;40;p3"/>
            <p:cNvSpPr/>
            <p:nvPr/>
          </p:nvSpPr>
          <p:spPr>
            <a:xfrm>
              <a:off x="229826" y="-884100"/>
              <a:ext cx="2557367" cy="440530"/>
            </a:xfrm>
            <a:custGeom>
              <a:avLst/>
              <a:gdLst/>
              <a:ahLst/>
              <a:cxnLst/>
              <a:rect l="l" t="t" r="r" b="b"/>
              <a:pathLst>
                <a:path w="79899" h="26586" extrusionOk="0">
                  <a:moveTo>
                    <a:pt x="0" y="0"/>
                  </a:moveTo>
                  <a:cubicBezTo>
                    <a:pt x="12284" y="13640"/>
                    <a:pt x="27148" y="26585"/>
                    <a:pt x="43505" y="26585"/>
                  </a:cubicBezTo>
                  <a:cubicBezTo>
                    <a:pt x="47349" y="26585"/>
                    <a:pt x="51275" y="25871"/>
                    <a:pt x="55269" y="24282"/>
                  </a:cubicBezTo>
                  <a:cubicBezTo>
                    <a:pt x="66312" y="19888"/>
                    <a:pt x="73506" y="10416"/>
                    <a:pt x="79898" y="0"/>
                  </a:cubicBezTo>
                  <a:lnTo>
                    <a:pt x="77403" y="0"/>
                  </a:lnTo>
                  <a:cubicBezTo>
                    <a:pt x="71581" y="8715"/>
                    <a:pt x="64860" y="16300"/>
                    <a:pt x="55318" y="20099"/>
                  </a:cubicBezTo>
                  <a:cubicBezTo>
                    <a:pt x="51302" y="21702"/>
                    <a:pt x="47357" y="22423"/>
                    <a:pt x="43495" y="22423"/>
                  </a:cubicBezTo>
                  <a:cubicBezTo>
                    <a:pt x="28811" y="22423"/>
                    <a:pt x="15339" y="12001"/>
                    <a:pt x="384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 name="Google Shape;41;p3"/>
            <p:cNvSpPr/>
            <p:nvPr/>
          </p:nvSpPr>
          <p:spPr>
            <a:xfrm>
              <a:off x="-71925" y="-884100"/>
              <a:ext cx="9144255" cy="1039121"/>
            </a:xfrm>
            <a:custGeom>
              <a:avLst/>
              <a:gdLst/>
              <a:ahLst/>
              <a:cxnLst/>
              <a:rect l="l" t="t" r="r" b="b"/>
              <a:pathLst>
                <a:path w="285691" h="62711" extrusionOk="0">
                  <a:moveTo>
                    <a:pt x="112709" y="0"/>
                  </a:moveTo>
                  <a:cubicBezTo>
                    <a:pt x="93219" y="13413"/>
                    <a:pt x="88240" y="46765"/>
                    <a:pt x="64591" y="56268"/>
                  </a:cubicBezTo>
                  <a:cubicBezTo>
                    <a:pt x="60565" y="57886"/>
                    <a:pt x="56610" y="58613"/>
                    <a:pt x="52740" y="58613"/>
                  </a:cubicBezTo>
                  <a:cubicBezTo>
                    <a:pt x="32008" y="58613"/>
                    <a:pt x="13710" y="37742"/>
                    <a:pt x="0" y="21099"/>
                  </a:cubicBezTo>
                  <a:lnTo>
                    <a:pt x="0" y="25245"/>
                  </a:lnTo>
                  <a:cubicBezTo>
                    <a:pt x="13779" y="41962"/>
                    <a:pt x="31983" y="62711"/>
                    <a:pt x="52783" y="62711"/>
                  </a:cubicBezTo>
                  <a:cubicBezTo>
                    <a:pt x="56634" y="62711"/>
                    <a:pt x="60574" y="61999"/>
                    <a:pt x="64591" y="60420"/>
                  </a:cubicBezTo>
                  <a:cubicBezTo>
                    <a:pt x="93927" y="48882"/>
                    <a:pt x="95267" y="1223"/>
                    <a:pt x="131046" y="708"/>
                  </a:cubicBezTo>
                  <a:cubicBezTo>
                    <a:pt x="131287" y="704"/>
                    <a:pt x="131528" y="702"/>
                    <a:pt x="131768" y="702"/>
                  </a:cubicBezTo>
                  <a:cubicBezTo>
                    <a:pt x="168136" y="702"/>
                    <a:pt x="191428" y="39679"/>
                    <a:pt x="225177" y="48527"/>
                  </a:cubicBezTo>
                  <a:cubicBezTo>
                    <a:pt x="229412" y="49637"/>
                    <a:pt x="233468" y="50153"/>
                    <a:pt x="237367" y="50153"/>
                  </a:cubicBezTo>
                  <a:cubicBezTo>
                    <a:pt x="254891" y="50153"/>
                    <a:pt x="269258" y="39735"/>
                    <a:pt x="282611" y="25970"/>
                  </a:cubicBezTo>
                  <a:cubicBezTo>
                    <a:pt x="283648" y="24897"/>
                    <a:pt x="284673" y="23829"/>
                    <a:pt x="285690" y="22767"/>
                  </a:cubicBezTo>
                  <a:lnTo>
                    <a:pt x="285690" y="17181"/>
                  </a:lnTo>
                  <a:cubicBezTo>
                    <a:pt x="284487" y="18529"/>
                    <a:pt x="283264" y="19876"/>
                    <a:pt x="282029" y="21234"/>
                  </a:cubicBezTo>
                  <a:cubicBezTo>
                    <a:pt x="269068" y="35407"/>
                    <a:pt x="254906" y="46062"/>
                    <a:pt x="237442" y="46062"/>
                  </a:cubicBezTo>
                  <a:cubicBezTo>
                    <a:pt x="233527" y="46062"/>
                    <a:pt x="229447" y="45527"/>
                    <a:pt x="225177" y="44375"/>
                  </a:cubicBezTo>
                  <a:cubicBezTo>
                    <a:pt x="198970" y="37311"/>
                    <a:pt x="179617" y="11539"/>
                    <a:pt x="155291"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 name="Google Shape;42;p3"/>
            <p:cNvSpPr/>
            <p:nvPr/>
          </p:nvSpPr>
          <p:spPr>
            <a:xfrm>
              <a:off x="5630552" y="-884100"/>
              <a:ext cx="3441478" cy="534747"/>
            </a:xfrm>
            <a:custGeom>
              <a:avLst/>
              <a:gdLst/>
              <a:ahLst/>
              <a:cxnLst/>
              <a:rect l="l" t="t" r="r" b="b"/>
              <a:pathLst>
                <a:path w="107521" h="32272" extrusionOk="0">
                  <a:moveTo>
                    <a:pt x="0" y="0"/>
                  </a:moveTo>
                  <a:cubicBezTo>
                    <a:pt x="14780" y="12129"/>
                    <a:pt x="29000" y="25858"/>
                    <a:pt x="46975" y="30614"/>
                  </a:cubicBezTo>
                  <a:cubicBezTo>
                    <a:pt x="51247" y="31743"/>
                    <a:pt x="55326" y="32271"/>
                    <a:pt x="59235" y="32271"/>
                  </a:cubicBezTo>
                  <a:cubicBezTo>
                    <a:pt x="76787" y="32271"/>
                    <a:pt x="90909" y="21627"/>
                    <a:pt x="103610" y="7002"/>
                  </a:cubicBezTo>
                  <a:cubicBezTo>
                    <a:pt x="104939" y="5475"/>
                    <a:pt x="106235" y="3954"/>
                    <a:pt x="107520" y="2446"/>
                  </a:cubicBezTo>
                  <a:lnTo>
                    <a:pt x="107520" y="0"/>
                  </a:lnTo>
                  <a:lnTo>
                    <a:pt x="106068" y="0"/>
                  </a:lnTo>
                  <a:cubicBezTo>
                    <a:pt x="105255" y="950"/>
                    <a:pt x="104441" y="1899"/>
                    <a:pt x="103610" y="2856"/>
                  </a:cubicBezTo>
                  <a:cubicBezTo>
                    <a:pt x="90929" y="17458"/>
                    <a:pt x="76798" y="28134"/>
                    <a:pt x="59264" y="28134"/>
                  </a:cubicBezTo>
                  <a:cubicBezTo>
                    <a:pt x="55349" y="28134"/>
                    <a:pt x="51265" y="27601"/>
                    <a:pt x="46989" y="26462"/>
                  </a:cubicBezTo>
                  <a:cubicBezTo>
                    <a:pt x="31147" y="22240"/>
                    <a:pt x="18312" y="10975"/>
                    <a:pt x="542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 name="Google Shape;43;p3"/>
            <p:cNvSpPr/>
            <p:nvPr/>
          </p:nvSpPr>
          <p:spPr>
            <a:xfrm>
              <a:off x="6395812" y="-884100"/>
              <a:ext cx="2200164" cy="234548"/>
            </a:xfrm>
            <a:custGeom>
              <a:avLst/>
              <a:gdLst/>
              <a:ahLst/>
              <a:cxnLst/>
              <a:rect l="l" t="t" r="r" b="b"/>
              <a:pathLst>
                <a:path w="68739" h="14155" extrusionOk="0">
                  <a:moveTo>
                    <a:pt x="0" y="0"/>
                  </a:moveTo>
                  <a:cubicBezTo>
                    <a:pt x="7125" y="5463"/>
                    <a:pt x="14686" y="10000"/>
                    <a:pt x="23202" y="12384"/>
                  </a:cubicBezTo>
                  <a:cubicBezTo>
                    <a:pt x="27518" y="13593"/>
                    <a:pt x="31646" y="14155"/>
                    <a:pt x="35605" y="14155"/>
                  </a:cubicBezTo>
                  <a:cubicBezTo>
                    <a:pt x="48131" y="14155"/>
                    <a:pt x="58970" y="8533"/>
                    <a:pt x="68739" y="0"/>
                  </a:cubicBezTo>
                  <a:lnTo>
                    <a:pt x="63580" y="0"/>
                  </a:lnTo>
                  <a:cubicBezTo>
                    <a:pt x="55205" y="6153"/>
                    <a:pt x="46017" y="10012"/>
                    <a:pt x="35699" y="10012"/>
                  </a:cubicBezTo>
                  <a:cubicBezTo>
                    <a:pt x="31726" y="10012"/>
                    <a:pt x="27585" y="9440"/>
                    <a:pt x="23258" y="8205"/>
                  </a:cubicBezTo>
                  <a:cubicBezTo>
                    <a:pt x="17107" y="6455"/>
                    <a:pt x="11483" y="3563"/>
                    <a:pt x="616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 name="Google Shape;44;p3"/>
            <p:cNvSpPr/>
            <p:nvPr/>
          </p:nvSpPr>
          <p:spPr>
            <a:xfrm>
              <a:off x="511125" y="-884100"/>
              <a:ext cx="2087945" cy="289743"/>
            </a:xfrm>
            <a:custGeom>
              <a:avLst/>
              <a:gdLst/>
              <a:ahLst/>
              <a:cxnLst/>
              <a:rect l="l" t="t" r="r" b="b"/>
              <a:pathLst>
                <a:path w="65233" h="17486" extrusionOk="0">
                  <a:moveTo>
                    <a:pt x="1" y="0"/>
                  </a:moveTo>
                  <a:cubicBezTo>
                    <a:pt x="10344" y="9788"/>
                    <a:pt x="22072" y="17486"/>
                    <a:pt x="34705" y="17486"/>
                  </a:cubicBezTo>
                  <a:cubicBezTo>
                    <a:pt x="38585" y="17486"/>
                    <a:pt x="42549" y="16760"/>
                    <a:pt x="46586" y="15146"/>
                  </a:cubicBezTo>
                  <a:cubicBezTo>
                    <a:pt x="54258" y="12073"/>
                    <a:pt x="60148" y="6574"/>
                    <a:pt x="65233" y="0"/>
                  </a:cubicBezTo>
                  <a:lnTo>
                    <a:pt x="61893" y="0"/>
                  </a:lnTo>
                  <a:cubicBezTo>
                    <a:pt x="57578" y="4718"/>
                    <a:pt x="52644" y="8591"/>
                    <a:pt x="46629" y="10969"/>
                  </a:cubicBezTo>
                  <a:cubicBezTo>
                    <a:pt x="42577" y="12574"/>
                    <a:pt x="38602" y="13297"/>
                    <a:pt x="34717" y="13297"/>
                  </a:cubicBezTo>
                  <a:cubicBezTo>
                    <a:pt x="23914" y="13297"/>
                    <a:pt x="13802" y="7711"/>
                    <a:pt x="4644"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 name="Google Shape;45;p3"/>
            <p:cNvSpPr/>
            <p:nvPr/>
          </p:nvSpPr>
          <p:spPr>
            <a:xfrm>
              <a:off x="6008029" y="-884100"/>
              <a:ext cx="2880227" cy="384673"/>
            </a:xfrm>
            <a:custGeom>
              <a:avLst/>
              <a:gdLst/>
              <a:ahLst/>
              <a:cxnLst/>
              <a:rect l="l" t="t" r="r" b="b"/>
              <a:pathLst>
                <a:path w="89986" h="23215" extrusionOk="0">
                  <a:moveTo>
                    <a:pt x="0" y="0"/>
                  </a:moveTo>
                  <a:cubicBezTo>
                    <a:pt x="10801" y="9267"/>
                    <a:pt x="21917" y="17920"/>
                    <a:pt x="35225" y="21514"/>
                  </a:cubicBezTo>
                  <a:cubicBezTo>
                    <a:pt x="39512" y="22674"/>
                    <a:pt x="43610" y="23215"/>
                    <a:pt x="47538" y="23215"/>
                  </a:cubicBezTo>
                  <a:cubicBezTo>
                    <a:pt x="64196" y="23215"/>
                    <a:pt x="77810" y="13491"/>
                    <a:pt x="89985" y="0"/>
                  </a:cubicBezTo>
                  <a:lnTo>
                    <a:pt x="86075" y="0"/>
                  </a:lnTo>
                  <a:cubicBezTo>
                    <a:pt x="74929" y="11268"/>
                    <a:pt x="62474" y="19074"/>
                    <a:pt x="47617" y="19074"/>
                  </a:cubicBezTo>
                  <a:cubicBezTo>
                    <a:pt x="43675" y="19074"/>
                    <a:pt x="39563" y="18524"/>
                    <a:pt x="35262" y="17343"/>
                  </a:cubicBezTo>
                  <a:cubicBezTo>
                    <a:pt x="24114" y="14283"/>
                    <a:pt x="14543" y="7609"/>
                    <a:pt x="541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 name="Google Shape;46;p3"/>
            <p:cNvSpPr/>
            <p:nvPr/>
          </p:nvSpPr>
          <p:spPr>
            <a:xfrm>
              <a:off x="865974" y="-884100"/>
              <a:ext cx="1461847" cy="138608"/>
            </a:xfrm>
            <a:custGeom>
              <a:avLst/>
              <a:gdLst/>
              <a:ahLst/>
              <a:cxnLst/>
              <a:rect l="l" t="t" r="r" b="b"/>
              <a:pathLst>
                <a:path w="45672" h="8365" extrusionOk="0">
                  <a:moveTo>
                    <a:pt x="0" y="0"/>
                  </a:moveTo>
                  <a:cubicBezTo>
                    <a:pt x="7388" y="5050"/>
                    <a:pt x="15304" y="8365"/>
                    <a:pt x="23633" y="8365"/>
                  </a:cubicBezTo>
                  <a:cubicBezTo>
                    <a:pt x="27529" y="8365"/>
                    <a:pt x="31515" y="7640"/>
                    <a:pt x="35579" y="6027"/>
                  </a:cubicBezTo>
                  <a:cubicBezTo>
                    <a:pt x="39315" y="4544"/>
                    <a:pt x="42643" y="2477"/>
                    <a:pt x="45672" y="0"/>
                  </a:cubicBezTo>
                  <a:lnTo>
                    <a:pt x="39552" y="0"/>
                  </a:lnTo>
                  <a:cubicBezTo>
                    <a:pt x="38286" y="696"/>
                    <a:pt x="36969" y="1323"/>
                    <a:pt x="35591" y="1868"/>
                  </a:cubicBezTo>
                  <a:cubicBezTo>
                    <a:pt x="31522" y="3487"/>
                    <a:pt x="27532" y="4215"/>
                    <a:pt x="23631" y="4215"/>
                  </a:cubicBezTo>
                  <a:cubicBezTo>
                    <a:pt x="17886" y="4215"/>
                    <a:pt x="12336" y="2636"/>
                    <a:pt x="7020"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 name="Google Shape;47;p3"/>
            <p:cNvSpPr/>
            <p:nvPr/>
          </p:nvSpPr>
          <p:spPr>
            <a:xfrm>
              <a:off x="6875163" y="-884100"/>
              <a:ext cx="1305138" cy="84457"/>
            </a:xfrm>
            <a:custGeom>
              <a:avLst/>
              <a:gdLst/>
              <a:ahLst/>
              <a:cxnLst/>
              <a:rect l="l" t="t" r="r" b="b"/>
              <a:pathLst>
                <a:path w="40776" h="5097" extrusionOk="0">
                  <a:moveTo>
                    <a:pt x="1" y="0"/>
                  </a:moveTo>
                  <a:cubicBezTo>
                    <a:pt x="2676" y="1303"/>
                    <a:pt x="5444" y="2409"/>
                    <a:pt x="8337" y="3246"/>
                  </a:cubicBezTo>
                  <a:cubicBezTo>
                    <a:pt x="12678" y="4511"/>
                    <a:pt x="16835" y="5096"/>
                    <a:pt x="20825" y="5096"/>
                  </a:cubicBezTo>
                  <a:cubicBezTo>
                    <a:pt x="27978" y="5096"/>
                    <a:pt x="34595" y="3216"/>
                    <a:pt x="40776" y="0"/>
                  </a:cubicBezTo>
                  <a:lnTo>
                    <a:pt x="29560" y="0"/>
                  </a:lnTo>
                  <a:cubicBezTo>
                    <a:pt x="26762" y="617"/>
                    <a:pt x="23881" y="946"/>
                    <a:pt x="20908" y="946"/>
                  </a:cubicBezTo>
                  <a:cubicBezTo>
                    <a:pt x="18049" y="946"/>
                    <a:pt x="15104" y="642"/>
                    <a:pt x="1206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 name="Google Shape;48;p3"/>
            <p:cNvSpPr/>
            <p:nvPr/>
          </p:nvSpPr>
          <p:spPr>
            <a:xfrm>
              <a:off x="-71925" y="-728525"/>
              <a:ext cx="9144255" cy="1033222"/>
            </a:xfrm>
            <a:custGeom>
              <a:avLst/>
              <a:gdLst/>
              <a:ahLst/>
              <a:cxnLst/>
              <a:rect l="l" t="t" r="r" b="b"/>
              <a:pathLst>
                <a:path w="285691" h="62355" extrusionOk="0">
                  <a:moveTo>
                    <a:pt x="131902" y="1"/>
                  </a:moveTo>
                  <a:cubicBezTo>
                    <a:pt x="131656" y="1"/>
                    <a:pt x="131410" y="3"/>
                    <a:pt x="131164" y="6"/>
                  </a:cubicBezTo>
                  <a:cubicBezTo>
                    <a:pt x="96261" y="496"/>
                    <a:pt x="93566" y="45319"/>
                    <a:pt x="64591" y="56088"/>
                  </a:cubicBezTo>
                  <a:cubicBezTo>
                    <a:pt x="60641" y="57556"/>
                    <a:pt x="56776" y="58220"/>
                    <a:pt x="53005" y="58220"/>
                  </a:cubicBezTo>
                  <a:cubicBezTo>
                    <a:pt x="32016" y="58220"/>
                    <a:pt x="13923" y="37656"/>
                    <a:pt x="0" y="20776"/>
                  </a:cubicBezTo>
                  <a:lnTo>
                    <a:pt x="0" y="24984"/>
                  </a:lnTo>
                  <a:cubicBezTo>
                    <a:pt x="14162" y="42293"/>
                    <a:pt x="31943" y="62355"/>
                    <a:pt x="53175" y="62355"/>
                  </a:cubicBezTo>
                  <a:cubicBezTo>
                    <a:pt x="56278" y="62355"/>
                    <a:pt x="59455" y="61926"/>
                    <a:pt x="62705" y="60998"/>
                  </a:cubicBezTo>
                  <a:cubicBezTo>
                    <a:pt x="93219" y="52283"/>
                    <a:pt x="96118" y="9013"/>
                    <a:pt x="131336" y="8305"/>
                  </a:cubicBezTo>
                  <a:cubicBezTo>
                    <a:pt x="131715" y="8298"/>
                    <a:pt x="132092" y="8294"/>
                    <a:pt x="132468" y="8294"/>
                  </a:cubicBezTo>
                  <a:cubicBezTo>
                    <a:pt x="168229" y="8294"/>
                    <a:pt x="193184" y="42463"/>
                    <a:pt x="227362" y="48980"/>
                  </a:cubicBezTo>
                  <a:cubicBezTo>
                    <a:pt x="230748" y="49625"/>
                    <a:pt x="234021" y="49926"/>
                    <a:pt x="237197" y="49926"/>
                  </a:cubicBezTo>
                  <a:cubicBezTo>
                    <a:pt x="255723" y="49926"/>
                    <a:pt x="270917" y="39675"/>
                    <a:pt x="285690" y="27646"/>
                  </a:cubicBezTo>
                  <a:lnTo>
                    <a:pt x="285690" y="21254"/>
                  </a:lnTo>
                  <a:cubicBezTo>
                    <a:pt x="271048" y="34312"/>
                    <a:pt x="256046" y="45677"/>
                    <a:pt x="237183" y="45677"/>
                  </a:cubicBezTo>
                  <a:cubicBezTo>
                    <a:pt x="233352" y="45677"/>
                    <a:pt x="229361" y="45208"/>
                    <a:pt x="225183" y="44189"/>
                  </a:cubicBezTo>
                  <a:cubicBezTo>
                    <a:pt x="191758" y="36045"/>
                    <a:pt x="167602" y="1"/>
                    <a:pt x="131902"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49" name="Google Shape;49;p3"/>
          <p:cNvGrpSpPr/>
          <p:nvPr/>
        </p:nvGrpSpPr>
        <p:grpSpPr>
          <a:xfrm>
            <a:off x="-311766" y="350490"/>
            <a:ext cx="8401492" cy="509521"/>
            <a:chOff x="-233825" y="262867"/>
            <a:chExt cx="6301119" cy="382141"/>
          </a:xfrm>
        </p:grpSpPr>
        <p:cxnSp>
          <p:nvCxnSpPr>
            <p:cNvPr id="50" name="Google Shape;50;p3"/>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51" name="Google Shape;51;p3"/>
            <p:cNvGrpSpPr/>
            <p:nvPr/>
          </p:nvGrpSpPr>
          <p:grpSpPr>
            <a:xfrm rot="2700771">
              <a:off x="5739001" y="321019"/>
              <a:ext cx="274531" cy="265837"/>
              <a:chOff x="6021400" y="1654100"/>
              <a:chExt cx="435350" cy="421375"/>
            </a:xfrm>
          </p:grpSpPr>
          <p:sp>
            <p:nvSpPr>
              <p:cNvPr id="52" name="Google Shape;52;p3"/>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3" name="Google Shape;53;p3"/>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4" name="Google Shape;54;p3"/>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1311170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2"/>
        <p:cNvGrpSpPr/>
        <p:nvPr/>
      </p:nvGrpSpPr>
      <p:grpSpPr>
        <a:xfrm>
          <a:off x="0" y="0"/>
          <a:ext cx="0" cy="0"/>
          <a:chOff x="0" y="0"/>
          <a:chExt cx="0" cy="0"/>
        </a:xfrm>
      </p:grpSpPr>
      <p:sp>
        <p:nvSpPr>
          <p:cNvPr id="23" name="Google Shape;23;p4"/>
          <p:cNvSpPr/>
          <p:nvPr/>
        </p:nvSpPr>
        <p:spPr>
          <a:xfrm>
            <a:off x="-1315967" y="-1836883"/>
            <a:ext cx="3953200" cy="39532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 name="Google Shape;24;p4"/>
          <p:cNvSpPr txBox="1">
            <a:spLocks noGrp="1"/>
          </p:cNvSpPr>
          <p:nvPr>
            <p:ph type="title"/>
          </p:nvPr>
        </p:nvSpPr>
        <p:spPr>
          <a:xfrm>
            <a:off x="951200" y="593367"/>
            <a:ext cx="102896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951200" y="1536633"/>
            <a:ext cx="10289600" cy="4555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rgbClr val="434343"/>
              </a:buClr>
              <a:buSzPts val="1200"/>
              <a:buAutoNum type="arabicPeriod"/>
              <a:defRPr sz="1733"/>
            </a:lvl1pPr>
            <a:lvl2pPr marL="1219170" lvl="1" indent="-406390">
              <a:spcBef>
                <a:spcPts val="0"/>
              </a:spcBef>
              <a:spcAft>
                <a:spcPts val="0"/>
              </a:spcAft>
              <a:buClr>
                <a:srgbClr val="434343"/>
              </a:buClr>
              <a:buSzPts val="1200"/>
              <a:buFont typeface="Roboto Condensed Light"/>
              <a:buAutoNum type="alphaLcPeriod"/>
              <a:defRPr/>
            </a:lvl2pPr>
            <a:lvl3pPr marL="1828754" lvl="2" indent="-406390">
              <a:spcBef>
                <a:spcPts val="0"/>
              </a:spcBef>
              <a:spcAft>
                <a:spcPts val="0"/>
              </a:spcAft>
              <a:buClr>
                <a:srgbClr val="434343"/>
              </a:buClr>
              <a:buSzPts val="1200"/>
              <a:buFont typeface="Roboto Condensed Light"/>
              <a:buAutoNum type="romanLcPeriod"/>
              <a:defRPr/>
            </a:lvl3pPr>
            <a:lvl4pPr marL="2438339" lvl="3" indent="-406390">
              <a:spcBef>
                <a:spcPts val="0"/>
              </a:spcBef>
              <a:spcAft>
                <a:spcPts val="0"/>
              </a:spcAft>
              <a:buClr>
                <a:srgbClr val="434343"/>
              </a:buClr>
              <a:buSzPts val="1200"/>
              <a:buFont typeface="Roboto Condensed Light"/>
              <a:buAutoNum type="arabicPeriod"/>
              <a:defRPr/>
            </a:lvl4pPr>
            <a:lvl5pPr marL="3047924" lvl="4" indent="-406390">
              <a:spcBef>
                <a:spcPts val="0"/>
              </a:spcBef>
              <a:spcAft>
                <a:spcPts val="0"/>
              </a:spcAft>
              <a:buClr>
                <a:srgbClr val="434343"/>
              </a:buClr>
              <a:buSzPts val="1200"/>
              <a:buFont typeface="Roboto Condensed Light"/>
              <a:buAutoNum type="alphaLcPeriod"/>
              <a:defRPr/>
            </a:lvl5pPr>
            <a:lvl6pPr marL="3657509" lvl="5" indent="-406390">
              <a:spcBef>
                <a:spcPts val="0"/>
              </a:spcBef>
              <a:spcAft>
                <a:spcPts val="0"/>
              </a:spcAft>
              <a:buClr>
                <a:srgbClr val="434343"/>
              </a:buClr>
              <a:buSzPts val="1200"/>
              <a:buFont typeface="Roboto Condensed Light"/>
              <a:buAutoNum type="romanLcPeriod"/>
              <a:defRPr/>
            </a:lvl6pPr>
            <a:lvl7pPr marL="4267093" lvl="6" indent="-406390">
              <a:spcBef>
                <a:spcPts val="0"/>
              </a:spcBef>
              <a:spcAft>
                <a:spcPts val="0"/>
              </a:spcAft>
              <a:buClr>
                <a:srgbClr val="434343"/>
              </a:buClr>
              <a:buSzPts val="1200"/>
              <a:buFont typeface="Roboto Condensed Light"/>
              <a:buAutoNum type="arabicPeriod"/>
              <a:defRPr/>
            </a:lvl7pPr>
            <a:lvl8pPr marL="4876678" lvl="7" indent="-406390">
              <a:spcBef>
                <a:spcPts val="0"/>
              </a:spcBef>
              <a:spcAft>
                <a:spcPts val="0"/>
              </a:spcAft>
              <a:buClr>
                <a:srgbClr val="434343"/>
              </a:buClr>
              <a:buSzPts val="1200"/>
              <a:buFont typeface="Roboto Condensed Light"/>
              <a:buAutoNum type="alphaLcPeriod"/>
              <a:defRPr/>
            </a:lvl8pPr>
            <a:lvl9pPr marL="5486263" lvl="8" indent="-406390">
              <a:spcBef>
                <a:spcPts val="0"/>
              </a:spcBef>
              <a:spcAft>
                <a:spcPts val="0"/>
              </a:spcAft>
              <a:buClr>
                <a:srgbClr val="434343"/>
              </a:buClr>
              <a:buSzPts val="1200"/>
              <a:buFont typeface="Roboto Condensed Light"/>
              <a:buAutoNum type="romanLcPeriod"/>
              <a:defRPr/>
            </a:lvl9pPr>
          </a:lstStyle>
          <a:p>
            <a:endParaRPr/>
          </a:p>
        </p:txBody>
      </p:sp>
      <p:grpSp>
        <p:nvGrpSpPr>
          <p:cNvPr id="26" name="Google Shape;26;p4"/>
          <p:cNvGrpSpPr/>
          <p:nvPr/>
        </p:nvGrpSpPr>
        <p:grpSpPr>
          <a:xfrm>
            <a:off x="-97233" y="-96915"/>
            <a:ext cx="3585367" cy="473233"/>
            <a:chOff x="491775" y="19025"/>
            <a:chExt cx="2689025" cy="354925"/>
          </a:xfrm>
        </p:grpSpPr>
        <p:cxnSp>
          <p:nvCxnSpPr>
            <p:cNvPr id="27" name="Google Shape;27;p4"/>
            <p:cNvCxnSpPr/>
            <p:nvPr/>
          </p:nvCxnSpPr>
          <p:spPr>
            <a:xfrm>
              <a:off x="491775" y="19025"/>
              <a:ext cx="351300" cy="351300"/>
            </a:xfrm>
            <a:prstGeom prst="straightConnector1">
              <a:avLst/>
            </a:prstGeom>
            <a:noFill/>
            <a:ln w="9525" cap="flat" cmpd="sng">
              <a:solidFill>
                <a:schemeClr val="accent2"/>
              </a:solidFill>
              <a:prstDash val="solid"/>
              <a:round/>
              <a:headEnd type="none" w="med" len="med"/>
              <a:tailEnd type="none" w="med" len="med"/>
            </a:ln>
          </p:spPr>
        </p:cxnSp>
        <p:cxnSp>
          <p:nvCxnSpPr>
            <p:cNvPr id="28" name="Google Shape;28;p4"/>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grpSp>
        <p:nvGrpSpPr>
          <p:cNvPr id="29" name="Google Shape;29;p4"/>
          <p:cNvGrpSpPr/>
          <p:nvPr/>
        </p:nvGrpSpPr>
        <p:grpSpPr>
          <a:xfrm rot="10800000">
            <a:off x="8703867" y="6481685"/>
            <a:ext cx="3585367" cy="473233"/>
            <a:chOff x="491775" y="19025"/>
            <a:chExt cx="2689025" cy="354925"/>
          </a:xfrm>
        </p:grpSpPr>
        <p:cxnSp>
          <p:nvCxnSpPr>
            <p:cNvPr id="30" name="Google Shape;30;p4"/>
            <p:cNvCxnSpPr/>
            <p:nvPr/>
          </p:nvCxnSpPr>
          <p:spPr>
            <a:xfrm>
              <a:off x="491775" y="19025"/>
              <a:ext cx="351300" cy="351300"/>
            </a:xfrm>
            <a:prstGeom prst="straightConnector1">
              <a:avLst/>
            </a:prstGeom>
            <a:noFill/>
            <a:ln w="9525" cap="flat" cmpd="sng">
              <a:solidFill>
                <a:schemeClr val="accent2"/>
              </a:solidFill>
              <a:prstDash val="solid"/>
              <a:round/>
              <a:headEnd type="none" w="med" len="med"/>
              <a:tailEnd type="none" w="med" len="med"/>
            </a:ln>
          </p:spPr>
        </p:cxnSp>
        <p:cxnSp>
          <p:nvCxnSpPr>
            <p:cNvPr id="31" name="Google Shape;31;p4"/>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spTree>
    <p:extLst>
      <p:ext uri="{BB962C8B-B14F-4D97-AF65-F5344CB8AC3E}">
        <p14:creationId xmlns:p14="http://schemas.microsoft.com/office/powerpoint/2010/main" val="20893684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5"/>
        <p:cNvGrpSpPr/>
        <p:nvPr/>
      </p:nvGrpSpPr>
      <p:grpSpPr>
        <a:xfrm>
          <a:off x="0" y="0"/>
          <a:ext cx="0" cy="0"/>
          <a:chOff x="0" y="0"/>
          <a:chExt cx="0" cy="0"/>
        </a:xfrm>
      </p:grpSpPr>
      <p:sp>
        <p:nvSpPr>
          <p:cNvPr id="56" name="Google Shape;56;p4"/>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 name="Google Shape;57;p4"/>
          <p:cNvSpPr txBox="1">
            <a:spLocks noGrp="1"/>
          </p:cNvSpPr>
          <p:nvPr>
            <p:ph type="body" idx="1"/>
          </p:nvPr>
        </p:nvSpPr>
        <p:spPr>
          <a:xfrm>
            <a:off x="960000" y="1333433"/>
            <a:ext cx="10272000" cy="45552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AutoNum type="arabicPeriod"/>
              <a:defRPr sz="1667"/>
            </a:lvl1pPr>
            <a:lvl2pPr marL="1219170" lvl="1" indent="-423323" rtl="0">
              <a:lnSpc>
                <a:spcPct val="115000"/>
              </a:lnSpc>
              <a:spcBef>
                <a:spcPts val="0"/>
              </a:spcBef>
              <a:spcAft>
                <a:spcPts val="0"/>
              </a:spcAft>
              <a:buSzPts val="1400"/>
              <a:buAutoNum type="alphaLcPeriod"/>
              <a:defRPr/>
            </a:lvl2pPr>
            <a:lvl3pPr marL="1828754" lvl="2" indent="-423323" rtl="0">
              <a:lnSpc>
                <a:spcPct val="115000"/>
              </a:lnSpc>
              <a:spcBef>
                <a:spcPts val="0"/>
              </a:spcBef>
              <a:spcAft>
                <a:spcPts val="0"/>
              </a:spcAft>
              <a:buSzPts val="1400"/>
              <a:buAutoNum type="romanLcPeriod"/>
              <a:defRPr/>
            </a:lvl3pPr>
            <a:lvl4pPr marL="2438339" lvl="3" indent="-423323" rtl="0">
              <a:lnSpc>
                <a:spcPct val="115000"/>
              </a:lnSpc>
              <a:spcBef>
                <a:spcPts val="0"/>
              </a:spcBef>
              <a:spcAft>
                <a:spcPts val="0"/>
              </a:spcAft>
              <a:buSzPts val="1400"/>
              <a:buAutoNum type="arabicPeriod"/>
              <a:defRPr/>
            </a:lvl4pPr>
            <a:lvl5pPr marL="3047924" lvl="4" indent="-423323" rtl="0">
              <a:lnSpc>
                <a:spcPct val="115000"/>
              </a:lnSpc>
              <a:spcBef>
                <a:spcPts val="0"/>
              </a:spcBef>
              <a:spcAft>
                <a:spcPts val="0"/>
              </a:spcAft>
              <a:buSzPts val="1400"/>
              <a:buAutoNum type="alphaLcPeriod"/>
              <a:defRPr/>
            </a:lvl5pPr>
            <a:lvl6pPr marL="3657509" lvl="5" indent="-423323" rtl="0">
              <a:lnSpc>
                <a:spcPct val="115000"/>
              </a:lnSpc>
              <a:spcBef>
                <a:spcPts val="0"/>
              </a:spcBef>
              <a:spcAft>
                <a:spcPts val="0"/>
              </a:spcAft>
              <a:buSzPts val="1400"/>
              <a:buAutoNum type="romanLcPeriod"/>
              <a:defRPr/>
            </a:lvl6pPr>
            <a:lvl7pPr marL="4267093" lvl="6" indent="-423323" rtl="0">
              <a:lnSpc>
                <a:spcPct val="115000"/>
              </a:lnSpc>
              <a:spcBef>
                <a:spcPts val="0"/>
              </a:spcBef>
              <a:spcAft>
                <a:spcPts val="0"/>
              </a:spcAft>
              <a:buSzPts val="1400"/>
              <a:buAutoNum type="arabicPeriod"/>
              <a:defRPr/>
            </a:lvl7pPr>
            <a:lvl8pPr marL="4876678" lvl="7" indent="-423323" rtl="0">
              <a:lnSpc>
                <a:spcPct val="115000"/>
              </a:lnSpc>
              <a:spcBef>
                <a:spcPts val="0"/>
              </a:spcBef>
              <a:spcAft>
                <a:spcPts val="0"/>
              </a:spcAft>
              <a:buSzPts val="1400"/>
              <a:buAutoNum type="alphaLcPeriod"/>
              <a:defRPr/>
            </a:lvl8pPr>
            <a:lvl9pPr marL="5486263" lvl="8" indent="-423323" rtl="0">
              <a:lnSpc>
                <a:spcPct val="115000"/>
              </a:lnSpc>
              <a:spcBef>
                <a:spcPts val="0"/>
              </a:spcBef>
              <a:spcAft>
                <a:spcPts val="0"/>
              </a:spcAft>
              <a:buSzPts val="1400"/>
              <a:buAutoNum type="romanLcPeriod"/>
              <a:defRPr/>
            </a:lvl9pPr>
          </a:lstStyle>
          <a:p>
            <a:endParaRPr/>
          </a:p>
        </p:txBody>
      </p:sp>
      <p:grpSp>
        <p:nvGrpSpPr>
          <p:cNvPr id="58" name="Google Shape;58;p4"/>
          <p:cNvGrpSpPr/>
          <p:nvPr/>
        </p:nvGrpSpPr>
        <p:grpSpPr>
          <a:xfrm>
            <a:off x="-311766" y="350490"/>
            <a:ext cx="8401492" cy="509521"/>
            <a:chOff x="-233825" y="262867"/>
            <a:chExt cx="6301119" cy="382141"/>
          </a:xfrm>
        </p:grpSpPr>
        <p:cxnSp>
          <p:nvCxnSpPr>
            <p:cNvPr id="59" name="Google Shape;59;p4"/>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60" name="Google Shape;60;p4"/>
            <p:cNvGrpSpPr/>
            <p:nvPr/>
          </p:nvGrpSpPr>
          <p:grpSpPr>
            <a:xfrm rot="2700771">
              <a:off x="5739001" y="321019"/>
              <a:ext cx="274531" cy="265837"/>
              <a:chOff x="6021400" y="1654100"/>
              <a:chExt cx="435350" cy="421375"/>
            </a:xfrm>
          </p:grpSpPr>
          <p:sp>
            <p:nvSpPr>
              <p:cNvPr id="61" name="Google Shape;61;p4"/>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2" name="Google Shape;62;p4"/>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3" name="Google Shape;63;p4"/>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14302210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4"/>
        <p:cNvGrpSpPr/>
        <p:nvPr/>
      </p:nvGrpSpPr>
      <p:grpSpPr>
        <a:xfrm>
          <a:off x="0" y="0"/>
          <a:ext cx="0" cy="0"/>
          <a:chOff x="0" y="0"/>
          <a:chExt cx="0" cy="0"/>
        </a:xfrm>
      </p:grpSpPr>
      <p:sp>
        <p:nvSpPr>
          <p:cNvPr id="65" name="Google Shape;65;p5"/>
          <p:cNvSpPr/>
          <p:nvPr/>
        </p:nvSpPr>
        <p:spPr>
          <a:xfrm>
            <a:off x="0" y="0"/>
            <a:ext cx="6096000" cy="6883600"/>
          </a:xfrm>
          <a:prstGeom prst="rect">
            <a:avLst/>
          </a:pr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 name="Google Shape;66;p5"/>
          <p:cNvSpPr txBox="1">
            <a:spLocks noGrp="1"/>
          </p:cNvSpPr>
          <p:nvPr>
            <p:ph type="subTitle" idx="1"/>
          </p:nvPr>
        </p:nvSpPr>
        <p:spPr>
          <a:xfrm>
            <a:off x="1566800" y="3459296"/>
            <a:ext cx="3876800" cy="463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667">
                <a:solidFill>
                  <a:schemeClr val="dk1"/>
                </a:solidFill>
                <a:latin typeface="Righteous"/>
                <a:ea typeface="Righteous"/>
                <a:cs typeface="Righteous"/>
                <a:sym typeface="Righteous"/>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67" name="Google Shape;67;p5"/>
          <p:cNvSpPr txBox="1">
            <a:spLocks noGrp="1"/>
          </p:cNvSpPr>
          <p:nvPr>
            <p:ph type="subTitle" idx="2"/>
          </p:nvPr>
        </p:nvSpPr>
        <p:spPr>
          <a:xfrm>
            <a:off x="6748400" y="3459296"/>
            <a:ext cx="3876800" cy="46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667">
                <a:latin typeface="Righteous"/>
                <a:ea typeface="Righteous"/>
                <a:cs typeface="Righteous"/>
                <a:sym typeface="Righteous"/>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68" name="Google Shape;68;p5"/>
          <p:cNvSpPr txBox="1">
            <a:spLocks noGrp="1"/>
          </p:cNvSpPr>
          <p:nvPr>
            <p:ph type="subTitle" idx="3"/>
          </p:nvPr>
        </p:nvSpPr>
        <p:spPr>
          <a:xfrm>
            <a:off x="1566800" y="3872963"/>
            <a:ext cx="3876800" cy="133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5"/>
          <p:cNvSpPr txBox="1">
            <a:spLocks noGrp="1"/>
          </p:cNvSpPr>
          <p:nvPr>
            <p:ph type="subTitle" idx="4"/>
          </p:nvPr>
        </p:nvSpPr>
        <p:spPr>
          <a:xfrm>
            <a:off x="6748400" y="3872963"/>
            <a:ext cx="3876800" cy="133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70" name="Google Shape;70;p5"/>
          <p:cNvCxnSpPr>
            <a:stCxn id="71" idx="4"/>
          </p:cNvCxnSpPr>
          <p:nvPr/>
        </p:nvCxnSpPr>
        <p:spPr>
          <a:xfrm rot="-5400000" flipH="1">
            <a:off x="12943500" y="3524800"/>
            <a:ext cx="1021200" cy="4427600"/>
          </a:xfrm>
          <a:prstGeom prst="bentConnector2">
            <a:avLst/>
          </a:prstGeom>
          <a:noFill/>
          <a:ln w="9525" cap="flat" cmpd="sng">
            <a:solidFill>
              <a:schemeClr val="dk2"/>
            </a:solidFill>
            <a:prstDash val="solid"/>
            <a:round/>
            <a:headEnd type="none" w="med" len="med"/>
            <a:tailEnd type="none" w="med" len="med"/>
          </a:ln>
        </p:spPr>
      </p:cxnSp>
      <p:grpSp>
        <p:nvGrpSpPr>
          <p:cNvPr id="72" name="Google Shape;72;p5"/>
          <p:cNvGrpSpPr/>
          <p:nvPr/>
        </p:nvGrpSpPr>
        <p:grpSpPr>
          <a:xfrm rot="-2699229">
            <a:off x="11057277" y="4879926"/>
            <a:ext cx="366041" cy="354449"/>
            <a:chOff x="6021400" y="1654100"/>
            <a:chExt cx="435350" cy="421375"/>
          </a:xfrm>
        </p:grpSpPr>
        <p:sp>
          <p:nvSpPr>
            <p:cNvPr id="73" name="Google Shape;73;p5"/>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4" name="Google Shape;74;p5"/>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5" name="Google Shape;75;p5"/>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cxnSp>
        <p:nvCxnSpPr>
          <p:cNvPr id="76" name="Google Shape;76;p5"/>
          <p:cNvCxnSpPr>
            <a:stCxn id="77" idx="4"/>
          </p:cNvCxnSpPr>
          <p:nvPr/>
        </p:nvCxnSpPr>
        <p:spPr>
          <a:xfrm rot="5400000">
            <a:off x="-1764733" y="3531400"/>
            <a:ext cx="1021600" cy="4414800"/>
          </a:xfrm>
          <a:prstGeom prst="bentConnector2">
            <a:avLst/>
          </a:prstGeom>
          <a:noFill/>
          <a:ln w="9525" cap="flat" cmpd="sng">
            <a:solidFill>
              <a:schemeClr val="dk1"/>
            </a:solidFill>
            <a:prstDash val="solid"/>
            <a:round/>
            <a:headEnd type="none" w="med" len="med"/>
            <a:tailEnd type="none" w="med" len="med"/>
          </a:ln>
        </p:spPr>
      </p:cxnSp>
      <p:grpSp>
        <p:nvGrpSpPr>
          <p:cNvPr id="78" name="Google Shape;78;p5"/>
          <p:cNvGrpSpPr/>
          <p:nvPr/>
        </p:nvGrpSpPr>
        <p:grpSpPr>
          <a:xfrm rot="2699229" flipH="1">
            <a:off x="770261" y="4885778"/>
            <a:ext cx="366041" cy="354449"/>
            <a:chOff x="6021400" y="1654100"/>
            <a:chExt cx="435350" cy="421375"/>
          </a:xfrm>
        </p:grpSpPr>
        <p:sp>
          <p:nvSpPr>
            <p:cNvPr id="79" name="Google Shape;79;p5"/>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0" name="Google Shape;80;p5"/>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1" name="Google Shape;81;p5"/>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cxnSp>
        <p:nvCxnSpPr>
          <p:cNvPr id="82" name="Google Shape;82;p5"/>
          <p:cNvCxnSpPr/>
          <p:nvPr/>
        </p:nvCxnSpPr>
        <p:spPr>
          <a:xfrm>
            <a:off x="-108567" y="605867"/>
            <a:ext cx="6204400" cy="0"/>
          </a:xfrm>
          <a:prstGeom prst="straightConnector1">
            <a:avLst/>
          </a:prstGeom>
          <a:noFill/>
          <a:ln w="9525" cap="flat" cmpd="sng">
            <a:solidFill>
              <a:schemeClr val="dk1"/>
            </a:solidFill>
            <a:prstDash val="solid"/>
            <a:round/>
            <a:headEnd type="none" w="med" len="med"/>
            <a:tailEnd type="none" w="med" len="med"/>
          </a:ln>
        </p:spPr>
      </p:cxnSp>
      <p:cxnSp>
        <p:nvCxnSpPr>
          <p:cNvPr id="83" name="Google Shape;83;p5"/>
          <p:cNvCxnSpPr/>
          <p:nvPr/>
        </p:nvCxnSpPr>
        <p:spPr>
          <a:xfrm>
            <a:off x="6108700" y="605867"/>
            <a:ext cx="6124000" cy="0"/>
          </a:xfrm>
          <a:prstGeom prst="straightConnector1">
            <a:avLst/>
          </a:prstGeom>
          <a:noFill/>
          <a:ln w="9525" cap="flat" cmpd="sng">
            <a:solidFill>
              <a:schemeClr val="lt1"/>
            </a:solidFill>
            <a:prstDash val="solid"/>
            <a:round/>
            <a:headEnd type="none" w="med" len="med"/>
            <a:tailEnd type="none" w="med" len="med"/>
          </a:ln>
        </p:spPr>
      </p:cxnSp>
      <p:sp>
        <p:nvSpPr>
          <p:cNvPr id="77" name="Google Shape;77;p5"/>
          <p:cNvSpPr/>
          <p:nvPr/>
        </p:nvSpPr>
        <p:spPr>
          <a:xfrm>
            <a:off x="865067" y="5051200"/>
            <a:ext cx="176800" cy="176800"/>
          </a:xfrm>
          <a:prstGeom prst="ellipse">
            <a:avLst/>
          </a:prstGeom>
          <a:no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4" name="Google Shape;84;p5"/>
          <p:cNvSpPr/>
          <p:nvPr/>
        </p:nvSpPr>
        <p:spPr>
          <a:xfrm>
            <a:off x="1068267" y="5254400"/>
            <a:ext cx="176800" cy="176800"/>
          </a:xfrm>
          <a:prstGeom prst="ellipse">
            <a:avLst/>
          </a:prstGeom>
          <a:no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1" name="Google Shape;71;p5"/>
          <p:cNvSpPr/>
          <p:nvPr/>
        </p:nvSpPr>
        <p:spPr>
          <a:xfrm>
            <a:off x="11151900" y="5051200"/>
            <a:ext cx="176800" cy="176800"/>
          </a:xfrm>
          <a:prstGeom prst="ellipse">
            <a:avLst/>
          </a:prstGeom>
          <a:no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1098080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5"/>
        <p:cNvGrpSpPr/>
        <p:nvPr/>
      </p:nvGrpSpPr>
      <p:grpSpPr>
        <a:xfrm>
          <a:off x="0" y="0"/>
          <a:ext cx="0" cy="0"/>
          <a:chOff x="0" y="0"/>
          <a:chExt cx="0" cy="0"/>
        </a:xfrm>
      </p:grpSpPr>
      <p:sp>
        <p:nvSpPr>
          <p:cNvPr id="86" name="Google Shape;86;p6"/>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87" name="Google Shape;87;p6"/>
          <p:cNvCxnSpPr/>
          <p:nvPr/>
        </p:nvCxnSpPr>
        <p:spPr>
          <a:xfrm>
            <a:off x="-311767" y="605867"/>
            <a:ext cx="12544400" cy="0"/>
          </a:xfrm>
          <a:prstGeom prst="straightConnector1">
            <a:avLst/>
          </a:prstGeom>
          <a:noFill/>
          <a:ln w="9525" cap="flat" cmpd="sng">
            <a:solidFill>
              <a:schemeClr val="lt1"/>
            </a:solidFill>
            <a:prstDash val="solid"/>
            <a:round/>
            <a:headEnd type="none" w="med" len="med"/>
            <a:tailEnd type="none" w="med" len="med"/>
          </a:ln>
        </p:spPr>
      </p:cxnSp>
      <p:grpSp>
        <p:nvGrpSpPr>
          <p:cNvPr id="88" name="Google Shape;88;p6"/>
          <p:cNvGrpSpPr/>
          <p:nvPr/>
        </p:nvGrpSpPr>
        <p:grpSpPr>
          <a:xfrm rot="5400000">
            <a:off x="4799761" y="6856490"/>
            <a:ext cx="2592481" cy="509521"/>
            <a:chOff x="2865839" y="262867"/>
            <a:chExt cx="1944361" cy="382141"/>
          </a:xfrm>
        </p:grpSpPr>
        <p:cxnSp>
          <p:nvCxnSpPr>
            <p:cNvPr id="89" name="Google Shape;89;p6"/>
            <p:cNvCxnSpPr/>
            <p:nvPr/>
          </p:nvCxnSpPr>
          <p:spPr>
            <a:xfrm rot="10800000">
              <a:off x="3979200" y="-376600"/>
              <a:ext cx="0" cy="1662000"/>
            </a:xfrm>
            <a:prstGeom prst="straightConnector1">
              <a:avLst/>
            </a:prstGeom>
            <a:noFill/>
            <a:ln w="9525" cap="flat" cmpd="sng">
              <a:solidFill>
                <a:schemeClr val="lt1"/>
              </a:solidFill>
              <a:prstDash val="solid"/>
              <a:round/>
              <a:headEnd type="none" w="med" len="med"/>
              <a:tailEnd type="none" w="med" len="med"/>
            </a:ln>
          </p:spPr>
        </p:cxnSp>
        <p:grpSp>
          <p:nvGrpSpPr>
            <p:cNvPr id="90" name="Google Shape;90;p6"/>
            <p:cNvGrpSpPr/>
            <p:nvPr/>
          </p:nvGrpSpPr>
          <p:grpSpPr>
            <a:xfrm rot="-2700771" flipH="1">
              <a:off x="2919601" y="321019"/>
              <a:ext cx="274531" cy="265837"/>
              <a:chOff x="6021400" y="1654100"/>
              <a:chExt cx="435350" cy="421375"/>
            </a:xfrm>
          </p:grpSpPr>
          <p:sp>
            <p:nvSpPr>
              <p:cNvPr id="91" name="Google Shape;91;p6"/>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2" name="Google Shape;92;p6"/>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3" name="Google Shape;93;p6"/>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23780324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6040000" y="1072300"/>
            <a:ext cx="5136000" cy="94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7333"/>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7"/>
          <p:cNvSpPr txBox="1">
            <a:spLocks noGrp="1"/>
          </p:cNvSpPr>
          <p:nvPr>
            <p:ph type="body" idx="1"/>
          </p:nvPr>
        </p:nvSpPr>
        <p:spPr>
          <a:xfrm>
            <a:off x="6746400" y="2641600"/>
            <a:ext cx="4429600" cy="3450400"/>
          </a:xfrm>
          <a:prstGeom prst="rect">
            <a:avLst/>
          </a:prstGeom>
        </p:spPr>
        <p:txBody>
          <a:bodyPr spcFirstLastPara="1" wrap="square" lIns="91425" tIns="91425" rIns="91425" bIns="91425" anchor="t" anchorCtr="0">
            <a:noAutofit/>
          </a:bodyPr>
          <a:lstStyle>
            <a:lvl1pPr marL="609585" lvl="0" indent="-423323" algn="r" rtl="0">
              <a:lnSpc>
                <a:spcPct val="100000"/>
              </a:lnSpc>
              <a:spcBef>
                <a:spcPts val="0"/>
              </a:spcBef>
              <a:spcAft>
                <a:spcPts val="0"/>
              </a:spcAft>
              <a:buSzPts val="1400"/>
              <a:buChar char="●"/>
              <a:defRPr sz="2400"/>
            </a:lvl1pPr>
            <a:lvl2pPr marL="1219170" lvl="1" indent="-423323" rtl="0">
              <a:lnSpc>
                <a:spcPct val="115000"/>
              </a:lnSpc>
              <a:spcBef>
                <a:spcPts val="0"/>
              </a:spcBef>
              <a:spcAft>
                <a:spcPts val="0"/>
              </a:spcAft>
              <a:buSzPts val="1400"/>
              <a:buChar char="○"/>
              <a:defRPr/>
            </a:lvl2pPr>
            <a:lvl3pPr marL="1828754" lvl="2" indent="-423323" rtl="0">
              <a:lnSpc>
                <a:spcPct val="115000"/>
              </a:lnSpc>
              <a:spcBef>
                <a:spcPts val="0"/>
              </a:spcBef>
              <a:spcAft>
                <a:spcPts val="0"/>
              </a:spcAft>
              <a:buSzPts val="1400"/>
              <a:buChar char="■"/>
              <a:defRPr/>
            </a:lvl3pPr>
            <a:lvl4pPr marL="2438339" lvl="3" indent="-423323" rtl="0">
              <a:lnSpc>
                <a:spcPct val="115000"/>
              </a:lnSpc>
              <a:spcBef>
                <a:spcPts val="0"/>
              </a:spcBef>
              <a:spcAft>
                <a:spcPts val="0"/>
              </a:spcAft>
              <a:buSzPts val="1400"/>
              <a:buChar char="●"/>
              <a:defRPr/>
            </a:lvl4pPr>
            <a:lvl5pPr marL="3047924" lvl="4" indent="-423323" rtl="0">
              <a:lnSpc>
                <a:spcPct val="115000"/>
              </a:lnSpc>
              <a:spcBef>
                <a:spcPts val="0"/>
              </a:spcBef>
              <a:spcAft>
                <a:spcPts val="0"/>
              </a:spcAft>
              <a:buSzPts val="1400"/>
              <a:buChar char="○"/>
              <a:defRPr/>
            </a:lvl5pPr>
            <a:lvl6pPr marL="3657509" lvl="5" indent="-423323" rtl="0">
              <a:lnSpc>
                <a:spcPct val="115000"/>
              </a:lnSpc>
              <a:spcBef>
                <a:spcPts val="0"/>
              </a:spcBef>
              <a:spcAft>
                <a:spcPts val="0"/>
              </a:spcAft>
              <a:buSzPts val="1400"/>
              <a:buChar char="■"/>
              <a:defRPr/>
            </a:lvl6pPr>
            <a:lvl7pPr marL="4267093" lvl="6" indent="-423323" rtl="0">
              <a:lnSpc>
                <a:spcPct val="115000"/>
              </a:lnSpc>
              <a:spcBef>
                <a:spcPts val="0"/>
              </a:spcBef>
              <a:spcAft>
                <a:spcPts val="0"/>
              </a:spcAft>
              <a:buSzPts val="1400"/>
              <a:buChar char="●"/>
              <a:defRPr/>
            </a:lvl7pPr>
            <a:lvl8pPr marL="4876678" lvl="7" indent="-423323" rtl="0">
              <a:lnSpc>
                <a:spcPct val="115000"/>
              </a:lnSpc>
              <a:spcBef>
                <a:spcPts val="0"/>
              </a:spcBef>
              <a:spcAft>
                <a:spcPts val="0"/>
              </a:spcAft>
              <a:buSzPts val="1400"/>
              <a:buChar char="○"/>
              <a:defRPr/>
            </a:lvl8pPr>
            <a:lvl9pPr marL="5486263" lvl="8" indent="-423323" rtl="0">
              <a:lnSpc>
                <a:spcPct val="115000"/>
              </a:lnSpc>
              <a:spcBef>
                <a:spcPts val="0"/>
              </a:spcBef>
              <a:spcAft>
                <a:spcPts val="0"/>
              </a:spcAft>
              <a:buSzPts val="1400"/>
              <a:buChar char="■"/>
              <a:defRPr/>
            </a:lvl9pPr>
          </a:lstStyle>
          <a:p>
            <a:endParaRPr/>
          </a:p>
        </p:txBody>
      </p:sp>
      <p:cxnSp>
        <p:nvCxnSpPr>
          <p:cNvPr id="97" name="Google Shape;97;p7"/>
          <p:cNvCxnSpPr/>
          <p:nvPr/>
        </p:nvCxnSpPr>
        <p:spPr>
          <a:xfrm>
            <a:off x="4197600" y="6248656"/>
            <a:ext cx="7994400" cy="0"/>
          </a:xfrm>
          <a:prstGeom prst="straightConnector1">
            <a:avLst/>
          </a:prstGeom>
          <a:noFill/>
          <a:ln w="9525" cap="flat" cmpd="sng">
            <a:solidFill>
              <a:schemeClr val="lt1"/>
            </a:solidFill>
            <a:prstDash val="solid"/>
            <a:round/>
            <a:headEnd type="none" w="med" len="med"/>
            <a:tailEnd type="none" w="med" len="med"/>
          </a:ln>
        </p:spPr>
      </p:cxnSp>
      <p:sp>
        <p:nvSpPr>
          <p:cNvPr id="98" name="Google Shape;98;p7"/>
          <p:cNvSpPr/>
          <p:nvPr/>
        </p:nvSpPr>
        <p:spPr>
          <a:xfrm>
            <a:off x="3741845"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9" name="Google Shape;99;p7"/>
          <p:cNvSpPr/>
          <p:nvPr/>
        </p:nvSpPr>
        <p:spPr>
          <a:xfrm>
            <a:off x="3333378"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0" name="Google Shape;100;p7"/>
          <p:cNvSpPr/>
          <p:nvPr/>
        </p:nvSpPr>
        <p:spPr>
          <a:xfrm>
            <a:off x="2924912"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01" name="Google Shape;101;p7"/>
          <p:cNvGrpSpPr/>
          <p:nvPr/>
        </p:nvGrpSpPr>
        <p:grpSpPr>
          <a:xfrm>
            <a:off x="3821120" y="350490"/>
            <a:ext cx="8370881" cy="509521"/>
            <a:chOff x="2865839" y="262867"/>
            <a:chExt cx="6278161" cy="382141"/>
          </a:xfrm>
        </p:grpSpPr>
        <p:cxnSp>
          <p:nvCxnSpPr>
            <p:cNvPr id="102" name="Google Shape;102;p7"/>
            <p:cNvCxnSpPr/>
            <p:nvPr/>
          </p:nvCxnSpPr>
          <p:spPr>
            <a:xfrm>
              <a:off x="3148200"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03" name="Google Shape;103;p7"/>
            <p:cNvGrpSpPr/>
            <p:nvPr/>
          </p:nvGrpSpPr>
          <p:grpSpPr>
            <a:xfrm rot="-2700771" flipH="1">
              <a:off x="2919601" y="321019"/>
              <a:ext cx="274531" cy="265837"/>
              <a:chOff x="6021400" y="1654100"/>
              <a:chExt cx="435350" cy="421375"/>
            </a:xfrm>
          </p:grpSpPr>
          <p:sp>
            <p:nvSpPr>
              <p:cNvPr id="104" name="Google Shape;104;p7"/>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5" name="Google Shape;105;p7"/>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6" name="Google Shape;106;p7"/>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5604134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07"/>
        <p:cNvGrpSpPr/>
        <p:nvPr/>
      </p:nvGrpSpPr>
      <p:grpSpPr>
        <a:xfrm>
          <a:off x="0" y="0"/>
          <a:ext cx="0" cy="0"/>
          <a:chOff x="0" y="0"/>
          <a:chExt cx="0" cy="0"/>
        </a:xfrm>
      </p:grpSpPr>
      <p:sp>
        <p:nvSpPr>
          <p:cNvPr id="108" name="Google Shape;108;p8"/>
          <p:cNvSpPr txBox="1">
            <a:spLocks noGrp="1"/>
          </p:cNvSpPr>
          <p:nvPr>
            <p:ph type="title"/>
          </p:nvPr>
        </p:nvSpPr>
        <p:spPr>
          <a:xfrm>
            <a:off x="953467" y="1742800"/>
            <a:ext cx="5345600" cy="3372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9066"/>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grpSp>
        <p:nvGrpSpPr>
          <p:cNvPr id="109" name="Google Shape;109;p8"/>
          <p:cNvGrpSpPr/>
          <p:nvPr/>
        </p:nvGrpSpPr>
        <p:grpSpPr>
          <a:xfrm>
            <a:off x="-311766" y="350490"/>
            <a:ext cx="8401492" cy="509521"/>
            <a:chOff x="-233825" y="262867"/>
            <a:chExt cx="6301119" cy="382141"/>
          </a:xfrm>
        </p:grpSpPr>
        <p:cxnSp>
          <p:nvCxnSpPr>
            <p:cNvPr id="110" name="Google Shape;110;p8"/>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11" name="Google Shape;111;p8"/>
            <p:cNvGrpSpPr/>
            <p:nvPr/>
          </p:nvGrpSpPr>
          <p:grpSpPr>
            <a:xfrm rot="2700771">
              <a:off x="5739001" y="321019"/>
              <a:ext cx="274531" cy="265837"/>
              <a:chOff x="6021400" y="1654100"/>
              <a:chExt cx="435350" cy="421375"/>
            </a:xfrm>
          </p:grpSpPr>
          <p:sp>
            <p:nvSpPr>
              <p:cNvPr id="112" name="Google Shape;112;p8"/>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3" name="Google Shape;113;p8"/>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4" name="Google Shape;114;p8"/>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cxnSp>
        <p:nvCxnSpPr>
          <p:cNvPr id="115" name="Google Shape;115;p8"/>
          <p:cNvCxnSpPr/>
          <p:nvPr/>
        </p:nvCxnSpPr>
        <p:spPr>
          <a:xfrm>
            <a:off x="-311767" y="6249047"/>
            <a:ext cx="7994400" cy="0"/>
          </a:xfrm>
          <a:prstGeom prst="straightConnector1">
            <a:avLst/>
          </a:prstGeom>
          <a:noFill/>
          <a:ln w="9525" cap="flat" cmpd="sng">
            <a:solidFill>
              <a:schemeClr val="lt1"/>
            </a:solidFill>
            <a:prstDash val="solid"/>
            <a:round/>
            <a:headEnd type="none" w="med" len="med"/>
            <a:tailEnd type="none" w="med" len="med"/>
          </a:ln>
        </p:spPr>
      </p:cxnSp>
      <p:grpSp>
        <p:nvGrpSpPr>
          <p:cNvPr id="116" name="Google Shape;116;p8"/>
          <p:cNvGrpSpPr/>
          <p:nvPr/>
        </p:nvGrpSpPr>
        <p:grpSpPr>
          <a:xfrm>
            <a:off x="7851500" y="5854072"/>
            <a:ext cx="1157656" cy="581189"/>
            <a:chOff x="5888625" y="4390554"/>
            <a:chExt cx="868242" cy="435892"/>
          </a:xfrm>
        </p:grpSpPr>
        <p:sp>
          <p:nvSpPr>
            <p:cNvPr id="117" name="Google Shape;117;p8"/>
            <p:cNvSpPr/>
            <p:nvPr/>
          </p:nvSpPr>
          <p:spPr>
            <a:xfrm>
              <a:off x="65013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8" name="Google Shape;118;p8"/>
            <p:cNvSpPr/>
            <p:nvPr/>
          </p:nvSpPr>
          <p:spPr>
            <a:xfrm>
              <a:off x="619497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9" name="Google Shape;119;p8"/>
            <p:cNvSpPr/>
            <p:nvPr/>
          </p:nvSpPr>
          <p:spPr>
            <a:xfrm>
              <a:off x="58886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20" name="Google Shape;120;p8"/>
          <p:cNvGrpSpPr/>
          <p:nvPr/>
        </p:nvGrpSpPr>
        <p:grpSpPr>
          <a:xfrm rot="-5400000" flipH="1">
            <a:off x="6937688" y="1709902"/>
            <a:ext cx="10119641" cy="1517927"/>
            <a:chOff x="-125" y="1906547"/>
            <a:chExt cx="9144255" cy="1330426"/>
          </a:xfrm>
        </p:grpSpPr>
        <p:sp>
          <p:nvSpPr>
            <p:cNvPr id="121" name="Google Shape;121;p8"/>
            <p:cNvSpPr/>
            <p:nvPr/>
          </p:nvSpPr>
          <p:spPr>
            <a:xfrm>
              <a:off x="-125" y="2395469"/>
              <a:ext cx="9144255" cy="693786"/>
            </a:xfrm>
            <a:custGeom>
              <a:avLst/>
              <a:gdLst/>
              <a:ahLst/>
              <a:cxnLst/>
              <a:rect l="l" t="t" r="r" b="b"/>
              <a:pathLst>
                <a:path w="285691" h="41870" extrusionOk="0">
                  <a:moveTo>
                    <a:pt x="0" y="1"/>
                  </a:moveTo>
                  <a:lnTo>
                    <a:pt x="0" y="4197"/>
                  </a:lnTo>
                  <a:cubicBezTo>
                    <a:pt x="16070" y="23121"/>
                    <a:pt x="33277" y="41869"/>
                    <a:pt x="57254" y="41869"/>
                  </a:cubicBezTo>
                  <a:cubicBezTo>
                    <a:pt x="59569" y="41869"/>
                    <a:pt x="61947" y="41695"/>
                    <a:pt x="64393" y="41328"/>
                  </a:cubicBezTo>
                  <a:cubicBezTo>
                    <a:pt x="76844" y="39466"/>
                    <a:pt x="85063" y="33327"/>
                    <a:pt x="95379" y="26122"/>
                  </a:cubicBezTo>
                  <a:cubicBezTo>
                    <a:pt x="107203" y="17860"/>
                    <a:pt x="118184" y="15799"/>
                    <a:pt x="132169" y="15551"/>
                  </a:cubicBezTo>
                  <a:cubicBezTo>
                    <a:pt x="132866" y="15538"/>
                    <a:pt x="133561" y="15532"/>
                    <a:pt x="134255" y="15532"/>
                  </a:cubicBezTo>
                  <a:cubicBezTo>
                    <a:pt x="165460" y="15532"/>
                    <a:pt x="194539" y="27693"/>
                    <a:pt x="225524" y="29417"/>
                  </a:cubicBezTo>
                  <a:cubicBezTo>
                    <a:pt x="227375" y="29520"/>
                    <a:pt x="229211" y="29569"/>
                    <a:pt x="231033" y="29569"/>
                  </a:cubicBezTo>
                  <a:cubicBezTo>
                    <a:pt x="250422" y="29569"/>
                    <a:pt x="268237" y="23946"/>
                    <a:pt x="285690" y="16984"/>
                  </a:cubicBezTo>
                  <a:lnTo>
                    <a:pt x="285690" y="12471"/>
                  </a:lnTo>
                  <a:cubicBezTo>
                    <a:pt x="269303" y="19700"/>
                    <a:pt x="252524" y="25473"/>
                    <a:pt x="234134" y="25473"/>
                  </a:cubicBezTo>
                  <a:cubicBezTo>
                    <a:pt x="233306" y="25473"/>
                    <a:pt x="232474" y="25462"/>
                    <a:pt x="231639" y="25438"/>
                  </a:cubicBezTo>
                  <a:cubicBezTo>
                    <a:pt x="198088" y="24478"/>
                    <a:pt x="167357" y="7953"/>
                    <a:pt x="133635" y="7953"/>
                  </a:cubicBezTo>
                  <a:cubicBezTo>
                    <a:pt x="133124" y="7953"/>
                    <a:pt x="132613" y="7957"/>
                    <a:pt x="132101" y="7965"/>
                  </a:cubicBezTo>
                  <a:cubicBezTo>
                    <a:pt x="117639" y="8182"/>
                    <a:pt x="106719" y="11293"/>
                    <a:pt x="94901" y="20335"/>
                  </a:cubicBezTo>
                  <a:cubicBezTo>
                    <a:pt x="84238" y="28505"/>
                    <a:pt x="75944" y="35426"/>
                    <a:pt x="62519" y="37195"/>
                  </a:cubicBezTo>
                  <a:cubicBezTo>
                    <a:pt x="60468" y="37465"/>
                    <a:pt x="58464" y="37594"/>
                    <a:pt x="56503" y="37594"/>
                  </a:cubicBezTo>
                  <a:cubicBezTo>
                    <a:pt x="32833" y="37594"/>
                    <a:pt x="15535" y="18695"/>
                    <a:pt x="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2" name="Google Shape;122;p8"/>
            <p:cNvSpPr/>
            <p:nvPr/>
          </p:nvSpPr>
          <p:spPr>
            <a:xfrm>
              <a:off x="-125" y="2546634"/>
              <a:ext cx="9144255" cy="690339"/>
            </a:xfrm>
            <a:custGeom>
              <a:avLst/>
              <a:gdLst/>
              <a:ahLst/>
              <a:cxnLst/>
              <a:rect l="l" t="t" r="r" b="b"/>
              <a:pathLst>
                <a:path w="285691" h="41662" extrusionOk="0">
                  <a:moveTo>
                    <a:pt x="0" y="0"/>
                  </a:moveTo>
                  <a:lnTo>
                    <a:pt x="0" y="4148"/>
                  </a:lnTo>
                  <a:cubicBezTo>
                    <a:pt x="16432" y="23499"/>
                    <a:pt x="33389" y="41662"/>
                    <a:pt x="57740" y="41662"/>
                  </a:cubicBezTo>
                  <a:cubicBezTo>
                    <a:pt x="59898" y="41662"/>
                    <a:pt x="62114" y="41519"/>
                    <a:pt x="64393" y="41222"/>
                  </a:cubicBezTo>
                  <a:cubicBezTo>
                    <a:pt x="76274" y="39677"/>
                    <a:pt x="85038" y="34624"/>
                    <a:pt x="95466" y="28709"/>
                  </a:cubicBezTo>
                  <a:cubicBezTo>
                    <a:pt x="107383" y="21942"/>
                    <a:pt x="118885" y="20006"/>
                    <a:pt x="132305" y="19814"/>
                  </a:cubicBezTo>
                  <a:cubicBezTo>
                    <a:pt x="133110" y="19802"/>
                    <a:pt x="133914" y="19796"/>
                    <a:pt x="134718" y="19796"/>
                  </a:cubicBezTo>
                  <a:cubicBezTo>
                    <a:pt x="165317" y="19796"/>
                    <a:pt x="195023" y="27998"/>
                    <a:pt x="225524" y="29310"/>
                  </a:cubicBezTo>
                  <a:cubicBezTo>
                    <a:pt x="227149" y="29381"/>
                    <a:pt x="228764" y="29415"/>
                    <a:pt x="230372" y="29415"/>
                  </a:cubicBezTo>
                  <a:cubicBezTo>
                    <a:pt x="249709" y="29415"/>
                    <a:pt x="267845" y="24496"/>
                    <a:pt x="285690" y="18324"/>
                  </a:cubicBezTo>
                  <a:lnTo>
                    <a:pt x="285690" y="13663"/>
                  </a:lnTo>
                  <a:cubicBezTo>
                    <a:pt x="267876" y="20144"/>
                    <a:pt x="249745" y="25360"/>
                    <a:pt x="230243" y="25360"/>
                  </a:cubicBezTo>
                  <a:cubicBezTo>
                    <a:pt x="228679" y="25360"/>
                    <a:pt x="227106" y="25326"/>
                    <a:pt x="225524" y="25257"/>
                  </a:cubicBezTo>
                  <a:cubicBezTo>
                    <a:pt x="194875" y="23921"/>
                    <a:pt x="165429" y="14288"/>
                    <a:pt x="134644" y="14288"/>
                  </a:cubicBezTo>
                  <a:cubicBezTo>
                    <a:pt x="133851" y="14288"/>
                    <a:pt x="133057" y="14295"/>
                    <a:pt x="132262" y="14308"/>
                  </a:cubicBezTo>
                  <a:cubicBezTo>
                    <a:pt x="118593" y="14531"/>
                    <a:pt x="107377" y="16338"/>
                    <a:pt x="95434" y="23700"/>
                  </a:cubicBezTo>
                  <a:cubicBezTo>
                    <a:pt x="85032" y="30112"/>
                    <a:pt x="76509" y="35549"/>
                    <a:pt x="64393" y="37169"/>
                  </a:cubicBezTo>
                  <a:cubicBezTo>
                    <a:pt x="62104" y="37475"/>
                    <a:pt x="59878" y="37621"/>
                    <a:pt x="57709" y="37621"/>
                  </a:cubicBezTo>
                  <a:cubicBezTo>
                    <a:pt x="33421" y="37621"/>
                    <a:pt x="16337" y="19233"/>
                    <a:pt x="0"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3" name="Google Shape;123;p8"/>
            <p:cNvSpPr/>
            <p:nvPr/>
          </p:nvSpPr>
          <p:spPr>
            <a:xfrm>
              <a:off x="-125" y="2223483"/>
              <a:ext cx="9144255" cy="712543"/>
            </a:xfrm>
            <a:custGeom>
              <a:avLst/>
              <a:gdLst/>
              <a:ahLst/>
              <a:cxnLst/>
              <a:rect l="l" t="t" r="r" b="b"/>
              <a:pathLst>
                <a:path w="285691" h="43002" extrusionOk="0">
                  <a:moveTo>
                    <a:pt x="132567" y="0"/>
                  </a:moveTo>
                  <a:cubicBezTo>
                    <a:pt x="132302" y="0"/>
                    <a:pt x="132037" y="2"/>
                    <a:pt x="131771" y="5"/>
                  </a:cubicBezTo>
                  <a:cubicBezTo>
                    <a:pt x="116341" y="171"/>
                    <a:pt x="105490" y="5324"/>
                    <a:pt x="94280" y="16752"/>
                  </a:cubicBezTo>
                  <a:cubicBezTo>
                    <a:pt x="84038" y="27186"/>
                    <a:pt x="75491" y="36291"/>
                    <a:pt x="60812" y="38502"/>
                  </a:cubicBezTo>
                  <a:cubicBezTo>
                    <a:pt x="58810" y="38803"/>
                    <a:pt x="56844" y="38947"/>
                    <a:pt x="54913" y="38947"/>
                  </a:cubicBezTo>
                  <a:cubicBezTo>
                    <a:pt x="32552" y="38947"/>
                    <a:pt x="14799" y="19662"/>
                    <a:pt x="0" y="1543"/>
                  </a:cubicBezTo>
                  <a:lnTo>
                    <a:pt x="0" y="5460"/>
                  </a:lnTo>
                  <a:cubicBezTo>
                    <a:pt x="15209" y="23794"/>
                    <a:pt x="32545" y="43001"/>
                    <a:pt x="55670" y="43001"/>
                  </a:cubicBezTo>
                  <a:cubicBezTo>
                    <a:pt x="57895" y="43001"/>
                    <a:pt x="60175" y="42823"/>
                    <a:pt x="62512" y="42449"/>
                  </a:cubicBezTo>
                  <a:cubicBezTo>
                    <a:pt x="76397" y="40227"/>
                    <a:pt x="84349" y="32220"/>
                    <a:pt x="94815" y="23021"/>
                  </a:cubicBezTo>
                  <a:cubicBezTo>
                    <a:pt x="106335" y="12891"/>
                    <a:pt x="117055" y="8886"/>
                    <a:pt x="131952" y="8651"/>
                  </a:cubicBezTo>
                  <a:cubicBezTo>
                    <a:pt x="132403" y="8644"/>
                    <a:pt x="132853" y="8640"/>
                    <a:pt x="133302" y="8640"/>
                  </a:cubicBezTo>
                  <a:cubicBezTo>
                    <a:pt x="167649" y="8640"/>
                    <a:pt x="197567" y="29223"/>
                    <a:pt x="231639" y="30792"/>
                  </a:cubicBezTo>
                  <a:cubicBezTo>
                    <a:pt x="232828" y="30847"/>
                    <a:pt x="234010" y="30873"/>
                    <a:pt x="235183" y="30873"/>
                  </a:cubicBezTo>
                  <a:cubicBezTo>
                    <a:pt x="253416" y="30873"/>
                    <a:pt x="269770" y="24461"/>
                    <a:pt x="285690" y="16478"/>
                  </a:cubicBezTo>
                  <a:lnTo>
                    <a:pt x="285690" y="10644"/>
                  </a:lnTo>
                  <a:cubicBezTo>
                    <a:pt x="269952" y="19464"/>
                    <a:pt x="253785" y="26634"/>
                    <a:pt x="235448" y="26634"/>
                  </a:cubicBezTo>
                  <a:cubicBezTo>
                    <a:pt x="233498" y="26634"/>
                    <a:pt x="231523" y="26553"/>
                    <a:pt x="229522" y="26384"/>
                  </a:cubicBezTo>
                  <a:cubicBezTo>
                    <a:pt x="195611" y="23521"/>
                    <a:pt x="167057" y="0"/>
                    <a:pt x="13256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4" name="Google Shape;124;p8"/>
            <p:cNvSpPr/>
            <p:nvPr/>
          </p:nvSpPr>
          <p:spPr>
            <a:xfrm>
              <a:off x="-125" y="1906547"/>
              <a:ext cx="9144255" cy="879966"/>
            </a:xfrm>
            <a:custGeom>
              <a:avLst/>
              <a:gdLst/>
              <a:ahLst/>
              <a:cxnLst/>
              <a:rect l="l" t="t" r="r" b="b"/>
              <a:pathLst>
                <a:path w="285691" h="53106" extrusionOk="0">
                  <a:moveTo>
                    <a:pt x="132665" y="1"/>
                  </a:moveTo>
                  <a:cubicBezTo>
                    <a:pt x="132277" y="1"/>
                    <a:pt x="131889" y="5"/>
                    <a:pt x="131499" y="12"/>
                  </a:cubicBezTo>
                  <a:cubicBezTo>
                    <a:pt x="97477" y="663"/>
                    <a:pt x="92598" y="40178"/>
                    <a:pt x="62711" y="47769"/>
                  </a:cubicBezTo>
                  <a:cubicBezTo>
                    <a:pt x="59643" y="48549"/>
                    <a:pt x="56647" y="48912"/>
                    <a:pt x="53723" y="48912"/>
                  </a:cubicBezTo>
                  <a:cubicBezTo>
                    <a:pt x="32101" y="48912"/>
                    <a:pt x="14392" y="29077"/>
                    <a:pt x="0" y="11520"/>
                  </a:cubicBezTo>
                  <a:lnTo>
                    <a:pt x="0" y="15766"/>
                  </a:lnTo>
                  <a:cubicBezTo>
                    <a:pt x="14529" y="33607"/>
                    <a:pt x="32295" y="53106"/>
                    <a:pt x="54128" y="53106"/>
                  </a:cubicBezTo>
                  <a:cubicBezTo>
                    <a:pt x="56313" y="53106"/>
                    <a:pt x="58539" y="52911"/>
                    <a:pt x="60806" y="52499"/>
                  </a:cubicBezTo>
                  <a:cubicBezTo>
                    <a:pt x="90779" y="47068"/>
                    <a:pt x="98749" y="9006"/>
                    <a:pt x="131597" y="8633"/>
                  </a:cubicBezTo>
                  <a:cubicBezTo>
                    <a:pt x="131849" y="8630"/>
                    <a:pt x="132101" y="8629"/>
                    <a:pt x="132353" y="8629"/>
                  </a:cubicBezTo>
                  <a:cubicBezTo>
                    <a:pt x="167594" y="8629"/>
                    <a:pt x="195095" y="36524"/>
                    <a:pt x="229516" y="40383"/>
                  </a:cubicBezTo>
                  <a:cubicBezTo>
                    <a:pt x="231868" y="40647"/>
                    <a:pt x="234176" y="40772"/>
                    <a:pt x="236446" y="40772"/>
                  </a:cubicBezTo>
                  <a:cubicBezTo>
                    <a:pt x="254675" y="40772"/>
                    <a:pt x="270405" y="32678"/>
                    <a:pt x="285690" y="22842"/>
                  </a:cubicBezTo>
                  <a:lnTo>
                    <a:pt x="285690" y="16603"/>
                  </a:lnTo>
                  <a:cubicBezTo>
                    <a:pt x="270596" y="27441"/>
                    <a:pt x="255072" y="36514"/>
                    <a:pt x="236659" y="36514"/>
                  </a:cubicBezTo>
                  <a:cubicBezTo>
                    <a:pt x="233643" y="36514"/>
                    <a:pt x="230550" y="36271"/>
                    <a:pt x="227368" y="35752"/>
                  </a:cubicBezTo>
                  <a:cubicBezTo>
                    <a:pt x="193608" y="30252"/>
                    <a:pt x="167682" y="1"/>
                    <a:pt x="132665"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27411502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5"/>
        <p:cNvGrpSpPr/>
        <p:nvPr/>
      </p:nvGrpSpPr>
      <p:grpSpPr>
        <a:xfrm>
          <a:off x="0" y="0"/>
          <a:ext cx="0" cy="0"/>
          <a:chOff x="0" y="0"/>
          <a:chExt cx="0" cy="0"/>
        </a:xfrm>
      </p:grpSpPr>
      <p:sp>
        <p:nvSpPr>
          <p:cNvPr id="126" name="Google Shape;126;p9"/>
          <p:cNvSpPr txBox="1">
            <a:spLocks noGrp="1"/>
          </p:cNvSpPr>
          <p:nvPr>
            <p:ph type="title"/>
          </p:nvPr>
        </p:nvSpPr>
        <p:spPr>
          <a:xfrm>
            <a:off x="4533017" y="1562133"/>
            <a:ext cx="6423600" cy="99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73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27" name="Google Shape;127;p9"/>
          <p:cNvSpPr txBox="1">
            <a:spLocks noGrp="1"/>
          </p:cNvSpPr>
          <p:nvPr>
            <p:ph type="subTitle" idx="1"/>
          </p:nvPr>
        </p:nvSpPr>
        <p:spPr>
          <a:xfrm>
            <a:off x="5595517" y="3187467"/>
            <a:ext cx="5361200" cy="210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cxnSp>
        <p:nvCxnSpPr>
          <p:cNvPr id="128" name="Google Shape;128;p9"/>
          <p:cNvCxnSpPr/>
          <p:nvPr/>
        </p:nvCxnSpPr>
        <p:spPr>
          <a:xfrm>
            <a:off x="4197600" y="6249047"/>
            <a:ext cx="7994400" cy="0"/>
          </a:xfrm>
          <a:prstGeom prst="straightConnector1">
            <a:avLst/>
          </a:prstGeom>
          <a:noFill/>
          <a:ln w="9525" cap="flat" cmpd="sng">
            <a:solidFill>
              <a:schemeClr val="lt1"/>
            </a:solidFill>
            <a:prstDash val="solid"/>
            <a:round/>
            <a:headEnd type="none" w="med" len="med"/>
            <a:tailEnd type="none" w="med" len="med"/>
          </a:ln>
        </p:spPr>
      </p:cxnSp>
      <p:grpSp>
        <p:nvGrpSpPr>
          <p:cNvPr id="129" name="Google Shape;129;p9"/>
          <p:cNvGrpSpPr/>
          <p:nvPr/>
        </p:nvGrpSpPr>
        <p:grpSpPr>
          <a:xfrm>
            <a:off x="3821120" y="350490"/>
            <a:ext cx="8370881" cy="509521"/>
            <a:chOff x="2865839" y="262867"/>
            <a:chExt cx="6278161" cy="382141"/>
          </a:xfrm>
        </p:grpSpPr>
        <p:cxnSp>
          <p:nvCxnSpPr>
            <p:cNvPr id="130" name="Google Shape;130;p9"/>
            <p:cNvCxnSpPr/>
            <p:nvPr/>
          </p:nvCxnSpPr>
          <p:spPr>
            <a:xfrm>
              <a:off x="3148200"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31" name="Google Shape;131;p9"/>
            <p:cNvGrpSpPr/>
            <p:nvPr/>
          </p:nvGrpSpPr>
          <p:grpSpPr>
            <a:xfrm rot="-2700771" flipH="1">
              <a:off x="2919601" y="321019"/>
              <a:ext cx="274531" cy="265837"/>
              <a:chOff x="6021400" y="1654100"/>
              <a:chExt cx="435350" cy="421375"/>
            </a:xfrm>
          </p:grpSpPr>
          <p:sp>
            <p:nvSpPr>
              <p:cNvPr id="132" name="Google Shape;132;p9"/>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3" name="Google Shape;133;p9"/>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4" name="Google Shape;134;p9"/>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135" name="Google Shape;135;p9"/>
          <p:cNvGrpSpPr/>
          <p:nvPr/>
        </p:nvGrpSpPr>
        <p:grpSpPr>
          <a:xfrm rot="5400000" flipH="1">
            <a:off x="-4688689" y="2430317"/>
            <a:ext cx="10119641" cy="1698579"/>
            <a:chOff x="-125" y="4147844"/>
            <a:chExt cx="9144255" cy="1584299"/>
          </a:xfrm>
        </p:grpSpPr>
        <p:sp>
          <p:nvSpPr>
            <p:cNvPr id="136" name="Google Shape;136;p9"/>
            <p:cNvSpPr/>
            <p:nvPr/>
          </p:nvSpPr>
          <p:spPr>
            <a:xfrm>
              <a:off x="-125" y="4147844"/>
              <a:ext cx="9144255" cy="691052"/>
            </a:xfrm>
            <a:custGeom>
              <a:avLst/>
              <a:gdLst/>
              <a:ahLst/>
              <a:cxnLst/>
              <a:rect l="l" t="t" r="r" b="b"/>
              <a:pathLst>
                <a:path w="285691" h="41705" extrusionOk="0">
                  <a:moveTo>
                    <a:pt x="0" y="1"/>
                  </a:moveTo>
                  <a:lnTo>
                    <a:pt x="0" y="4644"/>
                  </a:lnTo>
                  <a:cubicBezTo>
                    <a:pt x="16421" y="23354"/>
                    <a:pt x="33844" y="41704"/>
                    <a:pt x="57958" y="41704"/>
                  </a:cubicBezTo>
                  <a:cubicBezTo>
                    <a:pt x="60004" y="41704"/>
                    <a:pt x="62098" y="41572"/>
                    <a:pt x="64244" y="41297"/>
                  </a:cubicBezTo>
                  <a:cubicBezTo>
                    <a:pt x="76434" y="39727"/>
                    <a:pt x="85541" y="34227"/>
                    <a:pt x="96204" y="28125"/>
                  </a:cubicBezTo>
                  <a:cubicBezTo>
                    <a:pt x="108340" y="21186"/>
                    <a:pt x="119736" y="19087"/>
                    <a:pt x="133430" y="18863"/>
                  </a:cubicBezTo>
                  <a:cubicBezTo>
                    <a:pt x="134228" y="18850"/>
                    <a:pt x="135026" y="18844"/>
                    <a:pt x="135823" y="18844"/>
                  </a:cubicBezTo>
                  <a:cubicBezTo>
                    <a:pt x="166130" y="18844"/>
                    <a:pt x="195196" y="28031"/>
                    <a:pt x="225375" y="29385"/>
                  </a:cubicBezTo>
                  <a:cubicBezTo>
                    <a:pt x="227107" y="29462"/>
                    <a:pt x="228831" y="29500"/>
                    <a:pt x="230547" y="29500"/>
                  </a:cubicBezTo>
                  <a:cubicBezTo>
                    <a:pt x="249667" y="29500"/>
                    <a:pt x="267799" y="24862"/>
                    <a:pt x="285690" y="18994"/>
                  </a:cubicBezTo>
                  <a:lnTo>
                    <a:pt x="285690" y="14500"/>
                  </a:lnTo>
                  <a:cubicBezTo>
                    <a:pt x="267817" y="20521"/>
                    <a:pt x="249676" y="25280"/>
                    <a:pt x="230459" y="25280"/>
                  </a:cubicBezTo>
                  <a:cubicBezTo>
                    <a:pt x="228793" y="25280"/>
                    <a:pt x="227120" y="25244"/>
                    <a:pt x="225437" y="25171"/>
                  </a:cubicBezTo>
                  <a:cubicBezTo>
                    <a:pt x="195032" y="23828"/>
                    <a:pt x="165388" y="15731"/>
                    <a:pt x="134884" y="15731"/>
                  </a:cubicBezTo>
                  <a:cubicBezTo>
                    <a:pt x="134083" y="15731"/>
                    <a:pt x="133281" y="15737"/>
                    <a:pt x="132479" y="15748"/>
                  </a:cubicBezTo>
                  <a:cubicBezTo>
                    <a:pt x="119078" y="15940"/>
                    <a:pt x="107546" y="18001"/>
                    <a:pt x="95603" y="24636"/>
                  </a:cubicBezTo>
                  <a:cubicBezTo>
                    <a:pt x="85125" y="30453"/>
                    <a:pt x="76193" y="35542"/>
                    <a:pt x="64307" y="37082"/>
                  </a:cubicBezTo>
                  <a:cubicBezTo>
                    <a:pt x="62091" y="37369"/>
                    <a:pt x="59933" y="37506"/>
                    <a:pt x="57830" y="37506"/>
                  </a:cubicBezTo>
                  <a:cubicBezTo>
                    <a:pt x="33530" y="37506"/>
                    <a:pt x="16418" y="19166"/>
                    <a:pt x="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 name="Google Shape;137;p9"/>
            <p:cNvSpPr/>
            <p:nvPr/>
          </p:nvSpPr>
          <p:spPr>
            <a:xfrm>
              <a:off x="-125" y="4329030"/>
              <a:ext cx="9144255" cy="659155"/>
            </a:xfrm>
            <a:custGeom>
              <a:avLst/>
              <a:gdLst/>
              <a:ahLst/>
              <a:cxnLst/>
              <a:rect l="l" t="t" r="r" b="b"/>
              <a:pathLst>
                <a:path w="285691" h="39780" extrusionOk="0">
                  <a:moveTo>
                    <a:pt x="0" y="1"/>
                  </a:moveTo>
                  <a:lnTo>
                    <a:pt x="0" y="5743"/>
                  </a:lnTo>
                  <a:cubicBezTo>
                    <a:pt x="16269" y="22788"/>
                    <a:pt x="33767" y="39779"/>
                    <a:pt x="56809" y="39779"/>
                  </a:cubicBezTo>
                  <a:cubicBezTo>
                    <a:pt x="58663" y="39779"/>
                    <a:pt x="60553" y="39669"/>
                    <a:pt x="62482" y="39441"/>
                  </a:cubicBezTo>
                  <a:cubicBezTo>
                    <a:pt x="76342" y="37796"/>
                    <a:pt x="86503" y="30969"/>
                    <a:pt x="98359" y="23738"/>
                  </a:cubicBezTo>
                  <a:cubicBezTo>
                    <a:pt x="111257" y="15866"/>
                    <a:pt x="123125" y="12384"/>
                    <a:pt x="137979" y="12161"/>
                  </a:cubicBezTo>
                  <a:cubicBezTo>
                    <a:pt x="138485" y="12153"/>
                    <a:pt x="138991" y="12150"/>
                    <a:pt x="139495" y="12150"/>
                  </a:cubicBezTo>
                  <a:cubicBezTo>
                    <a:pt x="171147" y="12150"/>
                    <a:pt x="200062" y="26865"/>
                    <a:pt x="231557" y="27666"/>
                  </a:cubicBezTo>
                  <a:cubicBezTo>
                    <a:pt x="232551" y="27691"/>
                    <a:pt x="233542" y="27703"/>
                    <a:pt x="234532" y="27703"/>
                  </a:cubicBezTo>
                  <a:cubicBezTo>
                    <a:pt x="252057" y="27703"/>
                    <a:pt x="268951" y="23824"/>
                    <a:pt x="285690" y="18865"/>
                  </a:cubicBezTo>
                  <a:lnTo>
                    <a:pt x="285690" y="13694"/>
                  </a:lnTo>
                  <a:cubicBezTo>
                    <a:pt x="268116" y="19184"/>
                    <a:pt x="250352" y="23518"/>
                    <a:pt x="231768" y="23518"/>
                  </a:cubicBezTo>
                  <a:cubicBezTo>
                    <a:pt x="229656" y="23518"/>
                    <a:pt x="227534" y="23462"/>
                    <a:pt x="225400" y="23346"/>
                  </a:cubicBezTo>
                  <a:cubicBezTo>
                    <a:pt x="195613" y="21713"/>
                    <a:pt x="167565" y="10597"/>
                    <a:pt x="137565" y="10597"/>
                  </a:cubicBezTo>
                  <a:cubicBezTo>
                    <a:pt x="136877" y="10597"/>
                    <a:pt x="136187" y="10603"/>
                    <a:pt x="135496" y="10615"/>
                  </a:cubicBezTo>
                  <a:cubicBezTo>
                    <a:pt x="121326" y="10858"/>
                    <a:pt x="109873" y="13341"/>
                    <a:pt x="97453" y="20770"/>
                  </a:cubicBezTo>
                  <a:cubicBezTo>
                    <a:pt x="86447" y="27350"/>
                    <a:pt x="76975" y="33519"/>
                    <a:pt x="64269" y="35257"/>
                  </a:cubicBezTo>
                  <a:cubicBezTo>
                    <a:pt x="62020" y="35564"/>
                    <a:pt x="59823" y="35711"/>
                    <a:pt x="57676" y="35711"/>
                  </a:cubicBezTo>
                  <a:cubicBezTo>
                    <a:pt x="34206" y="35711"/>
                    <a:pt x="16641" y="18163"/>
                    <a:pt x="286" y="312"/>
                  </a:cubicBezTo>
                  <a:cubicBezTo>
                    <a:pt x="192" y="212"/>
                    <a:pt x="92" y="106"/>
                    <a:pt x="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8" name="Google Shape;138;p9"/>
            <p:cNvSpPr/>
            <p:nvPr/>
          </p:nvSpPr>
          <p:spPr>
            <a:xfrm>
              <a:off x="-125" y="4577353"/>
              <a:ext cx="9144255" cy="713653"/>
            </a:xfrm>
            <a:custGeom>
              <a:avLst/>
              <a:gdLst/>
              <a:ahLst/>
              <a:cxnLst/>
              <a:rect l="l" t="t" r="r" b="b"/>
              <a:pathLst>
                <a:path w="285691" h="43069" extrusionOk="0">
                  <a:moveTo>
                    <a:pt x="149034" y="1"/>
                  </a:moveTo>
                  <a:cubicBezTo>
                    <a:pt x="148784" y="1"/>
                    <a:pt x="148533" y="2"/>
                    <a:pt x="148282" y="5"/>
                  </a:cubicBezTo>
                  <a:cubicBezTo>
                    <a:pt x="114361" y="439"/>
                    <a:pt x="95087" y="32425"/>
                    <a:pt x="63139" y="38036"/>
                  </a:cubicBezTo>
                  <a:cubicBezTo>
                    <a:pt x="59783" y="38625"/>
                    <a:pt x="56512" y="38903"/>
                    <a:pt x="53315" y="38903"/>
                  </a:cubicBezTo>
                  <a:cubicBezTo>
                    <a:pt x="33410" y="38903"/>
                    <a:pt x="16403" y="28137"/>
                    <a:pt x="0" y="14771"/>
                  </a:cubicBezTo>
                  <a:lnTo>
                    <a:pt x="0" y="21240"/>
                  </a:lnTo>
                  <a:cubicBezTo>
                    <a:pt x="16311" y="33281"/>
                    <a:pt x="33094" y="43069"/>
                    <a:pt x="52342" y="43069"/>
                  </a:cubicBezTo>
                  <a:cubicBezTo>
                    <a:pt x="55904" y="43069"/>
                    <a:pt x="59550" y="42733"/>
                    <a:pt x="63294" y="42015"/>
                  </a:cubicBezTo>
                  <a:cubicBezTo>
                    <a:pt x="96403" y="35659"/>
                    <a:pt x="116261" y="1035"/>
                    <a:pt x="151510" y="651"/>
                  </a:cubicBezTo>
                  <a:cubicBezTo>
                    <a:pt x="151699" y="648"/>
                    <a:pt x="151888" y="647"/>
                    <a:pt x="152076" y="647"/>
                  </a:cubicBezTo>
                  <a:cubicBezTo>
                    <a:pt x="181623" y="647"/>
                    <a:pt x="199893" y="25724"/>
                    <a:pt x="227952" y="29998"/>
                  </a:cubicBezTo>
                  <a:cubicBezTo>
                    <a:pt x="233835" y="30892"/>
                    <a:pt x="239732" y="31279"/>
                    <a:pt x="245639" y="31279"/>
                  </a:cubicBezTo>
                  <a:cubicBezTo>
                    <a:pt x="258953" y="31279"/>
                    <a:pt x="272319" y="29313"/>
                    <a:pt x="285690" y="26764"/>
                  </a:cubicBezTo>
                  <a:lnTo>
                    <a:pt x="285690" y="21377"/>
                  </a:lnTo>
                  <a:cubicBezTo>
                    <a:pt x="271332" y="24496"/>
                    <a:pt x="256956" y="26915"/>
                    <a:pt x="242516" y="26915"/>
                  </a:cubicBezTo>
                  <a:cubicBezTo>
                    <a:pt x="237617" y="26915"/>
                    <a:pt x="232711" y="26637"/>
                    <a:pt x="227796" y="26013"/>
                  </a:cubicBezTo>
                  <a:cubicBezTo>
                    <a:pt x="199390" y="22406"/>
                    <a:pt x="178541" y="1"/>
                    <a:pt x="149034"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9" name="Google Shape;139;p9"/>
            <p:cNvSpPr/>
            <p:nvPr/>
          </p:nvSpPr>
          <p:spPr>
            <a:xfrm>
              <a:off x="3184870" y="5270304"/>
              <a:ext cx="3269438" cy="461839"/>
            </a:xfrm>
            <a:custGeom>
              <a:avLst/>
              <a:gdLst/>
              <a:ahLst/>
              <a:cxnLst/>
              <a:rect l="l" t="t" r="r" b="b"/>
              <a:pathLst>
                <a:path w="102146" h="27872" extrusionOk="0">
                  <a:moveTo>
                    <a:pt x="39808" y="0"/>
                  </a:moveTo>
                  <a:cubicBezTo>
                    <a:pt x="39515" y="0"/>
                    <a:pt x="39220" y="3"/>
                    <a:pt x="38925" y="8"/>
                  </a:cubicBezTo>
                  <a:cubicBezTo>
                    <a:pt x="21309" y="294"/>
                    <a:pt x="10397" y="10678"/>
                    <a:pt x="0" y="22043"/>
                  </a:cubicBezTo>
                  <a:cubicBezTo>
                    <a:pt x="577" y="21608"/>
                    <a:pt x="1173" y="21187"/>
                    <a:pt x="1776" y="20803"/>
                  </a:cubicBezTo>
                  <a:cubicBezTo>
                    <a:pt x="9715" y="12155"/>
                    <a:pt x="18851" y="5235"/>
                    <a:pt x="32941" y="4955"/>
                  </a:cubicBezTo>
                  <a:cubicBezTo>
                    <a:pt x="33336" y="4947"/>
                    <a:pt x="33730" y="4943"/>
                    <a:pt x="34123" y="4943"/>
                  </a:cubicBezTo>
                  <a:cubicBezTo>
                    <a:pt x="55986" y="4943"/>
                    <a:pt x="73893" y="17201"/>
                    <a:pt x="92394" y="27871"/>
                  </a:cubicBezTo>
                  <a:lnTo>
                    <a:pt x="102146" y="27871"/>
                  </a:lnTo>
                  <a:cubicBezTo>
                    <a:pt x="82129" y="16288"/>
                    <a:pt x="63971" y="0"/>
                    <a:pt x="3980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0" name="Google Shape;140;p9"/>
            <p:cNvSpPr/>
            <p:nvPr/>
          </p:nvSpPr>
          <p:spPr>
            <a:xfrm>
              <a:off x="2414202" y="4922635"/>
              <a:ext cx="6729801" cy="809362"/>
            </a:xfrm>
            <a:custGeom>
              <a:avLst/>
              <a:gdLst/>
              <a:ahLst/>
              <a:cxnLst/>
              <a:rect l="l" t="t" r="r" b="b"/>
              <a:pathLst>
                <a:path w="210257" h="48845" extrusionOk="0">
                  <a:moveTo>
                    <a:pt x="84413" y="1"/>
                  </a:moveTo>
                  <a:cubicBezTo>
                    <a:pt x="84359" y="1"/>
                    <a:pt x="84306" y="1"/>
                    <a:pt x="84252" y="1"/>
                  </a:cubicBezTo>
                  <a:cubicBezTo>
                    <a:pt x="49230" y="138"/>
                    <a:pt x="29597" y="35201"/>
                    <a:pt x="1" y="48844"/>
                  </a:cubicBezTo>
                  <a:lnTo>
                    <a:pt x="7220" y="48844"/>
                  </a:lnTo>
                  <a:cubicBezTo>
                    <a:pt x="31695" y="33463"/>
                    <a:pt x="49442" y="4786"/>
                    <a:pt x="80700" y="4625"/>
                  </a:cubicBezTo>
                  <a:cubicBezTo>
                    <a:pt x="80774" y="4625"/>
                    <a:pt x="80847" y="4625"/>
                    <a:pt x="80921" y="4625"/>
                  </a:cubicBezTo>
                  <a:cubicBezTo>
                    <a:pt x="113794" y="4625"/>
                    <a:pt x="125796" y="41834"/>
                    <a:pt x="156838" y="45841"/>
                  </a:cubicBezTo>
                  <a:cubicBezTo>
                    <a:pt x="165613" y="46974"/>
                    <a:pt x="174539" y="47411"/>
                    <a:pt x="183546" y="47411"/>
                  </a:cubicBezTo>
                  <a:cubicBezTo>
                    <a:pt x="192391" y="47411"/>
                    <a:pt x="201316" y="46990"/>
                    <a:pt x="210256" y="46394"/>
                  </a:cubicBezTo>
                  <a:lnTo>
                    <a:pt x="210256" y="42427"/>
                  </a:lnTo>
                  <a:cubicBezTo>
                    <a:pt x="201522" y="43029"/>
                    <a:pt x="192807" y="43452"/>
                    <a:pt x="184184" y="43452"/>
                  </a:cubicBezTo>
                  <a:cubicBezTo>
                    <a:pt x="174937" y="43452"/>
                    <a:pt x="165795" y="42966"/>
                    <a:pt x="156850" y="41694"/>
                  </a:cubicBezTo>
                  <a:cubicBezTo>
                    <a:pt x="126386" y="37363"/>
                    <a:pt x="116982" y="1"/>
                    <a:pt x="8441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1" name="Google Shape;141;p9"/>
            <p:cNvSpPr/>
            <p:nvPr/>
          </p:nvSpPr>
          <p:spPr>
            <a:xfrm>
              <a:off x="-125" y="4549753"/>
              <a:ext cx="9144255" cy="591184"/>
            </a:xfrm>
            <a:custGeom>
              <a:avLst/>
              <a:gdLst/>
              <a:ahLst/>
              <a:cxnLst/>
              <a:rect l="l" t="t" r="r" b="b"/>
              <a:pathLst>
                <a:path w="285691" h="35678" extrusionOk="0">
                  <a:moveTo>
                    <a:pt x="0" y="1"/>
                  </a:moveTo>
                  <a:lnTo>
                    <a:pt x="0" y="9076"/>
                  </a:lnTo>
                  <a:cubicBezTo>
                    <a:pt x="16395" y="23897"/>
                    <a:pt x="33568" y="35678"/>
                    <a:pt x="54128" y="35678"/>
                  </a:cubicBezTo>
                  <a:cubicBezTo>
                    <a:pt x="56360" y="35678"/>
                    <a:pt x="58632" y="35539"/>
                    <a:pt x="60947" y="35250"/>
                  </a:cubicBezTo>
                  <a:cubicBezTo>
                    <a:pt x="92139" y="31359"/>
                    <a:pt x="111803" y="1180"/>
                    <a:pt x="144397" y="863"/>
                  </a:cubicBezTo>
                  <a:cubicBezTo>
                    <a:pt x="144616" y="861"/>
                    <a:pt x="144835" y="860"/>
                    <a:pt x="145054" y="860"/>
                  </a:cubicBezTo>
                  <a:cubicBezTo>
                    <a:pt x="175436" y="860"/>
                    <a:pt x="199855" y="20848"/>
                    <a:pt x="229658" y="23128"/>
                  </a:cubicBezTo>
                  <a:cubicBezTo>
                    <a:pt x="232703" y="23362"/>
                    <a:pt x="235736" y="23471"/>
                    <a:pt x="238759" y="23471"/>
                  </a:cubicBezTo>
                  <a:cubicBezTo>
                    <a:pt x="254613" y="23471"/>
                    <a:pt x="270186" y="20467"/>
                    <a:pt x="285690" y="16636"/>
                  </a:cubicBezTo>
                  <a:lnTo>
                    <a:pt x="285690" y="11459"/>
                  </a:lnTo>
                  <a:cubicBezTo>
                    <a:pt x="269468" y="15848"/>
                    <a:pt x="253146" y="19296"/>
                    <a:pt x="236383" y="19296"/>
                  </a:cubicBezTo>
                  <a:cubicBezTo>
                    <a:pt x="234115" y="19296"/>
                    <a:pt x="231839" y="19233"/>
                    <a:pt x="229553" y="19100"/>
                  </a:cubicBezTo>
                  <a:cubicBezTo>
                    <a:pt x="199220" y="17340"/>
                    <a:pt x="172790" y="126"/>
                    <a:pt x="142067" y="126"/>
                  </a:cubicBezTo>
                  <a:cubicBezTo>
                    <a:pt x="141795" y="126"/>
                    <a:pt x="141523" y="127"/>
                    <a:pt x="141251" y="130"/>
                  </a:cubicBezTo>
                  <a:cubicBezTo>
                    <a:pt x="110065" y="441"/>
                    <a:pt x="90755" y="27933"/>
                    <a:pt x="60843" y="31216"/>
                  </a:cubicBezTo>
                  <a:cubicBezTo>
                    <a:pt x="59130" y="31404"/>
                    <a:pt x="57441" y="31495"/>
                    <a:pt x="55775" y="31495"/>
                  </a:cubicBezTo>
                  <a:cubicBezTo>
                    <a:pt x="33877" y="31495"/>
                    <a:pt x="15950" y="15817"/>
                    <a:pt x="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2" name="Google Shape;142;p9"/>
            <p:cNvSpPr/>
            <p:nvPr/>
          </p:nvSpPr>
          <p:spPr>
            <a:xfrm>
              <a:off x="-125" y="4601506"/>
              <a:ext cx="9144255" cy="841839"/>
            </a:xfrm>
            <a:custGeom>
              <a:avLst/>
              <a:gdLst/>
              <a:ahLst/>
              <a:cxnLst/>
              <a:rect l="l" t="t" r="r" b="b"/>
              <a:pathLst>
                <a:path w="285691" h="50805" extrusionOk="0">
                  <a:moveTo>
                    <a:pt x="155442" y="0"/>
                  </a:moveTo>
                  <a:cubicBezTo>
                    <a:pt x="155369" y="0"/>
                    <a:pt x="155296" y="1"/>
                    <a:pt x="155223" y="1"/>
                  </a:cubicBezTo>
                  <a:cubicBezTo>
                    <a:pt x="119413" y="168"/>
                    <a:pt x="98688" y="36672"/>
                    <a:pt x="65603" y="44816"/>
                  </a:cubicBezTo>
                  <a:cubicBezTo>
                    <a:pt x="60681" y="46027"/>
                    <a:pt x="55903" y="46579"/>
                    <a:pt x="51244" y="46579"/>
                  </a:cubicBezTo>
                  <a:cubicBezTo>
                    <a:pt x="32822" y="46579"/>
                    <a:pt x="16255" y="37962"/>
                    <a:pt x="0" y="27480"/>
                  </a:cubicBezTo>
                  <a:lnTo>
                    <a:pt x="0" y="33916"/>
                  </a:lnTo>
                  <a:cubicBezTo>
                    <a:pt x="16127" y="43157"/>
                    <a:pt x="32475" y="50804"/>
                    <a:pt x="50246" y="50804"/>
                  </a:cubicBezTo>
                  <a:cubicBezTo>
                    <a:pt x="55287" y="50804"/>
                    <a:pt x="60442" y="50189"/>
                    <a:pt x="65740" y="48820"/>
                  </a:cubicBezTo>
                  <a:cubicBezTo>
                    <a:pt x="99693" y="40043"/>
                    <a:pt x="121108" y="1285"/>
                    <a:pt x="157959" y="1179"/>
                  </a:cubicBezTo>
                  <a:cubicBezTo>
                    <a:pt x="157999" y="1179"/>
                    <a:pt x="158040" y="1179"/>
                    <a:pt x="158080" y="1179"/>
                  </a:cubicBezTo>
                  <a:cubicBezTo>
                    <a:pt x="187440" y="1179"/>
                    <a:pt x="199813" y="30523"/>
                    <a:pt x="226325" y="36920"/>
                  </a:cubicBezTo>
                  <a:cubicBezTo>
                    <a:pt x="235065" y="39030"/>
                    <a:pt x="244086" y="39853"/>
                    <a:pt x="253270" y="39853"/>
                  </a:cubicBezTo>
                  <a:cubicBezTo>
                    <a:pt x="263920" y="39853"/>
                    <a:pt x="274788" y="38746"/>
                    <a:pt x="285690" y="37256"/>
                  </a:cubicBezTo>
                  <a:lnTo>
                    <a:pt x="285690" y="31918"/>
                  </a:lnTo>
                  <a:cubicBezTo>
                    <a:pt x="273729" y="33846"/>
                    <a:pt x="261797" y="35303"/>
                    <a:pt x="250055" y="35303"/>
                  </a:cubicBezTo>
                  <a:cubicBezTo>
                    <a:pt x="241992" y="35303"/>
                    <a:pt x="234019" y="34616"/>
                    <a:pt x="226188" y="32924"/>
                  </a:cubicBezTo>
                  <a:cubicBezTo>
                    <a:pt x="199454" y="27140"/>
                    <a:pt x="184483" y="0"/>
                    <a:pt x="155442"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3" name="Google Shape;143;p9"/>
            <p:cNvSpPr/>
            <p:nvPr/>
          </p:nvSpPr>
          <p:spPr>
            <a:xfrm>
              <a:off x="-125" y="4765717"/>
              <a:ext cx="9144255" cy="966213"/>
            </a:xfrm>
            <a:custGeom>
              <a:avLst/>
              <a:gdLst/>
              <a:ahLst/>
              <a:cxnLst/>
              <a:rect l="l" t="t" r="r" b="b"/>
              <a:pathLst>
                <a:path w="285691" h="58311" extrusionOk="0">
                  <a:moveTo>
                    <a:pt x="163145" y="1"/>
                  </a:moveTo>
                  <a:cubicBezTo>
                    <a:pt x="163066" y="1"/>
                    <a:pt x="162986" y="1"/>
                    <a:pt x="162907" y="2"/>
                  </a:cubicBezTo>
                  <a:cubicBezTo>
                    <a:pt x="122945" y="237"/>
                    <a:pt x="100829" y="44860"/>
                    <a:pt x="63505" y="53276"/>
                  </a:cubicBezTo>
                  <a:cubicBezTo>
                    <a:pt x="58366" y="54436"/>
                    <a:pt x="53267" y="54953"/>
                    <a:pt x="48202" y="54953"/>
                  </a:cubicBezTo>
                  <a:cubicBezTo>
                    <a:pt x="31888" y="54953"/>
                    <a:pt x="15915" y="49588"/>
                    <a:pt x="0" y="43023"/>
                  </a:cubicBezTo>
                  <a:lnTo>
                    <a:pt x="0" y="47219"/>
                  </a:lnTo>
                  <a:cubicBezTo>
                    <a:pt x="12371" y="52277"/>
                    <a:pt x="24773" y="56604"/>
                    <a:pt x="37317" y="58310"/>
                  </a:cubicBezTo>
                  <a:lnTo>
                    <a:pt x="58887" y="58310"/>
                  </a:lnTo>
                  <a:cubicBezTo>
                    <a:pt x="60471" y="58075"/>
                    <a:pt x="62053" y="57783"/>
                    <a:pt x="63642" y="57430"/>
                  </a:cubicBezTo>
                  <a:cubicBezTo>
                    <a:pt x="100885" y="49093"/>
                    <a:pt x="122380" y="4371"/>
                    <a:pt x="162323" y="4197"/>
                  </a:cubicBezTo>
                  <a:cubicBezTo>
                    <a:pt x="162384" y="4196"/>
                    <a:pt x="162445" y="4196"/>
                    <a:pt x="162505" y="4196"/>
                  </a:cubicBezTo>
                  <a:cubicBezTo>
                    <a:pt x="195055" y="4196"/>
                    <a:pt x="201982" y="41914"/>
                    <a:pt x="232204" y="46251"/>
                  </a:cubicBezTo>
                  <a:cubicBezTo>
                    <a:pt x="241165" y="47537"/>
                    <a:pt x="250329" y="48028"/>
                    <a:pt x="259602" y="48028"/>
                  </a:cubicBezTo>
                  <a:cubicBezTo>
                    <a:pt x="268230" y="48028"/>
                    <a:pt x="276951" y="47603"/>
                    <a:pt x="285690" y="46996"/>
                  </a:cubicBezTo>
                  <a:lnTo>
                    <a:pt x="285690" y="42650"/>
                  </a:lnTo>
                  <a:cubicBezTo>
                    <a:pt x="276677" y="43265"/>
                    <a:pt x="267681" y="43703"/>
                    <a:pt x="258766" y="43703"/>
                  </a:cubicBezTo>
                  <a:cubicBezTo>
                    <a:pt x="249772" y="43703"/>
                    <a:pt x="240860" y="43257"/>
                    <a:pt x="232098" y="42098"/>
                  </a:cubicBezTo>
                  <a:cubicBezTo>
                    <a:pt x="201793" y="38097"/>
                    <a:pt x="195821" y="1"/>
                    <a:pt x="163145"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4" name="Google Shape;144;p9"/>
            <p:cNvSpPr/>
            <p:nvPr/>
          </p:nvSpPr>
          <p:spPr>
            <a:xfrm>
              <a:off x="-125" y="4659542"/>
              <a:ext cx="9144255" cy="934415"/>
            </a:xfrm>
            <a:custGeom>
              <a:avLst/>
              <a:gdLst/>
              <a:ahLst/>
              <a:cxnLst/>
              <a:rect l="l" t="t" r="r" b="b"/>
              <a:pathLst>
                <a:path w="285691" h="56392" extrusionOk="0">
                  <a:moveTo>
                    <a:pt x="160663" y="0"/>
                  </a:moveTo>
                  <a:cubicBezTo>
                    <a:pt x="160594" y="0"/>
                    <a:pt x="160524" y="0"/>
                    <a:pt x="160454" y="1"/>
                  </a:cubicBezTo>
                  <a:cubicBezTo>
                    <a:pt x="121759" y="181"/>
                    <a:pt x="99737" y="42197"/>
                    <a:pt x="63599" y="50514"/>
                  </a:cubicBezTo>
                  <a:cubicBezTo>
                    <a:pt x="58612" y="51660"/>
                    <a:pt x="53729" y="52176"/>
                    <a:pt x="48931" y="52176"/>
                  </a:cubicBezTo>
                  <a:cubicBezTo>
                    <a:pt x="31859" y="52176"/>
                    <a:pt x="15854" y="45645"/>
                    <a:pt x="0" y="37751"/>
                  </a:cubicBezTo>
                  <a:lnTo>
                    <a:pt x="0" y="43444"/>
                  </a:lnTo>
                  <a:cubicBezTo>
                    <a:pt x="15801" y="50536"/>
                    <a:pt x="31700" y="56392"/>
                    <a:pt x="48318" y="56392"/>
                  </a:cubicBezTo>
                  <a:cubicBezTo>
                    <a:pt x="53340" y="56392"/>
                    <a:pt x="58428" y="55857"/>
                    <a:pt x="63599" y="54660"/>
                  </a:cubicBezTo>
                  <a:cubicBezTo>
                    <a:pt x="100364" y="46144"/>
                    <a:pt x="122622" y="2626"/>
                    <a:pt x="162013" y="2453"/>
                  </a:cubicBezTo>
                  <a:cubicBezTo>
                    <a:pt x="162075" y="2453"/>
                    <a:pt x="162137" y="2452"/>
                    <a:pt x="162200" y="2452"/>
                  </a:cubicBezTo>
                  <a:cubicBezTo>
                    <a:pt x="194345" y="2452"/>
                    <a:pt x="202244" y="39281"/>
                    <a:pt x="232178" y="43500"/>
                  </a:cubicBezTo>
                  <a:cubicBezTo>
                    <a:pt x="240416" y="44662"/>
                    <a:pt x="248768" y="45116"/>
                    <a:pt x="257187" y="45116"/>
                  </a:cubicBezTo>
                  <a:cubicBezTo>
                    <a:pt x="266626" y="45116"/>
                    <a:pt x="276150" y="44545"/>
                    <a:pt x="285690" y="43761"/>
                  </a:cubicBezTo>
                  <a:lnTo>
                    <a:pt x="285690" y="38963"/>
                  </a:lnTo>
                  <a:cubicBezTo>
                    <a:pt x="275292" y="40006"/>
                    <a:pt x="264910" y="40784"/>
                    <a:pt x="254613" y="40784"/>
                  </a:cubicBezTo>
                  <a:cubicBezTo>
                    <a:pt x="247084" y="40784"/>
                    <a:pt x="239602" y="40368"/>
                    <a:pt x="232190" y="39335"/>
                  </a:cubicBezTo>
                  <a:cubicBezTo>
                    <a:pt x="202480" y="35198"/>
                    <a:pt x="192336" y="0"/>
                    <a:pt x="16066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5" name="Google Shape;145;p9"/>
            <p:cNvSpPr/>
            <p:nvPr/>
          </p:nvSpPr>
          <p:spPr>
            <a:xfrm>
              <a:off x="2832230" y="5092913"/>
              <a:ext cx="4322229" cy="639155"/>
            </a:xfrm>
            <a:custGeom>
              <a:avLst/>
              <a:gdLst/>
              <a:ahLst/>
              <a:cxnLst/>
              <a:rect l="l" t="t" r="r" b="b"/>
              <a:pathLst>
                <a:path w="135038" h="38573" extrusionOk="0">
                  <a:moveTo>
                    <a:pt x="62560" y="1"/>
                  </a:moveTo>
                  <a:cubicBezTo>
                    <a:pt x="62435" y="1"/>
                    <a:pt x="62309" y="1"/>
                    <a:pt x="62184" y="2"/>
                  </a:cubicBezTo>
                  <a:cubicBezTo>
                    <a:pt x="34922" y="226"/>
                    <a:pt x="19504" y="22956"/>
                    <a:pt x="0" y="38572"/>
                  </a:cubicBezTo>
                  <a:lnTo>
                    <a:pt x="3315" y="38572"/>
                  </a:lnTo>
                  <a:cubicBezTo>
                    <a:pt x="19192" y="23657"/>
                    <a:pt x="32705" y="5148"/>
                    <a:pt x="56839" y="4862"/>
                  </a:cubicBezTo>
                  <a:cubicBezTo>
                    <a:pt x="57029" y="4859"/>
                    <a:pt x="57218" y="4858"/>
                    <a:pt x="57406" y="4858"/>
                  </a:cubicBezTo>
                  <a:cubicBezTo>
                    <a:pt x="84480" y="4858"/>
                    <a:pt x="101892" y="27237"/>
                    <a:pt x="124274" y="38572"/>
                  </a:cubicBezTo>
                  <a:lnTo>
                    <a:pt x="135037" y="38572"/>
                  </a:lnTo>
                  <a:cubicBezTo>
                    <a:pt x="108586" y="29987"/>
                    <a:pt x="92913" y="1"/>
                    <a:pt x="6256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46" name="Google Shape;146;p9"/>
          <p:cNvSpPr/>
          <p:nvPr/>
        </p:nvSpPr>
        <p:spPr>
          <a:xfrm>
            <a:off x="3245112"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7" name="Google Shape;147;p9"/>
          <p:cNvSpPr/>
          <p:nvPr/>
        </p:nvSpPr>
        <p:spPr>
          <a:xfrm>
            <a:off x="2836645"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8" name="Google Shape;148;p9"/>
          <p:cNvSpPr/>
          <p:nvPr/>
        </p:nvSpPr>
        <p:spPr>
          <a:xfrm>
            <a:off x="2428179"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9" name="Google Shape;149;p9"/>
          <p:cNvSpPr/>
          <p:nvPr/>
        </p:nvSpPr>
        <p:spPr>
          <a:xfrm>
            <a:off x="3653579"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30450621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4749800" y="4611272"/>
            <a:ext cx="6488800" cy="1638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2800"/>
              <a:buNone/>
              <a:defRPr sz="41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152" name="Google Shape;152;p10"/>
          <p:cNvCxnSpPr>
            <a:stCxn id="153" idx="4"/>
          </p:cNvCxnSpPr>
          <p:nvPr/>
        </p:nvCxnSpPr>
        <p:spPr>
          <a:xfrm rot="-5400000" flipH="1">
            <a:off x="8232532" y="2158400"/>
            <a:ext cx="1091600" cy="7093200"/>
          </a:xfrm>
          <a:prstGeom prst="bentConnector2">
            <a:avLst/>
          </a:prstGeom>
          <a:noFill/>
          <a:ln w="9525" cap="flat" cmpd="sng">
            <a:solidFill>
              <a:schemeClr val="dk2"/>
            </a:solidFill>
            <a:prstDash val="solid"/>
            <a:round/>
            <a:headEnd type="none" w="med" len="med"/>
            <a:tailEnd type="none" w="med" len="med"/>
          </a:ln>
        </p:spPr>
      </p:cxnSp>
      <p:grpSp>
        <p:nvGrpSpPr>
          <p:cNvPr id="154" name="Google Shape;154;p10"/>
          <p:cNvGrpSpPr/>
          <p:nvPr/>
        </p:nvGrpSpPr>
        <p:grpSpPr>
          <a:xfrm>
            <a:off x="4977729" y="4751686"/>
            <a:ext cx="509521" cy="509405"/>
            <a:chOff x="3733296" y="3676735"/>
            <a:chExt cx="382141" cy="382054"/>
          </a:xfrm>
        </p:grpSpPr>
        <p:grpSp>
          <p:nvGrpSpPr>
            <p:cNvPr id="155" name="Google Shape;155;p10"/>
            <p:cNvGrpSpPr/>
            <p:nvPr/>
          </p:nvGrpSpPr>
          <p:grpSpPr>
            <a:xfrm rot="-2699229">
              <a:off x="3787101" y="3734844"/>
              <a:ext cx="274531" cy="265837"/>
              <a:chOff x="6021400" y="1654100"/>
              <a:chExt cx="435350" cy="421375"/>
            </a:xfrm>
          </p:grpSpPr>
          <p:sp>
            <p:nvSpPr>
              <p:cNvPr id="156" name="Google Shape;156;p10"/>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7" name="Google Shape;157;p10"/>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8" name="Google Shape;158;p10"/>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53" name="Google Shape;153;p10"/>
            <p:cNvSpPr/>
            <p:nvPr/>
          </p:nvSpPr>
          <p:spPr>
            <a:xfrm>
              <a:off x="3809199" y="3753172"/>
              <a:ext cx="229200" cy="229200"/>
            </a:xfrm>
            <a:prstGeom prst="ellipse">
              <a:avLst/>
            </a:prstGeom>
            <a:no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25003448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59"/>
        <p:cNvGrpSpPr/>
        <p:nvPr/>
      </p:nvGrpSpPr>
      <p:grpSpPr>
        <a:xfrm>
          <a:off x="0" y="0"/>
          <a:ext cx="0" cy="0"/>
          <a:chOff x="0" y="0"/>
          <a:chExt cx="0" cy="0"/>
        </a:xfrm>
      </p:grpSpPr>
      <p:sp>
        <p:nvSpPr>
          <p:cNvPr id="160" name="Google Shape;160;p11"/>
          <p:cNvSpPr txBox="1">
            <a:spLocks noGrp="1"/>
          </p:cNvSpPr>
          <p:nvPr>
            <p:ph type="title" hasCustomPrompt="1"/>
          </p:nvPr>
        </p:nvSpPr>
        <p:spPr>
          <a:xfrm>
            <a:off x="4419600" y="1862267"/>
            <a:ext cx="6818800" cy="2014800"/>
          </a:xfrm>
          <a:prstGeom prst="rect">
            <a:avLst/>
          </a:prstGeom>
        </p:spPr>
        <p:txBody>
          <a:bodyPr spcFirstLastPara="1" wrap="square" lIns="91425" tIns="91425" rIns="91425" bIns="91425" anchor="b" anchorCtr="0">
            <a:noAutofit/>
          </a:bodyPr>
          <a:lstStyle>
            <a:lvl1pPr lvl="0" algn="r">
              <a:spcBef>
                <a:spcPts val="0"/>
              </a:spcBef>
              <a:spcAft>
                <a:spcPts val="0"/>
              </a:spcAft>
              <a:buSzPts val="9600"/>
              <a:buNone/>
              <a:defRPr sz="13333"/>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161" name="Google Shape;161;p11"/>
          <p:cNvSpPr txBox="1">
            <a:spLocks noGrp="1"/>
          </p:cNvSpPr>
          <p:nvPr>
            <p:ph type="subTitle" idx="1"/>
          </p:nvPr>
        </p:nvSpPr>
        <p:spPr>
          <a:xfrm>
            <a:off x="4419600" y="4245433"/>
            <a:ext cx="6818800" cy="58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2400"/>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grpSp>
        <p:nvGrpSpPr>
          <p:cNvPr id="162" name="Google Shape;162;p11"/>
          <p:cNvGrpSpPr/>
          <p:nvPr/>
        </p:nvGrpSpPr>
        <p:grpSpPr>
          <a:xfrm>
            <a:off x="3821120" y="350490"/>
            <a:ext cx="8370881" cy="509521"/>
            <a:chOff x="2865839" y="262867"/>
            <a:chExt cx="6278161" cy="382141"/>
          </a:xfrm>
        </p:grpSpPr>
        <p:cxnSp>
          <p:nvCxnSpPr>
            <p:cNvPr id="163" name="Google Shape;163;p11"/>
            <p:cNvCxnSpPr/>
            <p:nvPr/>
          </p:nvCxnSpPr>
          <p:spPr>
            <a:xfrm>
              <a:off x="3148200"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64" name="Google Shape;164;p11"/>
            <p:cNvGrpSpPr/>
            <p:nvPr/>
          </p:nvGrpSpPr>
          <p:grpSpPr>
            <a:xfrm rot="-2700771" flipH="1">
              <a:off x="2919601" y="321019"/>
              <a:ext cx="274531" cy="265837"/>
              <a:chOff x="6021400" y="1654100"/>
              <a:chExt cx="435350" cy="421375"/>
            </a:xfrm>
          </p:grpSpPr>
          <p:sp>
            <p:nvSpPr>
              <p:cNvPr id="165" name="Google Shape;165;p11"/>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 name="Google Shape;166;p11"/>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 name="Google Shape;167;p11"/>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168" name="Google Shape;168;p11"/>
          <p:cNvGrpSpPr/>
          <p:nvPr/>
        </p:nvGrpSpPr>
        <p:grpSpPr>
          <a:xfrm rot="-5400000" flipH="1">
            <a:off x="-4675310" y="2674492"/>
            <a:ext cx="10147684" cy="1109861"/>
            <a:chOff x="-71925" y="-884100"/>
            <a:chExt cx="9144255" cy="1188797"/>
          </a:xfrm>
        </p:grpSpPr>
        <p:sp>
          <p:nvSpPr>
            <p:cNvPr id="169" name="Google Shape;169;p11"/>
            <p:cNvSpPr/>
            <p:nvPr/>
          </p:nvSpPr>
          <p:spPr>
            <a:xfrm>
              <a:off x="-71925" y="-884100"/>
              <a:ext cx="3175016" cy="741739"/>
            </a:xfrm>
            <a:custGeom>
              <a:avLst/>
              <a:gdLst/>
              <a:ahLst/>
              <a:cxnLst/>
              <a:rect l="l" t="t" r="r" b="b"/>
              <a:pathLst>
                <a:path w="99196" h="44764" extrusionOk="0">
                  <a:moveTo>
                    <a:pt x="96826" y="0"/>
                  </a:moveTo>
                  <a:cubicBezTo>
                    <a:pt x="87993" y="14934"/>
                    <a:pt x="80556" y="32035"/>
                    <a:pt x="64567" y="38354"/>
                  </a:cubicBezTo>
                  <a:cubicBezTo>
                    <a:pt x="60625" y="39913"/>
                    <a:pt x="56746" y="40615"/>
                    <a:pt x="52946" y="40615"/>
                  </a:cubicBezTo>
                  <a:cubicBezTo>
                    <a:pt x="32157" y="40615"/>
                    <a:pt x="13718" y="19608"/>
                    <a:pt x="0" y="2967"/>
                  </a:cubicBezTo>
                  <a:lnTo>
                    <a:pt x="0" y="7107"/>
                  </a:lnTo>
                  <a:cubicBezTo>
                    <a:pt x="13714" y="23750"/>
                    <a:pt x="32154" y="44764"/>
                    <a:pt x="52946" y="44764"/>
                  </a:cubicBezTo>
                  <a:cubicBezTo>
                    <a:pt x="56744" y="44764"/>
                    <a:pt x="60620" y="44063"/>
                    <a:pt x="64560" y="42506"/>
                  </a:cubicBezTo>
                  <a:cubicBezTo>
                    <a:pt x="82058" y="35592"/>
                    <a:pt x="89185" y="15722"/>
                    <a:pt x="9919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0" name="Google Shape;170;p11"/>
            <p:cNvSpPr/>
            <p:nvPr/>
          </p:nvSpPr>
          <p:spPr>
            <a:xfrm>
              <a:off x="-20108" y="-884100"/>
              <a:ext cx="2963286" cy="591317"/>
            </a:xfrm>
            <a:custGeom>
              <a:avLst/>
              <a:gdLst/>
              <a:ahLst/>
              <a:cxnLst/>
              <a:rect l="l" t="t" r="r" b="b"/>
              <a:pathLst>
                <a:path w="92581" h="35686" extrusionOk="0">
                  <a:moveTo>
                    <a:pt x="0" y="0"/>
                  </a:moveTo>
                  <a:cubicBezTo>
                    <a:pt x="13539" y="16291"/>
                    <a:pt x="31336" y="35685"/>
                    <a:pt x="51325" y="35685"/>
                  </a:cubicBezTo>
                  <a:cubicBezTo>
                    <a:pt x="55137" y="35685"/>
                    <a:pt x="59029" y="34980"/>
                    <a:pt x="62986" y="33413"/>
                  </a:cubicBezTo>
                  <a:cubicBezTo>
                    <a:pt x="77218" y="27771"/>
                    <a:pt x="84802" y="13613"/>
                    <a:pt x="92580" y="0"/>
                  </a:cubicBezTo>
                  <a:lnTo>
                    <a:pt x="90408" y="0"/>
                  </a:lnTo>
                  <a:cubicBezTo>
                    <a:pt x="83313" y="12253"/>
                    <a:pt x="75803" y="24165"/>
                    <a:pt x="63023" y="29236"/>
                  </a:cubicBezTo>
                  <a:cubicBezTo>
                    <a:pt x="59050" y="30812"/>
                    <a:pt x="55143" y="31522"/>
                    <a:pt x="51318" y="31522"/>
                  </a:cubicBezTo>
                  <a:cubicBezTo>
                    <a:pt x="33004" y="31522"/>
                    <a:pt x="16543" y="15259"/>
                    <a:pt x="3495"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1" name="Google Shape;171;p11"/>
            <p:cNvSpPr/>
            <p:nvPr/>
          </p:nvSpPr>
          <p:spPr>
            <a:xfrm>
              <a:off x="-71925" y="-884100"/>
              <a:ext cx="3386650" cy="891400"/>
            </a:xfrm>
            <a:custGeom>
              <a:avLst/>
              <a:gdLst/>
              <a:ahLst/>
              <a:cxnLst/>
              <a:rect l="l" t="t" r="r" b="b"/>
              <a:pathLst>
                <a:path w="105808" h="53796" extrusionOk="0">
                  <a:moveTo>
                    <a:pt x="102436" y="0"/>
                  </a:moveTo>
                  <a:cubicBezTo>
                    <a:pt x="90488" y="16145"/>
                    <a:pt x="83963" y="39750"/>
                    <a:pt x="64567" y="47422"/>
                  </a:cubicBezTo>
                  <a:cubicBezTo>
                    <a:pt x="60625" y="48981"/>
                    <a:pt x="56747" y="49682"/>
                    <a:pt x="52947" y="49682"/>
                  </a:cubicBezTo>
                  <a:cubicBezTo>
                    <a:pt x="32156" y="49682"/>
                    <a:pt x="13712" y="28671"/>
                    <a:pt x="0" y="12029"/>
                  </a:cubicBezTo>
                  <a:lnTo>
                    <a:pt x="0" y="16175"/>
                  </a:lnTo>
                  <a:cubicBezTo>
                    <a:pt x="13707" y="32812"/>
                    <a:pt x="32119" y="53795"/>
                    <a:pt x="52888" y="53795"/>
                  </a:cubicBezTo>
                  <a:cubicBezTo>
                    <a:pt x="56714" y="53795"/>
                    <a:pt x="60620" y="53083"/>
                    <a:pt x="64591" y="51501"/>
                  </a:cubicBezTo>
                  <a:cubicBezTo>
                    <a:pt x="85653" y="43115"/>
                    <a:pt x="91549" y="15871"/>
                    <a:pt x="10580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2" name="Google Shape;172;p11"/>
            <p:cNvSpPr/>
            <p:nvPr/>
          </p:nvSpPr>
          <p:spPr>
            <a:xfrm>
              <a:off x="5229039" y="-884100"/>
              <a:ext cx="3843012" cy="684043"/>
            </a:xfrm>
            <a:custGeom>
              <a:avLst/>
              <a:gdLst/>
              <a:ahLst/>
              <a:cxnLst/>
              <a:rect l="l" t="t" r="r" b="b"/>
              <a:pathLst>
                <a:path w="120066" h="41282" extrusionOk="0">
                  <a:moveTo>
                    <a:pt x="0" y="0"/>
                  </a:moveTo>
                  <a:cubicBezTo>
                    <a:pt x="19721" y="13196"/>
                    <a:pt x="36784" y="33544"/>
                    <a:pt x="59558" y="39608"/>
                  </a:cubicBezTo>
                  <a:cubicBezTo>
                    <a:pt x="63838" y="40749"/>
                    <a:pt x="67923" y="41282"/>
                    <a:pt x="71837" y="41282"/>
                  </a:cubicBezTo>
                  <a:cubicBezTo>
                    <a:pt x="89348" y="41282"/>
                    <a:pt x="103431" y="30623"/>
                    <a:pt x="116149" y="16058"/>
                  </a:cubicBezTo>
                  <a:cubicBezTo>
                    <a:pt x="117476" y="14531"/>
                    <a:pt x="118780" y="13017"/>
                    <a:pt x="120065" y="11508"/>
                  </a:cubicBezTo>
                  <a:lnTo>
                    <a:pt x="120065" y="7362"/>
                  </a:lnTo>
                  <a:cubicBezTo>
                    <a:pt x="118780" y="8876"/>
                    <a:pt x="117484" y="10397"/>
                    <a:pt x="116155" y="11924"/>
                  </a:cubicBezTo>
                  <a:cubicBezTo>
                    <a:pt x="103450" y="26559"/>
                    <a:pt x="89345" y="37178"/>
                    <a:pt x="71798" y="37178"/>
                  </a:cubicBezTo>
                  <a:cubicBezTo>
                    <a:pt x="67888" y="37178"/>
                    <a:pt x="63808" y="36651"/>
                    <a:pt x="59534" y="35524"/>
                  </a:cubicBezTo>
                  <a:cubicBezTo>
                    <a:pt x="38968" y="30104"/>
                    <a:pt x="23197" y="13023"/>
                    <a:pt x="591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3" name="Google Shape;173;p11"/>
            <p:cNvSpPr/>
            <p:nvPr/>
          </p:nvSpPr>
          <p:spPr>
            <a:xfrm>
              <a:off x="229826" y="-884100"/>
              <a:ext cx="2557367" cy="440530"/>
            </a:xfrm>
            <a:custGeom>
              <a:avLst/>
              <a:gdLst/>
              <a:ahLst/>
              <a:cxnLst/>
              <a:rect l="l" t="t" r="r" b="b"/>
              <a:pathLst>
                <a:path w="79899" h="26586" extrusionOk="0">
                  <a:moveTo>
                    <a:pt x="0" y="0"/>
                  </a:moveTo>
                  <a:cubicBezTo>
                    <a:pt x="12284" y="13640"/>
                    <a:pt x="27148" y="26585"/>
                    <a:pt x="43505" y="26585"/>
                  </a:cubicBezTo>
                  <a:cubicBezTo>
                    <a:pt x="47349" y="26585"/>
                    <a:pt x="51275" y="25871"/>
                    <a:pt x="55269" y="24282"/>
                  </a:cubicBezTo>
                  <a:cubicBezTo>
                    <a:pt x="66312" y="19888"/>
                    <a:pt x="73506" y="10416"/>
                    <a:pt x="79898" y="0"/>
                  </a:cubicBezTo>
                  <a:lnTo>
                    <a:pt x="77403" y="0"/>
                  </a:lnTo>
                  <a:cubicBezTo>
                    <a:pt x="71581" y="8715"/>
                    <a:pt x="64860" y="16300"/>
                    <a:pt x="55318" y="20099"/>
                  </a:cubicBezTo>
                  <a:cubicBezTo>
                    <a:pt x="51302" y="21702"/>
                    <a:pt x="47357" y="22423"/>
                    <a:pt x="43495" y="22423"/>
                  </a:cubicBezTo>
                  <a:cubicBezTo>
                    <a:pt x="28811" y="22423"/>
                    <a:pt x="15339" y="12001"/>
                    <a:pt x="384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4" name="Google Shape;174;p11"/>
            <p:cNvSpPr/>
            <p:nvPr/>
          </p:nvSpPr>
          <p:spPr>
            <a:xfrm>
              <a:off x="-71925" y="-884100"/>
              <a:ext cx="9144255" cy="1039121"/>
            </a:xfrm>
            <a:custGeom>
              <a:avLst/>
              <a:gdLst/>
              <a:ahLst/>
              <a:cxnLst/>
              <a:rect l="l" t="t" r="r" b="b"/>
              <a:pathLst>
                <a:path w="285691" h="62711" extrusionOk="0">
                  <a:moveTo>
                    <a:pt x="112709" y="0"/>
                  </a:moveTo>
                  <a:cubicBezTo>
                    <a:pt x="93219" y="13413"/>
                    <a:pt x="88240" y="46765"/>
                    <a:pt x="64591" y="56268"/>
                  </a:cubicBezTo>
                  <a:cubicBezTo>
                    <a:pt x="60565" y="57886"/>
                    <a:pt x="56610" y="58613"/>
                    <a:pt x="52740" y="58613"/>
                  </a:cubicBezTo>
                  <a:cubicBezTo>
                    <a:pt x="32008" y="58613"/>
                    <a:pt x="13710" y="37742"/>
                    <a:pt x="0" y="21099"/>
                  </a:cubicBezTo>
                  <a:lnTo>
                    <a:pt x="0" y="25245"/>
                  </a:lnTo>
                  <a:cubicBezTo>
                    <a:pt x="13779" y="41962"/>
                    <a:pt x="31983" y="62711"/>
                    <a:pt x="52783" y="62711"/>
                  </a:cubicBezTo>
                  <a:cubicBezTo>
                    <a:pt x="56634" y="62711"/>
                    <a:pt x="60574" y="61999"/>
                    <a:pt x="64591" y="60420"/>
                  </a:cubicBezTo>
                  <a:cubicBezTo>
                    <a:pt x="93927" y="48882"/>
                    <a:pt x="95267" y="1223"/>
                    <a:pt x="131046" y="708"/>
                  </a:cubicBezTo>
                  <a:cubicBezTo>
                    <a:pt x="131287" y="704"/>
                    <a:pt x="131528" y="702"/>
                    <a:pt x="131768" y="702"/>
                  </a:cubicBezTo>
                  <a:cubicBezTo>
                    <a:pt x="168136" y="702"/>
                    <a:pt x="191428" y="39679"/>
                    <a:pt x="225177" y="48527"/>
                  </a:cubicBezTo>
                  <a:cubicBezTo>
                    <a:pt x="229412" y="49637"/>
                    <a:pt x="233468" y="50153"/>
                    <a:pt x="237367" y="50153"/>
                  </a:cubicBezTo>
                  <a:cubicBezTo>
                    <a:pt x="254891" y="50153"/>
                    <a:pt x="269258" y="39735"/>
                    <a:pt x="282611" y="25970"/>
                  </a:cubicBezTo>
                  <a:cubicBezTo>
                    <a:pt x="283648" y="24897"/>
                    <a:pt x="284673" y="23829"/>
                    <a:pt x="285690" y="22767"/>
                  </a:cubicBezTo>
                  <a:lnTo>
                    <a:pt x="285690" y="17181"/>
                  </a:lnTo>
                  <a:cubicBezTo>
                    <a:pt x="284487" y="18529"/>
                    <a:pt x="283264" y="19876"/>
                    <a:pt x="282029" y="21234"/>
                  </a:cubicBezTo>
                  <a:cubicBezTo>
                    <a:pt x="269068" y="35407"/>
                    <a:pt x="254906" y="46062"/>
                    <a:pt x="237442" y="46062"/>
                  </a:cubicBezTo>
                  <a:cubicBezTo>
                    <a:pt x="233527" y="46062"/>
                    <a:pt x="229447" y="45527"/>
                    <a:pt x="225177" y="44375"/>
                  </a:cubicBezTo>
                  <a:cubicBezTo>
                    <a:pt x="198970" y="37311"/>
                    <a:pt x="179617" y="11539"/>
                    <a:pt x="155291"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5" name="Google Shape;175;p11"/>
            <p:cNvSpPr/>
            <p:nvPr/>
          </p:nvSpPr>
          <p:spPr>
            <a:xfrm>
              <a:off x="5630552" y="-884100"/>
              <a:ext cx="3441478" cy="534747"/>
            </a:xfrm>
            <a:custGeom>
              <a:avLst/>
              <a:gdLst/>
              <a:ahLst/>
              <a:cxnLst/>
              <a:rect l="l" t="t" r="r" b="b"/>
              <a:pathLst>
                <a:path w="107521" h="32272" extrusionOk="0">
                  <a:moveTo>
                    <a:pt x="0" y="0"/>
                  </a:moveTo>
                  <a:cubicBezTo>
                    <a:pt x="14780" y="12129"/>
                    <a:pt x="29000" y="25858"/>
                    <a:pt x="46975" y="30614"/>
                  </a:cubicBezTo>
                  <a:cubicBezTo>
                    <a:pt x="51247" y="31743"/>
                    <a:pt x="55326" y="32271"/>
                    <a:pt x="59235" y="32271"/>
                  </a:cubicBezTo>
                  <a:cubicBezTo>
                    <a:pt x="76787" y="32271"/>
                    <a:pt x="90909" y="21627"/>
                    <a:pt x="103610" y="7002"/>
                  </a:cubicBezTo>
                  <a:cubicBezTo>
                    <a:pt x="104939" y="5475"/>
                    <a:pt x="106235" y="3954"/>
                    <a:pt x="107520" y="2446"/>
                  </a:cubicBezTo>
                  <a:lnTo>
                    <a:pt x="107520" y="0"/>
                  </a:lnTo>
                  <a:lnTo>
                    <a:pt x="106068" y="0"/>
                  </a:lnTo>
                  <a:cubicBezTo>
                    <a:pt x="105255" y="950"/>
                    <a:pt x="104441" y="1899"/>
                    <a:pt x="103610" y="2856"/>
                  </a:cubicBezTo>
                  <a:cubicBezTo>
                    <a:pt x="90929" y="17458"/>
                    <a:pt x="76798" y="28134"/>
                    <a:pt x="59264" y="28134"/>
                  </a:cubicBezTo>
                  <a:cubicBezTo>
                    <a:pt x="55349" y="28134"/>
                    <a:pt x="51265" y="27601"/>
                    <a:pt x="46989" y="26462"/>
                  </a:cubicBezTo>
                  <a:cubicBezTo>
                    <a:pt x="31147" y="22240"/>
                    <a:pt x="18312" y="10975"/>
                    <a:pt x="542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6" name="Google Shape;176;p11"/>
            <p:cNvSpPr/>
            <p:nvPr/>
          </p:nvSpPr>
          <p:spPr>
            <a:xfrm>
              <a:off x="6395812" y="-884100"/>
              <a:ext cx="2200164" cy="234548"/>
            </a:xfrm>
            <a:custGeom>
              <a:avLst/>
              <a:gdLst/>
              <a:ahLst/>
              <a:cxnLst/>
              <a:rect l="l" t="t" r="r" b="b"/>
              <a:pathLst>
                <a:path w="68739" h="14155" extrusionOk="0">
                  <a:moveTo>
                    <a:pt x="0" y="0"/>
                  </a:moveTo>
                  <a:cubicBezTo>
                    <a:pt x="7125" y="5463"/>
                    <a:pt x="14686" y="10000"/>
                    <a:pt x="23202" y="12384"/>
                  </a:cubicBezTo>
                  <a:cubicBezTo>
                    <a:pt x="27518" y="13593"/>
                    <a:pt x="31646" y="14155"/>
                    <a:pt x="35605" y="14155"/>
                  </a:cubicBezTo>
                  <a:cubicBezTo>
                    <a:pt x="48131" y="14155"/>
                    <a:pt x="58970" y="8533"/>
                    <a:pt x="68739" y="0"/>
                  </a:cubicBezTo>
                  <a:lnTo>
                    <a:pt x="63580" y="0"/>
                  </a:lnTo>
                  <a:cubicBezTo>
                    <a:pt x="55205" y="6153"/>
                    <a:pt x="46017" y="10012"/>
                    <a:pt x="35699" y="10012"/>
                  </a:cubicBezTo>
                  <a:cubicBezTo>
                    <a:pt x="31726" y="10012"/>
                    <a:pt x="27585" y="9440"/>
                    <a:pt x="23258" y="8205"/>
                  </a:cubicBezTo>
                  <a:cubicBezTo>
                    <a:pt x="17107" y="6455"/>
                    <a:pt x="11483" y="3563"/>
                    <a:pt x="616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 name="Google Shape;177;p11"/>
            <p:cNvSpPr/>
            <p:nvPr/>
          </p:nvSpPr>
          <p:spPr>
            <a:xfrm>
              <a:off x="511125" y="-884100"/>
              <a:ext cx="2087945" cy="289743"/>
            </a:xfrm>
            <a:custGeom>
              <a:avLst/>
              <a:gdLst/>
              <a:ahLst/>
              <a:cxnLst/>
              <a:rect l="l" t="t" r="r" b="b"/>
              <a:pathLst>
                <a:path w="65233" h="17486" extrusionOk="0">
                  <a:moveTo>
                    <a:pt x="1" y="0"/>
                  </a:moveTo>
                  <a:cubicBezTo>
                    <a:pt x="10344" y="9788"/>
                    <a:pt x="22072" y="17486"/>
                    <a:pt x="34705" y="17486"/>
                  </a:cubicBezTo>
                  <a:cubicBezTo>
                    <a:pt x="38585" y="17486"/>
                    <a:pt x="42549" y="16760"/>
                    <a:pt x="46586" y="15146"/>
                  </a:cubicBezTo>
                  <a:cubicBezTo>
                    <a:pt x="54258" y="12073"/>
                    <a:pt x="60148" y="6574"/>
                    <a:pt x="65233" y="0"/>
                  </a:cubicBezTo>
                  <a:lnTo>
                    <a:pt x="61893" y="0"/>
                  </a:lnTo>
                  <a:cubicBezTo>
                    <a:pt x="57578" y="4718"/>
                    <a:pt x="52644" y="8591"/>
                    <a:pt x="46629" y="10969"/>
                  </a:cubicBezTo>
                  <a:cubicBezTo>
                    <a:pt x="42577" y="12574"/>
                    <a:pt x="38602" y="13297"/>
                    <a:pt x="34717" y="13297"/>
                  </a:cubicBezTo>
                  <a:cubicBezTo>
                    <a:pt x="23914" y="13297"/>
                    <a:pt x="13802" y="7711"/>
                    <a:pt x="4644"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 name="Google Shape;178;p11"/>
            <p:cNvSpPr/>
            <p:nvPr/>
          </p:nvSpPr>
          <p:spPr>
            <a:xfrm>
              <a:off x="6008029" y="-884100"/>
              <a:ext cx="2880227" cy="384673"/>
            </a:xfrm>
            <a:custGeom>
              <a:avLst/>
              <a:gdLst/>
              <a:ahLst/>
              <a:cxnLst/>
              <a:rect l="l" t="t" r="r" b="b"/>
              <a:pathLst>
                <a:path w="89986" h="23215" extrusionOk="0">
                  <a:moveTo>
                    <a:pt x="0" y="0"/>
                  </a:moveTo>
                  <a:cubicBezTo>
                    <a:pt x="10801" y="9267"/>
                    <a:pt x="21917" y="17920"/>
                    <a:pt x="35225" y="21514"/>
                  </a:cubicBezTo>
                  <a:cubicBezTo>
                    <a:pt x="39512" y="22674"/>
                    <a:pt x="43610" y="23215"/>
                    <a:pt x="47538" y="23215"/>
                  </a:cubicBezTo>
                  <a:cubicBezTo>
                    <a:pt x="64196" y="23215"/>
                    <a:pt x="77810" y="13491"/>
                    <a:pt x="89985" y="0"/>
                  </a:cubicBezTo>
                  <a:lnTo>
                    <a:pt x="86075" y="0"/>
                  </a:lnTo>
                  <a:cubicBezTo>
                    <a:pt x="74929" y="11268"/>
                    <a:pt x="62474" y="19074"/>
                    <a:pt x="47617" y="19074"/>
                  </a:cubicBezTo>
                  <a:cubicBezTo>
                    <a:pt x="43675" y="19074"/>
                    <a:pt x="39563" y="18524"/>
                    <a:pt x="35262" y="17343"/>
                  </a:cubicBezTo>
                  <a:cubicBezTo>
                    <a:pt x="24114" y="14283"/>
                    <a:pt x="14543" y="7609"/>
                    <a:pt x="541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 name="Google Shape;179;p11"/>
            <p:cNvSpPr/>
            <p:nvPr/>
          </p:nvSpPr>
          <p:spPr>
            <a:xfrm>
              <a:off x="865974" y="-884100"/>
              <a:ext cx="1461847" cy="138608"/>
            </a:xfrm>
            <a:custGeom>
              <a:avLst/>
              <a:gdLst/>
              <a:ahLst/>
              <a:cxnLst/>
              <a:rect l="l" t="t" r="r" b="b"/>
              <a:pathLst>
                <a:path w="45672" h="8365" extrusionOk="0">
                  <a:moveTo>
                    <a:pt x="0" y="0"/>
                  </a:moveTo>
                  <a:cubicBezTo>
                    <a:pt x="7388" y="5050"/>
                    <a:pt x="15304" y="8365"/>
                    <a:pt x="23633" y="8365"/>
                  </a:cubicBezTo>
                  <a:cubicBezTo>
                    <a:pt x="27529" y="8365"/>
                    <a:pt x="31515" y="7640"/>
                    <a:pt x="35579" y="6027"/>
                  </a:cubicBezTo>
                  <a:cubicBezTo>
                    <a:pt x="39315" y="4544"/>
                    <a:pt x="42643" y="2477"/>
                    <a:pt x="45672" y="0"/>
                  </a:cubicBezTo>
                  <a:lnTo>
                    <a:pt x="39552" y="0"/>
                  </a:lnTo>
                  <a:cubicBezTo>
                    <a:pt x="38286" y="696"/>
                    <a:pt x="36969" y="1323"/>
                    <a:pt x="35591" y="1868"/>
                  </a:cubicBezTo>
                  <a:cubicBezTo>
                    <a:pt x="31522" y="3487"/>
                    <a:pt x="27532" y="4215"/>
                    <a:pt x="23631" y="4215"/>
                  </a:cubicBezTo>
                  <a:cubicBezTo>
                    <a:pt x="17886" y="4215"/>
                    <a:pt x="12336" y="2636"/>
                    <a:pt x="7020"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0" name="Google Shape;180;p11"/>
            <p:cNvSpPr/>
            <p:nvPr/>
          </p:nvSpPr>
          <p:spPr>
            <a:xfrm>
              <a:off x="6875163" y="-884100"/>
              <a:ext cx="1305138" cy="84457"/>
            </a:xfrm>
            <a:custGeom>
              <a:avLst/>
              <a:gdLst/>
              <a:ahLst/>
              <a:cxnLst/>
              <a:rect l="l" t="t" r="r" b="b"/>
              <a:pathLst>
                <a:path w="40776" h="5097" extrusionOk="0">
                  <a:moveTo>
                    <a:pt x="1" y="0"/>
                  </a:moveTo>
                  <a:cubicBezTo>
                    <a:pt x="2676" y="1303"/>
                    <a:pt x="5444" y="2409"/>
                    <a:pt x="8337" y="3246"/>
                  </a:cubicBezTo>
                  <a:cubicBezTo>
                    <a:pt x="12678" y="4511"/>
                    <a:pt x="16835" y="5096"/>
                    <a:pt x="20825" y="5096"/>
                  </a:cubicBezTo>
                  <a:cubicBezTo>
                    <a:pt x="27978" y="5096"/>
                    <a:pt x="34595" y="3216"/>
                    <a:pt x="40776" y="0"/>
                  </a:cubicBezTo>
                  <a:lnTo>
                    <a:pt x="29560" y="0"/>
                  </a:lnTo>
                  <a:cubicBezTo>
                    <a:pt x="26762" y="617"/>
                    <a:pt x="23881" y="946"/>
                    <a:pt x="20908" y="946"/>
                  </a:cubicBezTo>
                  <a:cubicBezTo>
                    <a:pt x="18049" y="946"/>
                    <a:pt x="15104" y="642"/>
                    <a:pt x="1206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1" name="Google Shape;181;p11"/>
            <p:cNvSpPr/>
            <p:nvPr/>
          </p:nvSpPr>
          <p:spPr>
            <a:xfrm>
              <a:off x="-71925" y="-728525"/>
              <a:ext cx="9144255" cy="1033222"/>
            </a:xfrm>
            <a:custGeom>
              <a:avLst/>
              <a:gdLst/>
              <a:ahLst/>
              <a:cxnLst/>
              <a:rect l="l" t="t" r="r" b="b"/>
              <a:pathLst>
                <a:path w="285691" h="62355" extrusionOk="0">
                  <a:moveTo>
                    <a:pt x="131902" y="1"/>
                  </a:moveTo>
                  <a:cubicBezTo>
                    <a:pt x="131656" y="1"/>
                    <a:pt x="131410" y="3"/>
                    <a:pt x="131164" y="6"/>
                  </a:cubicBezTo>
                  <a:cubicBezTo>
                    <a:pt x="96261" y="496"/>
                    <a:pt x="93566" y="45319"/>
                    <a:pt x="64591" y="56088"/>
                  </a:cubicBezTo>
                  <a:cubicBezTo>
                    <a:pt x="60641" y="57556"/>
                    <a:pt x="56776" y="58220"/>
                    <a:pt x="53005" y="58220"/>
                  </a:cubicBezTo>
                  <a:cubicBezTo>
                    <a:pt x="32016" y="58220"/>
                    <a:pt x="13923" y="37656"/>
                    <a:pt x="0" y="20776"/>
                  </a:cubicBezTo>
                  <a:lnTo>
                    <a:pt x="0" y="24984"/>
                  </a:lnTo>
                  <a:cubicBezTo>
                    <a:pt x="14162" y="42293"/>
                    <a:pt x="31943" y="62355"/>
                    <a:pt x="53175" y="62355"/>
                  </a:cubicBezTo>
                  <a:cubicBezTo>
                    <a:pt x="56278" y="62355"/>
                    <a:pt x="59455" y="61926"/>
                    <a:pt x="62705" y="60998"/>
                  </a:cubicBezTo>
                  <a:cubicBezTo>
                    <a:pt x="93219" y="52283"/>
                    <a:pt x="96118" y="9013"/>
                    <a:pt x="131336" y="8305"/>
                  </a:cubicBezTo>
                  <a:cubicBezTo>
                    <a:pt x="131715" y="8298"/>
                    <a:pt x="132092" y="8294"/>
                    <a:pt x="132468" y="8294"/>
                  </a:cubicBezTo>
                  <a:cubicBezTo>
                    <a:pt x="168229" y="8294"/>
                    <a:pt x="193184" y="42463"/>
                    <a:pt x="227362" y="48980"/>
                  </a:cubicBezTo>
                  <a:cubicBezTo>
                    <a:pt x="230748" y="49625"/>
                    <a:pt x="234021" y="49926"/>
                    <a:pt x="237197" y="49926"/>
                  </a:cubicBezTo>
                  <a:cubicBezTo>
                    <a:pt x="255723" y="49926"/>
                    <a:pt x="270917" y="39675"/>
                    <a:pt x="285690" y="27646"/>
                  </a:cubicBezTo>
                  <a:lnTo>
                    <a:pt x="285690" y="21254"/>
                  </a:lnTo>
                  <a:cubicBezTo>
                    <a:pt x="271048" y="34312"/>
                    <a:pt x="256046" y="45677"/>
                    <a:pt x="237183" y="45677"/>
                  </a:cubicBezTo>
                  <a:cubicBezTo>
                    <a:pt x="233352" y="45677"/>
                    <a:pt x="229361" y="45208"/>
                    <a:pt x="225183" y="44189"/>
                  </a:cubicBezTo>
                  <a:cubicBezTo>
                    <a:pt x="191758" y="36045"/>
                    <a:pt x="167602" y="1"/>
                    <a:pt x="131902"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26913845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82"/>
        <p:cNvGrpSpPr/>
        <p:nvPr/>
      </p:nvGrpSpPr>
      <p:grpSpPr>
        <a:xfrm>
          <a:off x="0" y="0"/>
          <a:ext cx="0" cy="0"/>
          <a:chOff x="0" y="0"/>
          <a:chExt cx="0" cy="0"/>
        </a:xfrm>
      </p:grpSpPr>
    </p:spTree>
    <p:extLst>
      <p:ext uri="{BB962C8B-B14F-4D97-AF65-F5344CB8AC3E}">
        <p14:creationId xmlns:p14="http://schemas.microsoft.com/office/powerpoint/2010/main" val="8034423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83"/>
        <p:cNvGrpSpPr/>
        <p:nvPr/>
      </p:nvGrpSpPr>
      <p:grpSpPr>
        <a:xfrm>
          <a:off x="0" y="0"/>
          <a:ext cx="0" cy="0"/>
          <a:chOff x="0" y="0"/>
          <a:chExt cx="0" cy="0"/>
        </a:xfrm>
      </p:grpSpPr>
      <p:sp>
        <p:nvSpPr>
          <p:cNvPr id="184" name="Google Shape;184;p13"/>
          <p:cNvSpPr txBox="1">
            <a:spLocks noGrp="1"/>
          </p:cNvSpPr>
          <p:nvPr>
            <p:ph type="title"/>
          </p:nvPr>
        </p:nvSpPr>
        <p:spPr>
          <a:xfrm>
            <a:off x="1938600" y="2141667"/>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85" name="Google Shape;185;p13"/>
          <p:cNvSpPr txBox="1">
            <a:spLocks noGrp="1"/>
          </p:cNvSpPr>
          <p:nvPr>
            <p:ph type="title" idx="2" hasCustomPrompt="1"/>
          </p:nvPr>
        </p:nvSpPr>
        <p:spPr>
          <a:xfrm>
            <a:off x="2646000" y="1514600"/>
            <a:ext cx="1700400" cy="5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b="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6" name="Google Shape;186;p13"/>
          <p:cNvSpPr txBox="1">
            <a:spLocks noGrp="1"/>
          </p:cNvSpPr>
          <p:nvPr>
            <p:ph type="subTitle" idx="1"/>
          </p:nvPr>
        </p:nvSpPr>
        <p:spPr>
          <a:xfrm>
            <a:off x="1938600" y="2884333"/>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7" name="Google Shape;187;p13"/>
          <p:cNvSpPr txBox="1">
            <a:spLocks noGrp="1"/>
          </p:cNvSpPr>
          <p:nvPr>
            <p:ph type="title" idx="3"/>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8" name="Google Shape;188;p13"/>
          <p:cNvSpPr txBox="1">
            <a:spLocks noGrp="1"/>
          </p:cNvSpPr>
          <p:nvPr>
            <p:ph type="title" idx="4"/>
          </p:nvPr>
        </p:nvSpPr>
        <p:spPr>
          <a:xfrm>
            <a:off x="7138200" y="2141667"/>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89" name="Google Shape;189;p13"/>
          <p:cNvSpPr txBox="1">
            <a:spLocks noGrp="1"/>
          </p:cNvSpPr>
          <p:nvPr>
            <p:ph type="title" idx="5" hasCustomPrompt="1"/>
          </p:nvPr>
        </p:nvSpPr>
        <p:spPr>
          <a:xfrm>
            <a:off x="7845600" y="1514600"/>
            <a:ext cx="1700400" cy="5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b="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90" name="Google Shape;190;p13"/>
          <p:cNvSpPr txBox="1">
            <a:spLocks noGrp="1"/>
          </p:cNvSpPr>
          <p:nvPr>
            <p:ph type="subTitle" idx="6"/>
          </p:nvPr>
        </p:nvSpPr>
        <p:spPr>
          <a:xfrm>
            <a:off x="7138200" y="2884333"/>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1" name="Google Shape;191;p13"/>
          <p:cNvSpPr txBox="1">
            <a:spLocks noGrp="1"/>
          </p:cNvSpPr>
          <p:nvPr>
            <p:ph type="title" idx="7"/>
          </p:nvPr>
        </p:nvSpPr>
        <p:spPr>
          <a:xfrm>
            <a:off x="1938600" y="4511333"/>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92" name="Google Shape;192;p13"/>
          <p:cNvSpPr txBox="1">
            <a:spLocks noGrp="1"/>
          </p:cNvSpPr>
          <p:nvPr>
            <p:ph type="title" idx="8" hasCustomPrompt="1"/>
          </p:nvPr>
        </p:nvSpPr>
        <p:spPr>
          <a:xfrm>
            <a:off x="2646000" y="3884267"/>
            <a:ext cx="1700400" cy="5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b="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93" name="Google Shape;193;p13"/>
          <p:cNvSpPr txBox="1">
            <a:spLocks noGrp="1"/>
          </p:cNvSpPr>
          <p:nvPr>
            <p:ph type="subTitle" idx="9"/>
          </p:nvPr>
        </p:nvSpPr>
        <p:spPr>
          <a:xfrm>
            <a:off x="1938600" y="5254000"/>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4" name="Google Shape;194;p13"/>
          <p:cNvSpPr txBox="1">
            <a:spLocks noGrp="1"/>
          </p:cNvSpPr>
          <p:nvPr>
            <p:ph type="title" idx="13"/>
          </p:nvPr>
        </p:nvSpPr>
        <p:spPr>
          <a:xfrm>
            <a:off x="7138200" y="4511333"/>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95" name="Google Shape;195;p13"/>
          <p:cNvSpPr txBox="1">
            <a:spLocks noGrp="1"/>
          </p:cNvSpPr>
          <p:nvPr>
            <p:ph type="title" idx="14" hasCustomPrompt="1"/>
          </p:nvPr>
        </p:nvSpPr>
        <p:spPr>
          <a:xfrm>
            <a:off x="7845600" y="3884267"/>
            <a:ext cx="1700400" cy="5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b="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96" name="Google Shape;196;p13"/>
          <p:cNvSpPr txBox="1">
            <a:spLocks noGrp="1"/>
          </p:cNvSpPr>
          <p:nvPr>
            <p:ph type="subTitle" idx="15"/>
          </p:nvPr>
        </p:nvSpPr>
        <p:spPr>
          <a:xfrm>
            <a:off x="7138200" y="5254000"/>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97" name="Google Shape;197;p13"/>
          <p:cNvCxnSpPr>
            <a:stCxn id="198" idx="4"/>
          </p:cNvCxnSpPr>
          <p:nvPr/>
        </p:nvCxnSpPr>
        <p:spPr>
          <a:xfrm rot="5400000">
            <a:off x="-1757657" y="3536500"/>
            <a:ext cx="989200" cy="4436800"/>
          </a:xfrm>
          <a:prstGeom prst="bentConnector2">
            <a:avLst/>
          </a:prstGeom>
          <a:noFill/>
          <a:ln w="9525" cap="flat" cmpd="sng">
            <a:solidFill>
              <a:schemeClr val="dk2"/>
            </a:solidFill>
            <a:prstDash val="solid"/>
            <a:round/>
            <a:headEnd type="none" w="med" len="med"/>
            <a:tailEnd type="none" w="med" len="med"/>
          </a:ln>
        </p:spPr>
      </p:cxnSp>
      <p:grpSp>
        <p:nvGrpSpPr>
          <p:cNvPr id="199" name="Google Shape;199;p13"/>
          <p:cNvGrpSpPr/>
          <p:nvPr/>
        </p:nvGrpSpPr>
        <p:grpSpPr>
          <a:xfrm rot="2699229" flipH="1">
            <a:off x="770261" y="4918026"/>
            <a:ext cx="366041" cy="354449"/>
            <a:chOff x="6021400" y="1654100"/>
            <a:chExt cx="435350" cy="421375"/>
          </a:xfrm>
        </p:grpSpPr>
        <p:sp>
          <p:nvSpPr>
            <p:cNvPr id="200" name="Google Shape;200;p13"/>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 name="Google Shape;201;p13"/>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 name="Google Shape;202;p13"/>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98" name="Google Shape;198;p13"/>
          <p:cNvSpPr/>
          <p:nvPr/>
        </p:nvSpPr>
        <p:spPr>
          <a:xfrm>
            <a:off x="890943" y="5143500"/>
            <a:ext cx="128800" cy="116800"/>
          </a:xfrm>
          <a:prstGeom prst="ellipse">
            <a:avLst/>
          </a:prstGeom>
          <a:no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cxnSp>
        <p:nvCxnSpPr>
          <p:cNvPr id="203" name="Google Shape;203;p13"/>
          <p:cNvCxnSpPr>
            <a:stCxn id="204" idx="4"/>
          </p:cNvCxnSpPr>
          <p:nvPr/>
        </p:nvCxnSpPr>
        <p:spPr>
          <a:xfrm rot="-5400000" flipH="1">
            <a:off x="12925333" y="3536051"/>
            <a:ext cx="1026800" cy="4400400"/>
          </a:xfrm>
          <a:prstGeom prst="bentConnector2">
            <a:avLst/>
          </a:prstGeom>
          <a:noFill/>
          <a:ln w="9525" cap="flat" cmpd="sng">
            <a:solidFill>
              <a:schemeClr val="dk2"/>
            </a:solidFill>
            <a:prstDash val="solid"/>
            <a:round/>
            <a:headEnd type="none" w="med" len="med"/>
            <a:tailEnd type="none" w="med" len="med"/>
          </a:ln>
        </p:spPr>
      </p:cxnSp>
      <p:grpSp>
        <p:nvGrpSpPr>
          <p:cNvPr id="205" name="Google Shape;205;p13"/>
          <p:cNvGrpSpPr/>
          <p:nvPr/>
        </p:nvGrpSpPr>
        <p:grpSpPr>
          <a:xfrm rot="-2699229">
            <a:off x="11057277" y="4879926"/>
            <a:ext cx="366041" cy="354449"/>
            <a:chOff x="6021400" y="1654100"/>
            <a:chExt cx="435350" cy="421375"/>
          </a:xfrm>
        </p:grpSpPr>
        <p:sp>
          <p:nvSpPr>
            <p:cNvPr id="206" name="Google Shape;206;p13"/>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7" name="Google Shape;207;p13"/>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8" name="Google Shape;208;p13"/>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09" name="Google Shape;209;p13"/>
          <p:cNvGrpSpPr/>
          <p:nvPr/>
        </p:nvGrpSpPr>
        <p:grpSpPr>
          <a:xfrm>
            <a:off x="5517172" y="5854072"/>
            <a:ext cx="1157656" cy="581189"/>
            <a:chOff x="4036209" y="4390554"/>
            <a:chExt cx="868242" cy="435892"/>
          </a:xfrm>
        </p:grpSpPr>
        <p:sp>
          <p:nvSpPr>
            <p:cNvPr id="210" name="Google Shape;210;p13"/>
            <p:cNvSpPr/>
            <p:nvPr/>
          </p:nvSpPr>
          <p:spPr>
            <a:xfrm>
              <a:off x="46489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 name="Google Shape;211;p13"/>
            <p:cNvSpPr/>
            <p:nvPr/>
          </p:nvSpPr>
          <p:spPr>
            <a:xfrm>
              <a:off x="434255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2" name="Google Shape;212;p13"/>
            <p:cNvSpPr/>
            <p:nvPr/>
          </p:nvSpPr>
          <p:spPr>
            <a:xfrm>
              <a:off x="40362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04" name="Google Shape;204;p13"/>
          <p:cNvSpPr/>
          <p:nvPr/>
        </p:nvSpPr>
        <p:spPr>
          <a:xfrm>
            <a:off x="11110933" y="4967651"/>
            <a:ext cx="255200" cy="255200"/>
          </a:xfrm>
          <a:prstGeom prst="ellipse">
            <a:avLst/>
          </a:prstGeom>
          <a:no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1844087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5"/>
          <p:cNvSpPr/>
          <p:nvPr/>
        </p:nvSpPr>
        <p:spPr>
          <a:xfrm>
            <a:off x="-2021633" y="-1872733"/>
            <a:ext cx="4091600" cy="40916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 name="Google Shape;34;p5"/>
          <p:cNvSpPr/>
          <p:nvPr/>
        </p:nvSpPr>
        <p:spPr>
          <a:xfrm>
            <a:off x="7935733" y="2829900"/>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 name="Google Shape;35;p5"/>
          <p:cNvSpPr txBox="1">
            <a:spLocks noGrp="1"/>
          </p:cNvSpPr>
          <p:nvPr>
            <p:ph type="title"/>
          </p:nvPr>
        </p:nvSpPr>
        <p:spPr>
          <a:xfrm>
            <a:off x="951200" y="593367"/>
            <a:ext cx="102896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5"/>
          <p:cNvSpPr txBox="1">
            <a:spLocks noGrp="1"/>
          </p:cNvSpPr>
          <p:nvPr>
            <p:ph type="subTitle" idx="1"/>
          </p:nvPr>
        </p:nvSpPr>
        <p:spPr>
          <a:xfrm>
            <a:off x="2770381" y="4768933"/>
            <a:ext cx="30200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algn="ctr" rtl="0">
              <a:spcBef>
                <a:spcPts val="0"/>
              </a:spcBef>
              <a:spcAft>
                <a:spcPts val="0"/>
              </a:spcAft>
              <a:buSzPts val="1400"/>
              <a:buFont typeface="Share Tech"/>
              <a:buNone/>
              <a:defRPr b="1">
                <a:latin typeface="Share Tech"/>
                <a:ea typeface="Share Tech"/>
                <a:cs typeface="Share Tech"/>
                <a:sym typeface="Share Tech"/>
              </a:defRPr>
            </a:lvl2pPr>
            <a:lvl3pPr lvl="2" algn="ctr" rtl="0">
              <a:spcBef>
                <a:spcPts val="0"/>
              </a:spcBef>
              <a:spcAft>
                <a:spcPts val="0"/>
              </a:spcAft>
              <a:buSzPts val="1400"/>
              <a:buFont typeface="Share Tech"/>
              <a:buNone/>
              <a:defRPr b="1">
                <a:latin typeface="Share Tech"/>
                <a:ea typeface="Share Tech"/>
                <a:cs typeface="Share Tech"/>
                <a:sym typeface="Share Tech"/>
              </a:defRPr>
            </a:lvl3pPr>
            <a:lvl4pPr lvl="3" algn="ctr" rtl="0">
              <a:spcBef>
                <a:spcPts val="0"/>
              </a:spcBef>
              <a:spcAft>
                <a:spcPts val="0"/>
              </a:spcAft>
              <a:buSzPts val="1400"/>
              <a:buFont typeface="Share Tech"/>
              <a:buNone/>
              <a:defRPr b="1">
                <a:latin typeface="Share Tech"/>
                <a:ea typeface="Share Tech"/>
                <a:cs typeface="Share Tech"/>
                <a:sym typeface="Share Tech"/>
              </a:defRPr>
            </a:lvl4pPr>
            <a:lvl5pPr lvl="4" algn="ctr" rtl="0">
              <a:spcBef>
                <a:spcPts val="0"/>
              </a:spcBef>
              <a:spcAft>
                <a:spcPts val="0"/>
              </a:spcAft>
              <a:buSzPts val="1400"/>
              <a:buFont typeface="Share Tech"/>
              <a:buNone/>
              <a:defRPr b="1">
                <a:latin typeface="Share Tech"/>
                <a:ea typeface="Share Tech"/>
                <a:cs typeface="Share Tech"/>
                <a:sym typeface="Share Tech"/>
              </a:defRPr>
            </a:lvl5pPr>
            <a:lvl6pPr lvl="5" algn="ctr" rtl="0">
              <a:spcBef>
                <a:spcPts val="0"/>
              </a:spcBef>
              <a:spcAft>
                <a:spcPts val="0"/>
              </a:spcAft>
              <a:buSzPts val="1400"/>
              <a:buFont typeface="Share Tech"/>
              <a:buNone/>
              <a:defRPr b="1">
                <a:latin typeface="Share Tech"/>
                <a:ea typeface="Share Tech"/>
                <a:cs typeface="Share Tech"/>
                <a:sym typeface="Share Tech"/>
              </a:defRPr>
            </a:lvl6pPr>
            <a:lvl7pPr lvl="6" algn="ctr" rtl="0">
              <a:spcBef>
                <a:spcPts val="0"/>
              </a:spcBef>
              <a:spcAft>
                <a:spcPts val="0"/>
              </a:spcAft>
              <a:buSzPts val="1400"/>
              <a:buFont typeface="Share Tech"/>
              <a:buNone/>
              <a:defRPr b="1">
                <a:latin typeface="Share Tech"/>
                <a:ea typeface="Share Tech"/>
                <a:cs typeface="Share Tech"/>
                <a:sym typeface="Share Tech"/>
              </a:defRPr>
            </a:lvl7pPr>
            <a:lvl8pPr lvl="7" algn="ctr" rtl="0">
              <a:spcBef>
                <a:spcPts val="0"/>
              </a:spcBef>
              <a:spcAft>
                <a:spcPts val="0"/>
              </a:spcAft>
              <a:buSzPts val="1400"/>
              <a:buFont typeface="Share Tech"/>
              <a:buNone/>
              <a:defRPr b="1">
                <a:latin typeface="Share Tech"/>
                <a:ea typeface="Share Tech"/>
                <a:cs typeface="Share Tech"/>
                <a:sym typeface="Share Tech"/>
              </a:defRPr>
            </a:lvl8pPr>
            <a:lvl9pPr lvl="8" algn="ctr"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37" name="Google Shape;37;p5"/>
          <p:cNvSpPr txBox="1">
            <a:spLocks noGrp="1"/>
          </p:cNvSpPr>
          <p:nvPr>
            <p:ph type="subTitle" idx="2"/>
          </p:nvPr>
        </p:nvSpPr>
        <p:spPr>
          <a:xfrm>
            <a:off x="2770400" y="5236000"/>
            <a:ext cx="3020000" cy="90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38" name="Google Shape;38;p5"/>
          <p:cNvSpPr txBox="1">
            <a:spLocks noGrp="1"/>
          </p:cNvSpPr>
          <p:nvPr>
            <p:ph type="subTitle" idx="3"/>
          </p:nvPr>
        </p:nvSpPr>
        <p:spPr>
          <a:xfrm>
            <a:off x="6401632" y="4768933"/>
            <a:ext cx="30200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2400" b="1">
                <a:latin typeface="Share Tech"/>
                <a:ea typeface="Share Tech"/>
                <a:cs typeface="Share Tech"/>
                <a:sym typeface="Share Tech"/>
              </a:defRPr>
            </a:lvl1pPr>
            <a:lvl2pPr lvl="1" algn="ctr" rtl="0">
              <a:spcBef>
                <a:spcPts val="0"/>
              </a:spcBef>
              <a:spcAft>
                <a:spcPts val="0"/>
              </a:spcAft>
              <a:buSzPts val="1400"/>
              <a:buFont typeface="Share Tech"/>
              <a:buNone/>
              <a:defRPr b="1">
                <a:latin typeface="Share Tech"/>
                <a:ea typeface="Share Tech"/>
                <a:cs typeface="Share Tech"/>
                <a:sym typeface="Share Tech"/>
              </a:defRPr>
            </a:lvl2pPr>
            <a:lvl3pPr lvl="2" algn="ctr" rtl="0">
              <a:spcBef>
                <a:spcPts val="0"/>
              </a:spcBef>
              <a:spcAft>
                <a:spcPts val="0"/>
              </a:spcAft>
              <a:buSzPts val="1400"/>
              <a:buFont typeface="Share Tech"/>
              <a:buNone/>
              <a:defRPr b="1">
                <a:latin typeface="Share Tech"/>
                <a:ea typeface="Share Tech"/>
                <a:cs typeface="Share Tech"/>
                <a:sym typeface="Share Tech"/>
              </a:defRPr>
            </a:lvl3pPr>
            <a:lvl4pPr lvl="3" algn="ctr" rtl="0">
              <a:spcBef>
                <a:spcPts val="0"/>
              </a:spcBef>
              <a:spcAft>
                <a:spcPts val="0"/>
              </a:spcAft>
              <a:buSzPts val="1400"/>
              <a:buFont typeface="Share Tech"/>
              <a:buNone/>
              <a:defRPr b="1">
                <a:latin typeface="Share Tech"/>
                <a:ea typeface="Share Tech"/>
                <a:cs typeface="Share Tech"/>
                <a:sym typeface="Share Tech"/>
              </a:defRPr>
            </a:lvl4pPr>
            <a:lvl5pPr lvl="4" algn="ctr" rtl="0">
              <a:spcBef>
                <a:spcPts val="0"/>
              </a:spcBef>
              <a:spcAft>
                <a:spcPts val="0"/>
              </a:spcAft>
              <a:buSzPts val="1400"/>
              <a:buFont typeface="Share Tech"/>
              <a:buNone/>
              <a:defRPr b="1">
                <a:latin typeface="Share Tech"/>
                <a:ea typeface="Share Tech"/>
                <a:cs typeface="Share Tech"/>
                <a:sym typeface="Share Tech"/>
              </a:defRPr>
            </a:lvl5pPr>
            <a:lvl6pPr lvl="5" algn="ctr" rtl="0">
              <a:spcBef>
                <a:spcPts val="0"/>
              </a:spcBef>
              <a:spcAft>
                <a:spcPts val="0"/>
              </a:spcAft>
              <a:buSzPts val="1400"/>
              <a:buFont typeface="Share Tech"/>
              <a:buNone/>
              <a:defRPr b="1">
                <a:latin typeface="Share Tech"/>
                <a:ea typeface="Share Tech"/>
                <a:cs typeface="Share Tech"/>
                <a:sym typeface="Share Tech"/>
              </a:defRPr>
            </a:lvl6pPr>
            <a:lvl7pPr lvl="6" algn="ctr" rtl="0">
              <a:spcBef>
                <a:spcPts val="0"/>
              </a:spcBef>
              <a:spcAft>
                <a:spcPts val="0"/>
              </a:spcAft>
              <a:buSzPts val="1400"/>
              <a:buFont typeface="Share Tech"/>
              <a:buNone/>
              <a:defRPr b="1">
                <a:latin typeface="Share Tech"/>
                <a:ea typeface="Share Tech"/>
                <a:cs typeface="Share Tech"/>
                <a:sym typeface="Share Tech"/>
              </a:defRPr>
            </a:lvl7pPr>
            <a:lvl8pPr lvl="7" algn="ctr" rtl="0">
              <a:spcBef>
                <a:spcPts val="0"/>
              </a:spcBef>
              <a:spcAft>
                <a:spcPts val="0"/>
              </a:spcAft>
              <a:buSzPts val="1400"/>
              <a:buFont typeface="Share Tech"/>
              <a:buNone/>
              <a:defRPr b="1">
                <a:latin typeface="Share Tech"/>
                <a:ea typeface="Share Tech"/>
                <a:cs typeface="Share Tech"/>
                <a:sym typeface="Share Tech"/>
              </a:defRPr>
            </a:lvl8pPr>
            <a:lvl9pPr lvl="8" algn="ctr"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39" name="Google Shape;39;p5"/>
          <p:cNvSpPr txBox="1">
            <a:spLocks noGrp="1"/>
          </p:cNvSpPr>
          <p:nvPr>
            <p:ph type="subTitle" idx="4"/>
          </p:nvPr>
        </p:nvSpPr>
        <p:spPr>
          <a:xfrm>
            <a:off x="6401643" y="5236000"/>
            <a:ext cx="3020000" cy="90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Tree>
    <p:extLst>
      <p:ext uri="{BB962C8B-B14F-4D97-AF65-F5344CB8AC3E}">
        <p14:creationId xmlns:p14="http://schemas.microsoft.com/office/powerpoint/2010/main" val="12976417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13"/>
        <p:cNvGrpSpPr/>
        <p:nvPr/>
      </p:nvGrpSpPr>
      <p:grpSpPr>
        <a:xfrm>
          <a:off x="0" y="0"/>
          <a:ext cx="0" cy="0"/>
          <a:chOff x="0" y="0"/>
          <a:chExt cx="0" cy="0"/>
        </a:xfrm>
      </p:grpSpPr>
      <p:sp>
        <p:nvSpPr>
          <p:cNvPr id="214" name="Google Shape;214;p14"/>
          <p:cNvSpPr txBox="1">
            <a:spLocks noGrp="1"/>
          </p:cNvSpPr>
          <p:nvPr>
            <p:ph type="title"/>
          </p:nvPr>
        </p:nvSpPr>
        <p:spPr>
          <a:xfrm>
            <a:off x="1448767" y="4719667"/>
            <a:ext cx="3950000" cy="70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67" b="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215" name="Google Shape;215;p14"/>
          <p:cNvSpPr txBox="1">
            <a:spLocks noGrp="1"/>
          </p:cNvSpPr>
          <p:nvPr>
            <p:ph type="subTitle" idx="1"/>
          </p:nvPr>
        </p:nvSpPr>
        <p:spPr>
          <a:xfrm>
            <a:off x="1448767" y="1429133"/>
            <a:ext cx="8303600" cy="3174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3200"/>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endParaRPr/>
          </a:p>
        </p:txBody>
      </p:sp>
      <p:grpSp>
        <p:nvGrpSpPr>
          <p:cNvPr id="216" name="Google Shape;216;p14"/>
          <p:cNvGrpSpPr/>
          <p:nvPr/>
        </p:nvGrpSpPr>
        <p:grpSpPr>
          <a:xfrm>
            <a:off x="-311766" y="350490"/>
            <a:ext cx="8401492" cy="509521"/>
            <a:chOff x="-233825" y="262867"/>
            <a:chExt cx="6301119" cy="382141"/>
          </a:xfrm>
        </p:grpSpPr>
        <p:cxnSp>
          <p:nvCxnSpPr>
            <p:cNvPr id="217" name="Google Shape;217;p14"/>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218" name="Google Shape;218;p14"/>
            <p:cNvGrpSpPr/>
            <p:nvPr/>
          </p:nvGrpSpPr>
          <p:grpSpPr>
            <a:xfrm rot="2700771">
              <a:off x="5739001" y="321019"/>
              <a:ext cx="274531" cy="265837"/>
              <a:chOff x="6021400" y="1654100"/>
              <a:chExt cx="435350" cy="421375"/>
            </a:xfrm>
          </p:grpSpPr>
          <p:sp>
            <p:nvSpPr>
              <p:cNvPr id="219" name="Google Shape;219;p14"/>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 name="Google Shape;220;p14"/>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 name="Google Shape;221;p14"/>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222" name="Google Shape;222;p14"/>
          <p:cNvGrpSpPr/>
          <p:nvPr/>
        </p:nvGrpSpPr>
        <p:grpSpPr>
          <a:xfrm rot="-5400000">
            <a:off x="6741312" y="2392217"/>
            <a:ext cx="10119641" cy="1698579"/>
            <a:chOff x="-125" y="4147844"/>
            <a:chExt cx="9144255" cy="1584299"/>
          </a:xfrm>
        </p:grpSpPr>
        <p:sp>
          <p:nvSpPr>
            <p:cNvPr id="223" name="Google Shape;223;p14"/>
            <p:cNvSpPr/>
            <p:nvPr/>
          </p:nvSpPr>
          <p:spPr>
            <a:xfrm>
              <a:off x="-125" y="4147844"/>
              <a:ext cx="9144255" cy="691052"/>
            </a:xfrm>
            <a:custGeom>
              <a:avLst/>
              <a:gdLst/>
              <a:ahLst/>
              <a:cxnLst/>
              <a:rect l="l" t="t" r="r" b="b"/>
              <a:pathLst>
                <a:path w="285691" h="41705" extrusionOk="0">
                  <a:moveTo>
                    <a:pt x="0" y="1"/>
                  </a:moveTo>
                  <a:lnTo>
                    <a:pt x="0" y="4644"/>
                  </a:lnTo>
                  <a:cubicBezTo>
                    <a:pt x="16421" y="23354"/>
                    <a:pt x="33844" y="41704"/>
                    <a:pt x="57958" y="41704"/>
                  </a:cubicBezTo>
                  <a:cubicBezTo>
                    <a:pt x="60004" y="41704"/>
                    <a:pt x="62098" y="41572"/>
                    <a:pt x="64244" y="41297"/>
                  </a:cubicBezTo>
                  <a:cubicBezTo>
                    <a:pt x="76434" y="39727"/>
                    <a:pt x="85541" y="34227"/>
                    <a:pt x="96204" y="28125"/>
                  </a:cubicBezTo>
                  <a:cubicBezTo>
                    <a:pt x="108340" y="21186"/>
                    <a:pt x="119736" y="19087"/>
                    <a:pt x="133430" y="18863"/>
                  </a:cubicBezTo>
                  <a:cubicBezTo>
                    <a:pt x="134228" y="18850"/>
                    <a:pt x="135026" y="18844"/>
                    <a:pt x="135823" y="18844"/>
                  </a:cubicBezTo>
                  <a:cubicBezTo>
                    <a:pt x="166130" y="18844"/>
                    <a:pt x="195196" y="28031"/>
                    <a:pt x="225375" y="29385"/>
                  </a:cubicBezTo>
                  <a:cubicBezTo>
                    <a:pt x="227107" y="29462"/>
                    <a:pt x="228831" y="29500"/>
                    <a:pt x="230547" y="29500"/>
                  </a:cubicBezTo>
                  <a:cubicBezTo>
                    <a:pt x="249667" y="29500"/>
                    <a:pt x="267799" y="24862"/>
                    <a:pt x="285690" y="18994"/>
                  </a:cubicBezTo>
                  <a:lnTo>
                    <a:pt x="285690" y="14500"/>
                  </a:lnTo>
                  <a:cubicBezTo>
                    <a:pt x="267817" y="20521"/>
                    <a:pt x="249676" y="25280"/>
                    <a:pt x="230459" y="25280"/>
                  </a:cubicBezTo>
                  <a:cubicBezTo>
                    <a:pt x="228793" y="25280"/>
                    <a:pt x="227120" y="25244"/>
                    <a:pt x="225437" y="25171"/>
                  </a:cubicBezTo>
                  <a:cubicBezTo>
                    <a:pt x="195032" y="23828"/>
                    <a:pt x="165388" y="15731"/>
                    <a:pt x="134884" y="15731"/>
                  </a:cubicBezTo>
                  <a:cubicBezTo>
                    <a:pt x="134083" y="15731"/>
                    <a:pt x="133281" y="15737"/>
                    <a:pt x="132479" y="15748"/>
                  </a:cubicBezTo>
                  <a:cubicBezTo>
                    <a:pt x="119078" y="15940"/>
                    <a:pt x="107546" y="18001"/>
                    <a:pt x="95603" y="24636"/>
                  </a:cubicBezTo>
                  <a:cubicBezTo>
                    <a:pt x="85125" y="30453"/>
                    <a:pt x="76193" y="35542"/>
                    <a:pt x="64307" y="37082"/>
                  </a:cubicBezTo>
                  <a:cubicBezTo>
                    <a:pt x="62091" y="37369"/>
                    <a:pt x="59933" y="37506"/>
                    <a:pt x="57830" y="37506"/>
                  </a:cubicBezTo>
                  <a:cubicBezTo>
                    <a:pt x="33530" y="37506"/>
                    <a:pt x="16418" y="19166"/>
                    <a:pt x="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4" name="Google Shape;224;p14"/>
            <p:cNvSpPr/>
            <p:nvPr/>
          </p:nvSpPr>
          <p:spPr>
            <a:xfrm>
              <a:off x="-125" y="4329030"/>
              <a:ext cx="9144255" cy="659155"/>
            </a:xfrm>
            <a:custGeom>
              <a:avLst/>
              <a:gdLst/>
              <a:ahLst/>
              <a:cxnLst/>
              <a:rect l="l" t="t" r="r" b="b"/>
              <a:pathLst>
                <a:path w="285691" h="39780" extrusionOk="0">
                  <a:moveTo>
                    <a:pt x="0" y="1"/>
                  </a:moveTo>
                  <a:lnTo>
                    <a:pt x="0" y="5743"/>
                  </a:lnTo>
                  <a:cubicBezTo>
                    <a:pt x="16269" y="22788"/>
                    <a:pt x="33767" y="39779"/>
                    <a:pt x="56809" y="39779"/>
                  </a:cubicBezTo>
                  <a:cubicBezTo>
                    <a:pt x="58663" y="39779"/>
                    <a:pt x="60553" y="39669"/>
                    <a:pt x="62482" y="39441"/>
                  </a:cubicBezTo>
                  <a:cubicBezTo>
                    <a:pt x="76342" y="37796"/>
                    <a:pt x="86503" y="30969"/>
                    <a:pt x="98359" y="23738"/>
                  </a:cubicBezTo>
                  <a:cubicBezTo>
                    <a:pt x="111257" y="15866"/>
                    <a:pt x="123125" y="12384"/>
                    <a:pt x="137979" y="12161"/>
                  </a:cubicBezTo>
                  <a:cubicBezTo>
                    <a:pt x="138485" y="12153"/>
                    <a:pt x="138991" y="12150"/>
                    <a:pt x="139495" y="12150"/>
                  </a:cubicBezTo>
                  <a:cubicBezTo>
                    <a:pt x="171147" y="12150"/>
                    <a:pt x="200062" y="26865"/>
                    <a:pt x="231557" y="27666"/>
                  </a:cubicBezTo>
                  <a:cubicBezTo>
                    <a:pt x="232551" y="27691"/>
                    <a:pt x="233542" y="27703"/>
                    <a:pt x="234532" y="27703"/>
                  </a:cubicBezTo>
                  <a:cubicBezTo>
                    <a:pt x="252057" y="27703"/>
                    <a:pt x="268951" y="23824"/>
                    <a:pt x="285690" y="18865"/>
                  </a:cubicBezTo>
                  <a:lnTo>
                    <a:pt x="285690" y="13694"/>
                  </a:lnTo>
                  <a:cubicBezTo>
                    <a:pt x="268116" y="19184"/>
                    <a:pt x="250352" y="23518"/>
                    <a:pt x="231768" y="23518"/>
                  </a:cubicBezTo>
                  <a:cubicBezTo>
                    <a:pt x="229656" y="23518"/>
                    <a:pt x="227534" y="23462"/>
                    <a:pt x="225400" y="23346"/>
                  </a:cubicBezTo>
                  <a:cubicBezTo>
                    <a:pt x="195613" y="21713"/>
                    <a:pt x="167565" y="10597"/>
                    <a:pt x="137565" y="10597"/>
                  </a:cubicBezTo>
                  <a:cubicBezTo>
                    <a:pt x="136877" y="10597"/>
                    <a:pt x="136187" y="10603"/>
                    <a:pt x="135496" y="10615"/>
                  </a:cubicBezTo>
                  <a:cubicBezTo>
                    <a:pt x="121326" y="10858"/>
                    <a:pt x="109873" y="13341"/>
                    <a:pt x="97453" y="20770"/>
                  </a:cubicBezTo>
                  <a:cubicBezTo>
                    <a:pt x="86447" y="27350"/>
                    <a:pt x="76975" y="33519"/>
                    <a:pt x="64269" y="35257"/>
                  </a:cubicBezTo>
                  <a:cubicBezTo>
                    <a:pt x="62020" y="35564"/>
                    <a:pt x="59823" y="35711"/>
                    <a:pt x="57676" y="35711"/>
                  </a:cubicBezTo>
                  <a:cubicBezTo>
                    <a:pt x="34206" y="35711"/>
                    <a:pt x="16641" y="18163"/>
                    <a:pt x="286" y="312"/>
                  </a:cubicBezTo>
                  <a:cubicBezTo>
                    <a:pt x="192" y="212"/>
                    <a:pt x="92" y="106"/>
                    <a:pt x="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5" name="Google Shape;225;p14"/>
            <p:cNvSpPr/>
            <p:nvPr/>
          </p:nvSpPr>
          <p:spPr>
            <a:xfrm>
              <a:off x="-125" y="4577353"/>
              <a:ext cx="9144255" cy="713653"/>
            </a:xfrm>
            <a:custGeom>
              <a:avLst/>
              <a:gdLst/>
              <a:ahLst/>
              <a:cxnLst/>
              <a:rect l="l" t="t" r="r" b="b"/>
              <a:pathLst>
                <a:path w="285691" h="43069" extrusionOk="0">
                  <a:moveTo>
                    <a:pt x="149034" y="1"/>
                  </a:moveTo>
                  <a:cubicBezTo>
                    <a:pt x="148784" y="1"/>
                    <a:pt x="148533" y="2"/>
                    <a:pt x="148282" y="5"/>
                  </a:cubicBezTo>
                  <a:cubicBezTo>
                    <a:pt x="114361" y="439"/>
                    <a:pt x="95087" y="32425"/>
                    <a:pt x="63139" y="38036"/>
                  </a:cubicBezTo>
                  <a:cubicBezTo>
                    <a:pt x="59783" y="38625"/>
                    <a:pt x="56512" y="38903"/>
                    <a:pt x="53315" y="38903"/>
                  </a:cubicBezTo>
                  <a:cubicBezTo>
                    <a:pt x="33410" y="38903"/>
                    <a:pt x="16403" y="28137"/>
                    <a:pt x="0" y="14771"/>
                  </a:cubicBezTo>
                  <a:lnTo>
                    <a:pt x="0" y="21240"/>
                  </a:lnTo>
                  <a:cubicBezTo>
                    <a:pt x="16311" y="33281"/>
                    <a:pt x="33094" y="43069"/>
                    <a:pt x="52342" y="43069"/>
                  </a:cubicBezTo>
                  <a:cubicBezTo>
                    <a:pt x="55904" y="43069"/>
                    <a:pt x="59550" y="42733"/>
                    <a:pt x="63294" y="42015"/>
                  </a:cubicBezTo>
                  <a:cubicBezTo>
                    <a:pt x="96403" y="35659"/>
                    <a:pt x="116261" y="1035"/>
                    <a:pt x="151510" y="651"/>
                  </a:cubicBezTo>
                  <a:cubicBezTo>
                    <a:pt x="151699" y="648"/>
                    <a:pt x="151888" y="647"/>
                    <a:pt x="152076" y="647"/>
                  </a:cubicBezTo>
                  <a:cubicBezTo>
                    <a:pt x="181623" y="647"/>
                    <a:pt x="199893" y="25724"/>
                    <a:pt x="227952" y="29998"/>
                  </a:cubicBezTo>
                  <a:cubicBezTo>
                    <a:pt x="233835" y="30892"/>
                    <a:pt x="239732" y="31279"/>
                    <a:pt x="245639" y="31279"/>
                  </a:cubicBezTo>
                  <a:cubicBezTo>
                    <a:pt x="258953" y="31279"/>
                    <a:pt x="272319" y="29313"/>
                    <a:pt x="285690" y="26764"/>
                  </a:cubicBezTo>
                  <a:lnTo>
                    <a:pt x="285690" y="21377"/>
                  </a:lnTo>
                  <a:cubicBezTo>
                    <a:pt x="271332" y="24496"/>
                    <a:pt x="256956" y="26915"/>
                    <a:pt x="242516" y="26915"/>
                  </a:cubicBezTo>
                  <a:cubicBezTo>
                    <a:pt x="237617" y="26915"/>
                    <a:pt x="232711" y="26637"/>
                    <a:pt x="227796" y="26013"/>
                  </a:cubicBezTo>
                  <a:cubicBezTo>
                    <a:pt x="199390" y="22406"/>
                    <a:pt x="178541" y="1"/>
                    <a:pt x="149034"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6" name="Google Shape;226;p14"/>
            <p:cNvSpPr/>
            <p:nvPr/>
          </p:nvSpPr>
          <p:spPr>
            <a:xfrm>
              <a:off x="3184870" y="5270304"/>
              <a:ext cx="3269438" cy="461839"/>
            </a:xfrm>
            <a:custGeom>
              <a:avLst/>
              <a:gdLst/>
              <a:ahLst/>
              <a:cxnLst/>
              <a:rect l="l" t="t" r="r" b="b"/>
              <a:pathLst>
                <a:path w="102146" h="27872" extrusionOk="0">
                  <a:moveTo>
                    <a:pt x="39808" y="0"/>
                  </a:moveTo>
                  <a:cubicBezTo>
                    <a:pt x="39515" y="0"/>
                    <a:pt x="39220" y="3"/>
                    <a:pt x="38925" y="8"/>
                  </a:cubicBezTo>
                  <a:cubicBezTo>
                    <a:pt x="21309" y="294"/>
                    <a:pt x="10397" y="10678"/>
                    <a:pt x="0" y="22043"/>
                  </a:cubicBezTo>
                  <a:cubicBezTo>
                    <a:pt x="577" y="21608"/>
                    <a:pt x="1173" y="21187"/>
                    <a:pt x="1776" y="20803"/>
                  </a:cubicBezTo>
                  <a:cubicBezTo>
                    <a:pt x="9715" y="12155"/>
                    <a:pt x="18851" y="5235"/>
                    <a:pt x="32941" y="4955"/>
                  </a:cubicBezTo>
                  <a:cubicBezTo>
                    <a:pt x="33336" y="4947"/>
                    <a:pt x="33730" y="4943"/>
                    <a:pt x="34123" y="4943"/>
                  </a:cubicBezTo>
                  <a:cubicBezTo>
                    <a:pt x="55986" y="4943"/>
                    <a:pt x="73893" y="17201"/>
                    <a:pt x="92394" y="27871"/>
                  </a:cubicBezTo>
                  <a:lnTo>
                    <a:pt x="102146" y="27871"/>
                  </a:lnTo>
                  <a:cubicBezTo>
                    <a:pt x="82129" y="16288"/>
                    <a:pt x="63971" y="0"/>
                    <a:pt x="3980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7" name="Google Shape;227;p14"/>
            <p:cNvSpPr/>
            <p:nvPr/>
          </p:nvSpPr>
          <p:spPr>
            <a:xfrm>
              <a:off x="2414202" y="4922635"/>
              <a:ext cx="6729801" cy="809362"/>
            </a:xfrm>
            <a:custGeom>
              <a:avLst/>
              <a:gdLst/>
              <a:ahLst/>
              <a:cxnLst/>
              <a:rect l="l" t="t" r="r" b="b"/>
              <a:pathLst>
                <a:path w="210257" h="48845" extrusionOk="0">
                  <a:moveTo>
                    <a:pt x="84413" y="1"/>
                  </a:moveTo>
                  <a:cubicBezTo>
                    <a:pt x="84359" y="1"/>
                    <a:pt x="84306" y="1"/>
                    <a:pt x="84252" y="1"/>
                  </a:cubicBezTo>
                  <a:cubicBezTo>
                    <a:pt x="49230" y="138"/>
                    <a:pt x="29597" y="35201"/>
                    <a:pt x="1" y="48844"/>
                  </a:cubicBezTo>
                  <a:lnTo>
                    <a:pt x="7220" y="48844"/>
                  </a:lnTo>
                  <a:cubicBezTo>
                    <a:pt x="31695" y="33463"/>
                    <a:pt x="49442" y="4786"/>
                    <a:pt x="80700" y="4625"/>
                  </a:cubicBezTo>
                  <a:cubicBezTo>
                    <a:pt x="80774" y="4625"/>
                    <a:pt x="80847" y="4625"/>
                    <a:pt x="80921" y="4625"/>
                  </a:cubicBezTo>
                  <a:cubicBezTo>
                    <a:pt x="113794" y="4625"/>
                    <a:pt x="125796" y="41834"/>
                    <a:pt x="156838" y="45841"/>
                  </a:cubicBezTo>
                  <a:cubicBezTo>
                    <a:pt x="165613" y="46974"/>
                    <a:pt x="174539" y="47411"/>
                    <a:pt x="183546" y="47411"/>
                  </a:cubicBezTo>
                  <a:cubicBezTo>
                    <a:pt x="192391" y="47411"/>
                    <a:pt x="201316" y="46990"/>
                    <a:pt x="210256" y="46394"/>
                  </a:cubicBezTo>
                  <a:lnTo>
                    <a:pt x="210256" y="42427"/>
                  </a:lnTo>
                  <a:cubicBezTo>
                    <a:pt x="201522" y="43029"/>
                    <a:pt x="192807" y="43452"/>
                    <a:pt x="184184" y="43452"/>
                  </a:cubicBezTo>
                  <a:cubicBezTo>
                    <a:pt x="174937" y="43452"/>
                    <a:pt x="165795" y="42966"/>
                    <a:pt x="156850" y="41694"/>
                  </a:cubicBezTo>
                  <a:cubicBezTo>
                    <a:pt x="126386" y="37363"/>
                    <a:pt x="116982" y="1"/>
                    <a:pt x="8441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8" name="Google Shape;228;p14"/>
            <p:cNvSpPr/>
            <p:nvPr/>
          </p:nvSpPr>
          <p:spPr>
            <a:xfrm>
              <a:off x="-125" y="4549753"/>
              <a:ext cx="9144255" cy="591184"/>
            </a:xfrm>
            <a:custGeom>
              <a:avLst/>
              <a:gdLst/>
              <a:ahLst/>
              <a:cxnLst/>
              <a:rect l="l" t="t" r="r" b="b"/>
              <a:pathLst>
                <a:path w="285691" h="35678" extrusionOk="0">
                  <a:moveTo>
                    <a:pt x="0" y="1"/>
                  </a:moveTo>
                  <a:lnTo>
                    <a:pt x="0" y="9076"/>
                  </a:lnTo>
                  <a:cubicBezTo>
                    <a:pt x="16395" y="23897"/>
                    <a:pt x="33568" y="35678"/>
                    <a:pt x="54128" y="35678"/>
                  </a:cubicBezTo>
                  <a:cubicBezTo>
                    <a:pt x="56360" y="35678"/>
                    <a:pt x="58632" y="35539"/>
                    <a:pt x="60947" y="35250"/>
                  </a:cubicBezTo>
                  <a:cubicBezTo>
                    <a:pt x="92139" y="31359"/>
                    <a:pt x="111803" y="1180"/>
                    <a:pt x="144397" y="863"/>
                  </a:cubicBezTo>
                  <a:cubicBezTo>
                    <a:pt x="144616" y="861"/>
                    <a:pt x="144835" y="860"/>
                    <a:pt x="145054" y="860"/>
                  </a:cubicBezTo>
                  <a:cubicBezTo>
                    <a:pt x="175436" y="860"/>
                    <a:pt x="199855" y="20848"/>
                    <a:pt x="229658" y="23128"/>
                  </a:cubicBezTo>
                  <a:cubicBezTo>
                    <a:pt x="232703" y="23362"/>
                    <a:pt x="235736" y="23471"/>
                    <a:pt x="238759" y="23471"/>
                  </a:cubicBezTo>
                  <a:cubicBezTo>
                    <a:pt x="254613" y="23471"/>
                    <a:pt x="270186" y="20467"/>
                    <a:pt x="285690" y="16636"/>
                  </a:cubicBezTo>
                  <a:lnTo>
                    <a:pt x="285690" y="11459"/>
                  </a:lnTo>
                  <a:cubicBezTo>
                    <a:pt x="269468" y="15848"/>
                    <a:pt x="253146" y="19296"/>
                    <a:pt x="236383" y="19296"/>
                  </a:cubicBezTo>
                  <a:cubicBezTo>
                    <a:pt x="234115" y="19296"/>
                    <a:pt x="231839" y="19233"/>
                    <a:pt x="229553" y="19100"/>
                  </a:cubicBezTo>
                  <a:cubicBezTo>
                    <a:pt x="199220" y="17340"/>
                    <a:pt x="172790" y="126"/>
                    <a:pt x="142067" y="126"/>
                  </a:cubicBezTo>
                  <a:cubicBezTo>
                    <a:pt x="141795" y="126"/>
                    <a:pt x="141523" y="127"/>
                    <a:pt x="141251" y="130"/>
                  </a:cubicBezTo>
                  <a:cubicBezTo>
                    <a:pt x="110065" y="441"/>
                    <a:pt x="90755" y="27933"/>
                    <a:pt x="60843" y="31216"/>
                  </a:cubicBezTo>
                  <a:cubicBezTo>
                    <a:pt x="59130" y="31404"/>
                    <a:pt x="57441" y="31495"/>
                    <a:pt x="55775" y="31495"/>
                  </a:cubicBezTo>
                  <a:cubicBezTo>
                    <a:pt x="33877" y="31495"/>
                    <a:pt x="15950" y="15817"/>
                    <a:pt x="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9" name="Google Shape;229;p14"/>
            <p:cNvSpPr/>
            <p:nvPr/>
          </p:nvSpPr>
          <p:spPr>
            <a:xfrm>
              <a:off x="-125" y="4601506"/>
              <a:ext cx="9144255" cy="841839"/>
            </a:xfrm>
            <a:custGeom>
              <a:avLst/>
              <a:gdLst/>
              <a:ahLst/>
              <a:cxnLst/>
              <a:rect l="l" t="t" r="r" b="b"/>
              <a:pathLst>
                <a:path w="285691" h="50805" extrusionOk="0">
                  <a:moveTo>
                    <a:pt x="155442" y="0"/>
                  </a:moveTo>
                  <a:cubicBezTo>
                    <a:pt x="155369" y="0"/>
                    <a:pt x="155296" y="1"/>
                    <a:pt x="155223" y="1"/>
                  </a:cubicBezTo>
                  <a:cubicBezTo>
                    <a:pt x="119413" y="168"/>
                    <a:pt x="98688" y="36672"/>
                    <a:pt x="65603" y="44816"/>
                  </a:cubicBezTo>
                  <a:cubicBezTo>
                    <a:pt x="60681" y="46027"/>
                    <a:pt x="55903" y="46579"/>
                    <a:pt x="51244" y="46579"/>
                  </a:cubicBezTo>
                  <a:cubicBezTo>
                    <a:pt x="32822" y="46579"/>
                    <a:pt x="16255" y="37962"/>
                    <a:pt x="0" y="27480"/>
                  </a:cubicBezTo>
                  <a:lnTo>
                    <a:pt x="0" y="33916"/>
                  </a:lnTo>
                  <a:cubicBezTo>
                    <a:pt x="16127" y="43157"/>
                    <a:pt x="32475" y="50804"/>
                    <a:pt x="50246" y="50804"/>
                  </a:cubicBezTo>
                  <a:cubicBezTo>
                    <a:pt x="55287" y="50804"/>
                    <a:pt x="60442" y="50189"/>
                    <a:pt x="65740" y="48820"/>
                  </a:cubicBezTo>
                  <a:cubicBezTo>
                    <a:pt x="99693" y="40043"/>
                    <a:pt x="121108" y="1285"/>
                    <a:pt x="157959" y="1179"/>
                  </a:cubicBezTo>
                  <a:cubicBezTo>
                    <a:pt x="157999" y="1179"/>
                    <a:pt x="158040" y="1179"/>
                    <a:pt x="158080" y="1179"/>
                  </a:cubicBezTo>
                  <a:cubicBezTo>
                    <a:pt x="187440" y="1179"/>
                    <a:pt x="199813" y="30523"/>
                    <a:pt x="226325" y="36920"/>
                  </a:cubicBezTo>
                  <a:cubicBezTo>
                    <a:pt x="235065" y="39030"/>
                    <a:pt x="244086" y="39853"/>
                    <a:pt x="253270" y="39853"/>
                  </a:cubicBezTo>
                  <a:cubicBezTo>
                    <a:pt x="263920" y="39853"/>
                    <a:pt x="274788" y="38746"/>
                    <a:pt x="285690" y="37256"/>
                  </a:cubicBezTo>
                  <a:lnTo>
                    <a:pt x="285690" y="31918"/>
                  </a:lnTo>
                  <a:cubicBezTo>
                    <a:pt x="273729" y="33846"/>
                    <a:pt x="261797" y="35303"/>
                    <a:pt x="250055" y="35303"/>
                  </a:cubicBezTo>
                  <a:cubicBezTo>
                    <a:pt x="241992" y="35303"/>
                    <a:pt x="234019" y="34616"/>
                    <a:pt x="226188" y="32924"/>
                  </a:cubicBezTo>
                  <a:cubicBezTo>
                    <a:pt x="199454" y="27140"/>
                    <a:pt x="184483" y="0"/>
                    <a:pt x="155442"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0" name="Google Shape;230;p14"/>
            <p:cNvSpPr/>
            <p:nvPr/>
          </p:nvSpPr>
          <p:spPr>
            <a:xfrm>
              <a:off x="-125" y="4765717"/>
              <a:ext cx="9144255" cy="966213"/>
            </a:xfrm>
            <a:custGeom>
              <a:avLst/>
              <a:gdLst/>
              <a:ahLst/>
              <a:cxnLst/>
              <a:rect l="l" t="t" r="r" b="b"/>
              <a:pathLst>
                <a:path w="285691" h="58311" extrusionOk="0">
                  <a:moveTo>
                    <a:pt x="163145" y="1"/>
                  </a:moveTo>
                  <a:cubicBezTo>
                    <a:pt x="163066" y="1"/>
                    <a:pt x="162986" y="1"/>
                    <a:pt x="162907" y="2"/>
                  </a:cubicBezTo>
                  <a:cubicBezTo>
                    <a:pt x="122945" y="237"/>
                    <a:pt x="100829" y="44860"/>
                    <a:pt x="63505" y="53276"/>
                  </a:cubicBezTo>
                  <a:cubicBezTo>
                    <a:pt x="58366" y="54436"/>
                    <a:pt x="53267" y="54953"/>
                    <a:pt x="48202" y="54953"/>
                  </a:cubicBezTo>
                  <a:cubicBezTo>
                    <a:pt x="31888" y="54953"/>
                    <a:pt x="15915" y="49588"/>
                    <a:pt x="0" y="43023"/>
                  </a:cubicBezTo>
                  <a:lnTo>
                    <a:pt x="0" y="47219"/>
                  </a:lnTo>
                  <a:cubicBezTo>
                    <a:pt x="12371" y="52277"/>
                    <a:pt x="24773" y="56604"/>
                    <a:pt x="37317" y="58310"/>
                  </a:cubicBezTo>
                  <a:lnTo>
                    <a:pt x="58887" y="58310"/>
                  </a:lnTo>
                  <a:cubicBezTo>
                    <a:pt x="60471" y="58075"/>
                    <a:pt x="62053" y="57783"/>
                    <a:pt x="63642" y="57430"/>
                  </a:cubicBezTo>
                  <a:cubicBezTo>
                    <a:pt x="100885" y="49093"/>
                    <a:pt x="122380" y="4371"/>
                    <a:pt x="162323" y="4197"/>
                  </a:cubicBezTo>
                  <a:cubicBezTo>
                    <a:pt x="162384" y="4196"/>
                    <a:pt x="162445" y="4196"/>
                    <a:pt x="162505" y="4196"/>
                  </a:cubicBezTo>
                  <a:cubicBezTo>
                    <a:pt x="195055" y="4196"/>
                    <a:pt x="201982" y="41914"/>
                    <a:pt x="232204" y="46251"/>
                  </a:cubicBezTo>
                  <a:cubicBezTo>
                    <a:pt x="241165" y="47537"/>
                    <a:pt x="250329" y="48028"/>
                    <a:pt x="259602" y="48028"/>
                  </a:cubicBezTo>
                  <a:cubicBezTo>
                    <a:pt x="268230" y="48028"/>
                    <a:pt x="276951" y="47603"/>
                    <a:pt x="285690" y="46996"/>
                  </a:cubicBezTo>
                  <a:lnTo>
                    <a:pt x="285690" y="42650"/>
                  </a:lnTo>
                  <a:cubicBezTo>
                    <a:pt x="276677" y="43265"/>
                    <a:pt x="267681" y="43703"/>
                    <a:pt x="258766" y="43703"/>
                  </a:cubicBezTo>
                  <a:cubicBezTo>
                    <a:pt x="249772" y="43703"/>
                    <a:pt x="240860" y="43257"/>
                    <a:pt x="232098" y="42098"/>
                  </a:cubicBezTo>
                  <a:cubicBezTo>
                    <a:pt x="201793" y="38097"/>
                    <a:pt x="195821" y="1"/>
                    <a:pt x="163145"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1" name="Google Shape;231;p14"/>
            <p:cNvSpPr/>
            <p:nvPr/>
          </p:nvSpPr>
          <p:spPr>
            <a:xfrm>
              <a:off x="-125" y="4659542"/>
              <a:ext cx="9144255" cy="934415"/>
            </a:xfrm>
            <a:custGeom>
              <a:avLst/>
              <a:gdLst/>
              <a:ahLst/>
              <a:cxnLst/>
              <a:rect l="l" t="t" r="r" b="b"/>
              <a:pathLst>
                <a:path w="285691" h="56392" extrusionOk="0">
                  <a:moveTo>
                    <a:pt x="160663" y="0"/>
                  </a:moveTo>
                  <a:cubicBezTo>
                    <a:pt x="160594" y="0"/>
                    <a:pt x="160524" y="0"/>
                    <a:pt x="160454" y="1"/>
                  </a:cubicBezTo>
                  <a:cubicBezTo>
                    <a:pt x="121759" y="181"/>
                    <a:pt x="99737" y="42197"/>
                    <a:pt x="63599" y="50514"/>
                  </a:cubicBezTo>
                  <a:cubicBezTo>
                    <a:pt x="58612" y="51660"/>
                    <a:pt x="53729" y="52176"/>
                    <a:pt x="48931" y="52176"/>
                  </a:cubicBezTo>
                  <a:cubicBezTo>
                    <a:pt x="31859" y="52176"/>
                    <a:pt x="15854" y="45645"/>
                    <a:pt x="0" y="37751"/>
                  </a:cubicBezTo>
                  <a:lnTo>
                    <a:pt x="0" y="43444"/>
                  </a:lnTo>
                  <a:cubicBezTo>
                    <a:pt x="15801" y="50536"/>
                    <a:pt x="31700" y="56392"/>
                    <a:pt x="48318" y="56392"/>
                  </a:cubicBezTo>
                  <a:cubicBezTo>
                    <a:pt x="53340" y="56392"/>
                    <a:pt x="58428" y="55857"/>
                    <a:pt x="63599" y="54660"/>
                  </a:cubicBezTo>
                  <a:cubicBezTo>
                    <a:pt x="100364" y="46144"/>
                    <a:pt x="122622" y="2626"/>
                    <a:pt x="162013" y="2453"/>
                  </a:cubicBezTo>
                  <a:cubicBezTo>
                    <a:pt x="162075" y="2453"/>
                    <a:pt x="162137" y="2452"/>
                    <a:pt x="162200" y="2452"/>
                  </a:cubicBezTo>
                  <a:cubicBezTo>
                    <a:pt x="194345" y="2452"/>
                    <a:pt x="202244" y="39281"/>
                    <a:pt x="232178" y="43500"/>
                  </a:cubicBezTo>
                  <a:cubicBezTo>
                    <a:pt x="240416" y="44662"/>
                    <a:pt x="248768" y="45116"/>
                    <a:pt x="257187" y="45116"/>
                  </a:cubicBezTo>
                  <a:cubicBezTo>
                    <a:pt x="266626" y="45116"/>
                    <a:pt x="276150" y="44545"/>
                    <a:pt x="285690" y="43761"/>
                  </a:cubicBezTo>
                  <a:lnTo>
                    <a:pt x="285690" y="38963"/>
                  </a:lnTo>
                  <a:cubicBezTo>
                    <a:pt x="275292" y="40006"/>
                    <a:pt x="264910" y="40784"/>
                    <a:pt x="254613" y="40784"/>
                  </a:cubicBezTo>
                  <a:cubicBezTo>
                    <a:pt x="247084" y="40784"/>
                    <a:pt x="239602" y="40368"/>
                    <a:pt x="232190" y="39335"/>
                  </a:cubicBezTo>
                  <a:cubicBezTo>
                    <a:pt x="202480" y="35198"/>
                    <a:pt x="192336" y="0"/>
                    <a:pt x="16066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2" name="Google Shape;232;p14"/>
            <p:cNvSpPr/>
            <p:nvPr/>
          </p:nvSpPr>
          <p:spPr>
            <a:xfrm>
              <a:off x="2832230" y="5092913"/>
              <a:ext cx="4322229" cy="639155"/>
            </a:xfrm>
            <a:custGeom>
              <a:avLst/>
              <a:gdLst/>
              <a:ahLst/>
              <a:cxnLst/>
              <a:rect l="l" t="t" r="r" b="b"/>
              <a:pathLst>
                <a:path w="135038" h="38573" extrusionOk="0">
                  <a:moveTo>
                    <a:pt x="62560" y="1"/>
                  </a:moveTo>
                  <a:cubicBezTo>
                    <a:pt x="62435" y="1"/>
                    <a:pt x="62309" y="1"/>
                    <a:pt x="62184" y="2"/>
                  </a:cubicBezTo>
                  <a:cubicBezTo>
                    <a:pt x="34922" y="226"/>
                    <a:pt x="19504" y="22956"/>
                    <a:pt x="0" y="38572"/>
                  </a:cubicBezTo>
                  <a:lnTo>
                    <a:pt x="3315" y="38572"/>
                  </a:lnTo>
                  <a:cubicBezTo>
                    <a:pt x="19192" y="23657"/>
                    <a:pt x="32705" y="5148"/>
                    <a:pt x="56839" y="4862"/>
                  </a:cubicBezTo>
                  <a:cubicBezTo>
                    <a:pt x="57029" y="4859"/>
                    <a:pt x="57218" y="4858"/>
                    <a:pt x="57406" y="4858"/>
                  </a:cubicBezTo>
                  <a:cubicBezTo>
                    <a:pt x="84480" y="4858"/>
                    <a:pt x="101892" y="27237"/>
                    <a:pt x="124274" y="38572"/>
                  </a:cubicBezTo>
                  <a:lnTo>
                    <a:pt x="135037" y="38572"/>
                  </a:lnTo>
                  <a:cubicBezTo>
                    <a:pt x="108586" y="29987"/>
                    <a:pt x="92913" y="1"/>
                    <a:pt x="6256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25132593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33"/>
        <p:cNvGrpSpPr/>
        <p:nvPr/>
      </p:nvGrpSpPr>
      <p:grpSpPr>
        <a:xfrm>
          <a:off x="0" y="0"/>
          <a:ext cx="0" cy="0"/>
          <a:chOff x="0" y="0"/>
          <a:chExt cx="0" cy="0"/>
        </a:xfrm>
      </p:grpSpPr>
      <p:sp>
        <p:nvSpPr>
          <p:cNvPr id="234" name="Google Shape;234;p15"/>
          <p:cNvSpPr txBox="1">
            <a:spLocks noGrp="1"/>
          </p:cNvSpPr>
          <p:nvPr>
            <p:ph type="subTitle" idx="1"/>
          </p:nvPr>
        </p:nvSpPr>
        <p:spPr>
          <a:xfrm>
            <a:off x="960000" y="2380100"/>
            <a:ext cx="6010400" cy="350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35" name="Google Shape;235;p15"/>
          <p:cNvSpPr txBox="1">
            <a:spLocks noGrp="1"/>
          </p:cNvSpPr>
          <p:nvPr>
            <p:ph type="title"/>
          </p:nvPr>
        </p:nvSpPr>
        <p:spPr>
          <a:xfrm>
            <a:off x="960000" y="1056467"/>
            <a:ext cx="6617600" cy="1004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7333"/>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36" name="Google Shape;236;p15"/>
          <p:cNvGrpSpPr/>
          <p:nvPr/>
        </p:nvGrpSpPr>
        <p:grpSpPr>
          <a:xfrm>
            <a:off x="-311766" y="350490"/>
            <a:ext cx="8401492" cy="509521"/>
            <a:chOff x="-233825" y="262867"/>
            <a:chExt cx="6301119" cy="382141"/>
          </a:xfrm>
        </p:grpSpPr>
        <p:cxnSp>
          <p:nvCxnSpPr>
            <p:cNvPr id="237" name="Google Shape;237;p15"/>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238" name="Google Shape;238;p15"/>
            <p:cNvGrpSpPr/>
            <p:nvPr/>
          </p:nvGrpSpPr>
          <p:grpSpPr>
            <a:xfrm rot="2700771">
              <a:off x="5739001" y="321019"/>
              <a:ext cx="274531" cy="265837"/>
              <a:chOff x="6021400" y="1654100"/>
              <a:chExt cx="435350" cy="421375"/>
            </a:xfrm>
          </p:grpSpPr>
          <p:sp>
            <p:nvSpPr>
              <p:cNvPr id="239" name="Google Shape;239;p15"/>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0" name="Google Shape;240;p15"/>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1" name="Google Shape;241;p15"/>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cxnSp>
        <p:nvCxnSpPr>
          <p:cNvPr id="242" name="Google Shape;242;p15"/>
          <p:cNvCxnSpPr/>
          <p:nvPr/>
        </p:nvCxnSpPr>
        <p:spPr>
          <a:xfrm>
            <a:off x="-311767" y="6249047"/>
            <a:ext cx="79944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38557600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43"/>
        <p:cNvGrpSpPr/>
        <p:nvPr/>
      </p:nvGrpSpPr>
      <p:grpSpPr>
        <a:xfrm>
          <a:off x="0" y="0"/>
          <a:ext cx="0" cy="0"/>
          <a:chOff x="0" y="0"/>
          <a:chExt cx="0" cy="0"/>
        </a:xfrm>
      </p:grpSpPr>
      <p:sp>
        <p:nvSpPr>
          <p:cNvPr id="244" name="Google Shape;244;p16"/>
          <p:cNvSpPr txBox="1">
            <a:spLocks noGrp="1"/>
          </p:cNvSpPr>
          <p:nvPr>
            <p:ph type="subTitle" idx="1"/>
          </p:nvPr>
        </p:nvSpPr>
        <p:spPr>
          <a:xfrm>
            <a:off x="1721017" y="2359633"/>
            <a:ext cx="3876800" cy="46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667">
                <a:latin typeface="Righteous"/>
                <a:ea typeface="Righteous"/>
                <a:cs typeface="Righteous"/>
                <a:sym typeface="Righteous"/>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245" name="Google Shape;245;p16"/>
          <p:cNvSpPr txBox="1">
            <a:spLocks noGrp="1"/>
          </p:cNvSpPr>
          <p:nvPr>
            <p:ph type="subTitle" idx="2"/>
          </p:nvPr>
        </p:nvSpPr>
        <p:spPr>
          <a:xfrm>
            <a:off x="6594184" y="2359633"/>
            <a:ext cx="3876800" cy="46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667">
                <a:latin typeface="Righteous"/>
                <a:ea typeface="Righteous"/>
                <a:cs typeface="Righteous"/>
                <a:sym typeface="Righteous"/>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246" name="Google Shape;246;p16"/>
          <p:cNvSpPr txBox="1">
            <a:spLocks noGrp="1"/>
          </p:cNvSpPr>
          <p:nvPr>
            <p:ph type="subTitle" idx="3"/>
          </p:nvPr>
        </p:nvSpPr>
        <p:spPr>
          <a:xfrm>
            <a:off x="1721017" y="2771933"/>
            <a:ext cx="3876800" cy="122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16"/>
          <p:cNvSpPr txBox="1">
            <a:spLocks noGrp="1"/>
          </p:cNvSpPr>
          <p:nvPr>
            <p:ph type="subTitle" idx="4"/>
          </p:nvPr>
        </p:nvSpPr>
        <p:spPr>
          <a:xfrm>
            <a:off x="6594184" y="2771933"/>
            <a:ext cx="3876800" cy="122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16"/>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49" name="Google Shape;249;p16"/>
          <p:cNvCxnSpPr/>
          <p:nvPr/>
        </p:nvCxnSpPr>
        <p:spPr>
          <a:xfrm>
            <a:off x="-311767" y="605867"/>
            <a:ext cx="12544400" cy="0"/>
          </a:xfrm>
          <a:prstGeom prst="straightConnector1">
            <a:avLst/>
          </a:prstGeom>
          <a:noFill/>
          <a:ln w="9525" cap="flat" cmpd="sng">
            <a:solidFill>
              <a:schemeClr val="lt1"/>
            </a:solidFill>
            <a:prstDash val="solid"/>
            <a:round/>
            <a:headEnd type="none" w="med" len="med"/>
            <a:tailEnd type="none" w="med" len="med"/>
          </a:ln>
        </p:spPr>
      </p:cxnSp>
      <p:grpSp>
        <p:nvGrpSpPr>
          <p:cNvPr id="250" name="Google Shape;250;p16"/>
          <p:cNvGrpSpPr/>
          <p:nvPr/>
        </p:nvGrpSpPr>
        <p:grpSpPr>
          <a:xfrm rot="5400000">
            <a:off x="4799761" y="6856490"/>
            <a:ext cx="2592481" cy="509521"/>
            <a:chOff x="2865839" y="262867"/>
            <a:chExt cx="1944361" cy="382141"/>
          </a:xfrm>
        </p:grpSpPr>
        <p:cxnSp>
          <p:nvCxnSpPr>
            <p:cNvPr id="251" name="Google Shape;251;p16"/>
            <p:cNvCxnSpPr/>
            <p:nvPr/>
          </p:nvCxnSpPr>
          <p:spPr>
            <a:xfrm rot="10800000">
              <a:off x="3979200" y="-376600"/>
              <a:ext cx="0" cy="1662000"/>
            </a:xfrm>
            <a:prstGeom prst="straightConnector1">
              <a:avLst/>
            </a:prstGeom>
            <a:noFill/>
            <a:ln w="9525" cap="flat" cmpd="sng">
              <a:solidFill>
                <a:schemeClr val="lt1"/>
              </a:solidFill>
              <a:prstDash val="solid"/>
              <a:round/>
              <a:headEnd type="none" w="med" len="med"/>
              <a:tailEnd type="none" w="med" len="med"/>
            </a:ln>
          </p:spPr>
        </p:cxnSp>
        <p:grpSp>
          <p:nvGrpSpPr>
            <p:cNvPr id="252" name="Google Shape;252;p16"/>
            <p:cNvGrpSpPr/>
            <p:nvPr/>
          </p:nvGrpSpPr>
          <p:grpSpPr>
            <a:xfrm rot="-2700771" flipH="1">
              <a:off x="2919601" y="321019"/>
              <a:ext cx="274531" cy="265837"/>
              <a:chOff x="6021400" y="1654100"/>
              <a:chExt cx="435350" cy="421375"/>
            </a:xfrm>
          </p:grpSpPr>
          <p:sp>
            <p:nvSpPr>
              <p:cNvPr id="253" name="Google Shape;253;p16"/>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4" name="Google Shape;254;p16"/>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5" name="Google Shape;255;p16"/>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29481745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56"/>
        <p:cNvGrpSpPr/>
        <p:nvPr/>
      </p:nvGrpSpPr>
      <p:grpSpPr>
        <a:xfrm>
          <a:off x="0" y="0"/>
          <a:ext cx="0" cy="0"/>
          <a:chOff x="0" y="0"/>
          <a:chExt cx="0" cy="0"/>
        </a:xfrm>
      </p:grpSpPr>
      <p:sp>
        <p:nvSpPr>
          <p:cNvPr id="257" name="Google Shape;257;p17"/>
          <p:cNvSpPr txBox="1">
            <a:spLocks noGrp="1"/>
          </p:cNvSpPr>
          <p:nvPr>
            <p:ph type="title"/>
          </p:nvPr>
        </p:nvSpPr>
        <p:spPr>
          <a:xfrm>
            <a:off x="960000" y="4145484"/>
            <a:ext cx="3115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58" name="Google Shape;258;p17"/>
          <p:cNvSpPr txBox="1">
            <a:spLocks noGrp="1"/>
          </p:cNvSpPr>
          <p:nvPr>
            <p:ph type="subTitle" idx="1"/>
          </p:nvPr>
        </p:nvSpPr>
        <p:spPr>
          <a:xfrm>
            <a:off x="960000" y="46227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17"/>
          <p:cNvSpPr txBox="1">
            <a:spLocks noGrp="1"/>
          </p:cNvSpPr>
          <p:nvPr>
            <p:ph type="title" idx="2"/>
          </p:nvPr>
        </p:nvSpPr>
        <p:spPr>
          <a:xfrm>
            <a:off x="4538400" y="4145484"/>
            <a:ext cx="3115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60" name="Google Shape;260;p17"/>
          <p:cNvSpPr txBox="1">
            <a:spLocks noGrp="1"/>
          </p:cNvSpPr>
          <p:nvPr>
            <p:ph type="subTitle" idx="3"/>
          </p:nvPr>
        </p:nvSpPr>
        <p:spPr>
          <a:xfrm>
            <a:off x="4538400" y="46227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17"/>
          <p:cNvSpPr txBox="1">
            <a:spLocks noGrp="1"/>
          </p:cNvSpPr>
          <p:nvPr>
            <p:ph type="title" idx="4"/>
          </p:nvPr>
        </p:nvSpPr>
        <p:spPr>
          <a:xfrm>
            <a:off x="8116800" y="4145484"/>
            <a:ext cx="3115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62" name="Google Shape;262;p17"/>
          <p:cNvSpPr txBox="1">
            <a:spLocks noGrp="1"/>
          </p:cNvSpPr>
          <p:nvPr>
            <p:ph type="subTitle" idx="5"/>
          </p:nvPr>
        </p:nvSpPr>
        <p:spPr>
          <a:xfrm>
            <a:off x="8116800" y="46227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3" name="Google Shape;263;p17"/>
          <p:cNvSpPr txBox="1">
            <a:spLocks noGrp="1"/>
          </p:cNvSpPr>
          <p:nvPr>
            <p:ph type="title" idx="6"/>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64" name="Google Shape;264;p17"/>
          <p:cNvGrpSpPr/>
          <p:nvPr/>
        </p:nvGrpSpPr>
        <p:grpSpPr>
          <a:xfrm rot="5400000">
            <a:off x="4799761" y="6856490"/>
            <a:ext cx="2592481" cy="509521"/>
            <a:chOff x="2865839" y="262867"/>
            <a:chExt cx="1944361" cy="382141"/>
          </a:xfrm>
        </p:grpSpPr>
        <p:cxnSp>
          <p:nvCxnSpPr>
            <p:cNvPr id="265" name="Google Shape;265;p17"/>
            <p:cNvCxnSpPr/>
            <p:nvPr/>
          </p:nvCxnSpPr>
          <p:spPr>
            <a:xfrm rot="10800000">
              <a:off x="3979200" y="-376600"/>
              <a:ext cx="0" cy="1662000"/>
            </a:xfrm>
            <a:prstGeom prst="straightConnector1">
              <a:avLst/>
            </a:prstGeom>
            <a:noFill/>
            <a:ln w="9525" cap="flat" cmpd="sng">
              <a:solidFill>
                <a:schemeClr val="lt1"/>
              </a:solidFill>
              <a:prstDash val="solid"/>
              <a:round/>
              <a:headEnd type="none" w="med" len="med"/>
              <a:tailEnd type="none" w="med" len="med"/>
            </a:ln>
          </p:spPr>
        </p:cxnSp>
        <p:grpSp>
          <p:nvGrpSpPr>
            <p:cNvPr id="266" name="Google Shape;266;p17"/>
            <p:cNvGrpSpPr/>
            <p:nvPr/>
          </p:nvGrpSpPr>
          <p:grpSpPr>
            <a:xfrm rot="-2700771" flipH="1">
              <a:off x="2919601" y="321019"/>
              <a:ext cx="274531" cy="265837"/>
              <a:chOff x="6021400" y="1654100"/>
              <a:chExt cx="435350" cy="421375"/>
            </a:xfrm>
          </p:grpSpPr>
          <p:sp>
            <p:nvSpPr>
              <p:cNvPr id="267" name="Google Shape;267;p17"/>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8" name="Google Shape;268;p17"/>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9" name="Google Shape;269;p17"/>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3314476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270"/>
        <p:cNvGrpSpPr/>
        <p:nvPr/>
      </p:nvGrpSpPr>
      <p:grpSpPr>
        <a:xfrm>
          <a:off x="0" y="0"/>
          <a:ext cx="0" cy="0"/>
          <a:chOff x="0" y="0"/>
          <a:chExt cx="0" cy="0"/>
        </a:xfrm>
      </p:grpSpPr>
      <p:sp>
        <p:nvSpPr>
          <p:cNvPr id="271" name="Google Shape;271;p18"/>
          <p:cNvSpPr txBox="1">
            <a:spLocks noGrp="1"/>
          </p:cNvSpPr>
          <p:nvPr>
            <p:ph type="title"/>
          </p:nvPr>
        </p:nvSpPr>
        <p:spPr>
          <a:xfrm>
            <a:off x="960000" y="4771907"/>
            <a:ext cx="3115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72" name="Google Shape;272;p18"/>
          <p:cNvSpPr txBox="1">
            <a:spLocks noGrp="1"/>
          </p:cNvSpPr>
          <p:nvPr>
            <p:ph type="subTitle" idx="1"/>
          </p:nvPr>
        </p:nvSpPr>
        <p:spPr>
          <a:xfrm>
            <a:off x="960000" y="3754120"/>
            <a:ext cx="3115200" cy="96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18"/>
          <p:cNvSpPr txBox="1">
            <a:spLocks noGrp="1"/>
          </p:cNvSpPr>
          <p:nvPr>
            <p:ph type="title" idx="2"/>
          </p:nvPr>
        </p:nvSpPr>
        <p:spPr>
          <a:xfrm>
            <a:off x="4538400" y="4771907"/>
            <a:ext cx="3115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74" name="Google Shape;274;p18"/>
          <p:cNvSpPr txBox="1">
            <a:spLocks noGrp="1"/>
          </p:cNvSpPr>
          <p:nvPr>
            <p:ph type="subTitle" idx="3"/>
          </p:nvPr>
        </p:nvSpPr>
        <p:spPr>
          <a:xfrm>
            <a:off x="4538400" y="3754120"/>
            <a:ext cx="3115200" cy="96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18"/>
          <p:cNvSpPr txBox="1">
            <a:spLocks noGrp="1"/>
          </p:cNvSpPr>
          <p:nvPr>
            <p:ph type="title" idx="4"/>
          </p:nvPr>
        </p:nvSpPr>
        <p:spPr>
          <a:xfrm>
            <a:off x="8116800" y="4771907"/>
            <a:ext cx="3115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76" name="Google Shape;276;p18"/>
          <p:cNvSpPr txBox="1">
            <a:spLocks noGrp="1"/>
          </p:cNvSpPr>
          <p:nvPr>
            <p:ph type="subTitle" idx="5"/>
          </p:nvPr>
        </p:nvSpPr>
        <p:spPr>
          <a:xfrm>
            <a:off x="8116800" y="3754120"/>
            <a:ext cx="3115200" cy="96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7" name="Google Shape;277;p18"/>
          <p:cNvSpPr txBox="1">
            <a:spLocks noGrp="1"/>
          </p:cNvSpPr>
          <p:nvPr>
            <p:ph type="title" idx="6"/>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78" name="Google Shape;278;p18"/>
          <p:cNvGrpSpPr/>
          <p:nvPr/>
        </p:nvGrpSpPr>
        <p:grpSpPr>
          <a:xfrm>
            <a:off x="5517172" y="5854072"/>
            <a:ext cx="1157656" cy="581189"/>
            <a:chOff x="4036209" y="4390554"/>
            <a:chExt cx="868242" cy="435892"/>
          </a:xfrm>
        </p:grpSpPr>
        <p:sp>
          <p:nvSpPr>
            <p:cNvPr id="279" name="Google Shape;279;p18"/>
            <p:cNvSpPr/>
            <p:nvPr/>
          </p:nvSpPr>
          <p:spPr>
            <a:xfrm>
              <a:off x="46489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0" name="Google Shape;280;p18"/>
            <p:cNvSpPr/>
            <p:nvPr/>
          </p:nvSpPr>
          <p:spPr>
            <a:xfrm>
              <a:off x="434255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1" name="Google Shape;281;p18"/>
            <p:cNvSpPr/>
            <p:nvPr/>
          </p:nvSpPr>
          <p:spPr>
            <a:xfrm>
              <a:off x="40362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82" name="Google Shape;282;p18"/>
          <p:cNvGrpSpPr/>
          <p:nvPr/>
        </p:nvGrpSpPr>
        <p:grpSpPr>
          <a:xfrm>
            <a:off x="-4547895" y="5995557"/>
            <a:ext cx="8401492" cy="509521"/>
            <a:chOff x="-233825" y="262867"/>
            <a:chExt cx="6301119" cy="382141"/>
          </a:xfrm>
        </p:grpSpPr>
        <p:cxnSp>
          <p:nvCxnSpPr>
            <p:cNvPr id="283" name="Google Shape;283;p18"/>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284" name="Google Shape;284;p18"/>
            <p:cNvGrpSpPr/>
            <p:nvPr/>
          </p:nvGrpSpPr>
          <p:grpSpPr>
            <a:xfrm rot="2700771">
              <a:off x="5739001" y="321019"/>
              <a:ext cx="274531" cy="265837"/>
              <a:chOff x="6021400" y="1654100"/>
              <a:chExt cx="435350" cy="421375"/>
            </a:xfrm>
          </p:grpSpPr>
          <p:sp>
            <p:nvSpPr>
              <p:cNvPr id="285" name="Google Shape;285;p18"/>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6" name="Google Shape;286;p18"/>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7" name="Google Shape;287;p18"/>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288" name="Google Shape;288;p18"/>
          <p:cNvGrpSpPr/>
          <p:nvPr/>
        </p:nvGrpSpPr>
        <p:grpSpPr>
          <a:xfrm flipH="1">
            <a:off x="8338405" y="5995557"/>
            <a:ext cx="8401492" cy="509521"/>
            <a:chOff x="-233825" y="262867"/>
            <a:chExt cx="6301119" cy="382141"/>
          </a:xfrm>
        </p:grpSpPr>
        <p:cxnSp>
          <p:nvCxnSpPr>
            <p:cNvPr id="289" name="Google Shape;289;p18"/>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290" name="Google Shape;290;p18"/>
            <p:cNvGrpSpPr/>
            <p:nvPr/>
          </p:nvGrpSpPr>
          <p:grpSpPr>
            <a:xfrm rot="2700771">
              <a:off x="5739001" y="321019"/>
              <a:ext cx="274531" cy="265837"/>
              <a:chOff x="6021400" y="1654100"/>
              <a:chExt cx="435350" cy="421375"/>
            </a:xfrm>
          </p:grpSpPr>
          <p:sp>
            <p:nvSpPr>
              <p:cNvPr id="291" name="Google Shape;291;p18"/>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2" name="Google Shape;292;p18"/>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3" name="Google Shape;293;p18"/>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cxnSp>
        <p:nvCxnSpPr>
          <p:cNvPr id="294" name="Google Shape;294;p18"/>
          <p:cNvCxnSpPr/>
          <p:nvPr/>
        </p:nvCxnSpPr>
        <p:spPr>
          <a:xfrm>
            <a:off x="-311767" y="605867"/>
            <a:ext cx="12544400" cy="0"/>
          </a:xfrm>
          <a:prstGeom prst="straightConnector1">
            <a:avLst/>
          </a:prstGeom>
          <a:noFill/>
          <a:ln w="9525" cap="flat" cmpd="sng">
            <a:solidFill>
              <a:schemeClr val="lt1"/>
            </a:solidFill>
            <a:prstDash val="solid"/>
            <a:round/>
            <a:headEnd type="none" w="med" len="med"/>
            <a:tailEnd type="none" w="med" len="med"/>
          </a:ln>
        </p:spPr>
      </p:cxnSp>
      <p:sp>
        <p:nvSpPr>
          <p:cNvPr id="295" name="Google Shape;295;p18"/>
          <p:cNvSpPr txBox="1">
            <a:spLocks noGrp="1"/>
          </p:cNvSpPr>
          <p:nvPr>
            <p:ph type="title" idx="7" hasCustomPrompt="1"/>
          </p:nvPr>
        </p:nvSpPr>
        <p:spPr>
          <a:xfrm>
            <a:off x="1432600" y="3238367"/>
            <a:ext cx="21700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67" b="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96" name="Google Shape;296;p18"/>
          <p:cNvSpPr txBox="1">
            <a:spLocks noGrp="1"/>
          </p:cNvSpPr>
          <p:nvPr>
            <p:ph type="title" idx="8" hasCustomPrompt="1"/>
          </p:nvPr>
        </p:nvSpPr>
        <p:spPr>
          <a:xfrm>
            <a:off x="5011000" y="3238367"/>
            <a:ext cx="21700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67" b="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97" name="Google Shape;297;p18"/>
          <p:cNvSpPr txBox="1">
            <a:spLocks noGrp="1"/>
          </p:cNvSpPr>
          <p:nvPr>
            <p:ph type="title" idx="9" hasCustomPrompt="1"/>
          </p:nvPr>
        </p:nvSpPr>
        <p:spPr>
          <a:xfrm>
            <a:off x="8589400" y="3238367"/>
            <a:ext cx="21700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67" b="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Tree>
    <p:extLst>
      <p:ext uri="{BB962C8B-B14F-4D97-AF65-F5344CB8AC3E}">
        <p14:creationId xmlns:p14="http://schemas.microsoft.com/office/powerpoint/2010/main" val="8250215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98"/>
        <p:cNvGrpSpPr/>
        <p:nvPr/>
      </p:nvGrpSpPr>
      <p:grpSpPr>
        <a:xfrm>
          <a:off x="0" y="0"/>
          <a:ext cx="0" cy="0"/>
          <a:chOff x="0" y="0"/>
          <a:chExt cx="0" cy="0"/>
        </a:xfrm>
      </p:grpSpPr>
      <p:sp>
        <p:nvSpPr>
          <p:cNvPr id="299" name="Google Shape;299;p19"/>
          <p:cNvSpPr txBox="1">
            <a:spLocks noGrp="1"/>
          </p:cNvSpPr>
          <p:nvPr>
            <p:ph type="title"/>
          </p:nvPr>
        </p:nvSpPr>
        <p:spPr>
          <a:xfrm>
            <a:off x="2707864" y="2040600"/>
            <a:ext cx="2813600" cy="341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b="0">
                <a:solidFill>
                  <a:schemeClr val="accen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00" name="Google Shape;300;p19"/>
          <p:cNvSpPr txBox="1">
            <a:spLocks noGrp="1"/>
          </p:cNvSpPr>
          <p:nvPr>
            <p:ph type="subTitle" idx="1"/>
          </p:nvPr>
        </p:nvSpPr>
        <p:spPr>
          <a:xfrm>
            <a:off x="2707864" y="2416233"/>
            <a:ext cx="28136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19"/>
          <p:cNvSpPr txBox="1">
            <a:spLocks noGrp="1"/>
          </p:cNvSpPr>
          <p:nvPr>
            <p:ph type="title" idx="2"/>
          </p:nvPr>
        </p:nvSpPr>
        <p:spPr>
          <a:xfrm>
            <a:off x="7481697" y="2040600"/>
            <a:ext cx="2813600" cy="341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02" name="Google Shape;302;p19"/>
          <p:cNvSpPr txBox="1">
            <a:spLocks noGrp="1"/>
          </p:cNvSpPr>
          <p:nvPr>
            <p:ph type="subTitle" idx="3"/>
          </p:nvPr>
        </p:nvSpPr>
        <p:spPr>
          <a:xfrm>
            <a:off x="7481697" y="2416233"/>
            <a:ext cx="28136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19"/>
          <p:cNvSpPr txBox="1">
            <a:spLocks noGrp="1"/>
          </p:cNvSpPr>
          <p:nvPr>
            <p:ph type="title" idx="4"/>
          </p:nvPr>
        </p:nvSpPr>
        <p:spPr>
          <a:xfrm>
            <a:off x="2707864" y="3951800"/>
            <a:ext cx="2813600" cy="341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04" name="Google Shape;304;p19"/>
          <p:cNvSpPr txBox="1">
            <a:spLocks noGrp="1"/>
          </p:cNvSpPr>
          <p:nvPr>
            <p:ph type="subTitle" idx="5"/>
          </p:nvPr>
        </p:nvSpPr>
        <p:spPr>
          <a:xfrm>
            <a:off x="2707864" y="4327433"/>
            <a:ext cx="28136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19"/>
          <p:cNvSpPr txBox="1">
            <a:spLocks noGrp="1"/>
          </p:cNvSpPr>
          <p:nvPr>
            <p:ph type="title" idx="6"/>
          </p:nvPr>
        </p:nvSpPr>
        <p:spPr>
          <a:xfrm>
            <a:off x="7481697" y="3951800"/>
            <a:ext cx="2813600" cy="341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b="0">
                <a:solidFill>
                  <a:schemeClr val="accen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06" name="Google Shape;306;p19"/>
          <p:cNvSpPr txBox="1">
            <a:spLocks noGrp="1"/>
          </p:cNvSpPr>
          <p:nvPr>
            <p:ph type="subTitle" idx="7"/>
          </p:nvPr>
        </p:nvSpPr>
        <p:spPr>
          <a:xfrm>
            <a:off x="7481697" y="4327433"/>
            <a:ext cx="28136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7" name="Google Shape;307;p19"/>
          <p:cNvSpPr txBox="1">
            <a:spLocks noGrp="1"/>
          </p:cNvSpPr>
          <p:nvPr>
            <p:ph type="title" idx="8"/>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08" name="Google Shape;308;p19"/>
          <p:cNvGrpSpPr/>
          <p:nvPr/>
        </p:nvGrpSpPr>
        <p:grpSpPr>
          <a:xfrm>
            <a:off x="5517172" y="5854072"/>
            <a:ext cx="1157656" cy="581189"/>
            <a:chOff x="4036209" y="4390554"/>
            <a:chExt cx="868242" cy="435892"/>
          </a:xfrm>
        </p:grpSpPr>
        <p:sp>
          <p:nvSpPr>
            <p:cNvPr id="309" name="Google Shape;309;p19"/>
            <p:cNvSpPr/>
            <p:nvPr/>
          </p:nvSpPr>
          <p:spPr>
            <a:xfrm>
              <a:off x="46489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0" name="Google Shape;310;p19"/>
            <p:cNvSpPr/>
            <p:nvPr/>
          </p:nvSpPr>
          <p:spPr>
            <a:xfrm>
              <a:off x="434255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1" name="Google Shape;311;p19"/>
            <p:cNvSpPr/>
            <p:nvPr/>
          </p:nvSpPr>
          <p:spPr>
            <a:xfrm>
              <a:off x="40362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312" name="Google Shape;312;p19"/>
          <p:cNvGrpSpPr/>
          <p:nvPr/>
        </p:nvGrpSpPr>
        <p:grpSpPr>
          <a:xfrm>
            <a:off x="-4547895" y="5995557"/>
            <a:ext cx="8401492" cy="509521"/>
            <a:chOff x="-233825" y="262867"/>
            <a:chExt cx="6301119" cy="382141"/>
          </a:xfrm>
        </p:grpSpPr>
        <p:cxnSp>
          <p:nvCxnSpPr>
            <p:cNvPr id="313" name="Google Shape;313;p19"/>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14" name="Google Shape;314;p19"/>
            <p:cNvGrpSpPr/>
            <p:nvPr/>
          </p:nvGrpSpPr>
          <p:grpSpPr>
            <a:xfrm rot="2700771">
              <a:off x="5739001" y="321019"/>
              <a:ext cx="274531" cy="265837"/>
              <a:chOff x="6021400" y="1654100"/>
              <a:chExt cx="435350" cy="421375"/>
            </a:xfrm>
          </p:grpSpPr>
          <p:sp>
            <p:nvSpPr>
              <p:cNvPr id="315" name="Google Shape;315;p19"/>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6" name="Google Shape;316;p19"/>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7" name="Google Shape;317;p19"/>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318" name="Google Shape;318;p19"/>
          <p:cNvGrpSpPr/>
          <p:nvPr/>
        </p:nvGrpSpPr>
        <p:grpSpPr>
          <a:xfrm flipH="1">
            <a:off x="8338405" y="5995557"/>
            <a:ext cx="8401492" cy="509521"/>
            <a:chOff x="-233825" y="262867"/>
            <a:chExt cx="6301119" cy="382141"/>
          </a:xfrm>
        </p:grpSpPr>
        <p:cxnSp>
          <p:nvCxnSpPr>
            <p:cNvPr id="319" name="Google Shape;319;p19"/>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20" name="Google Shape;320;p19"/>
            <p:cNvGrpSpPr/>
            <p:nvPr/>
          </p:nvGrpSpPr>
          <p:grpSpPr>
            <a:xfrm rot="2700771">
              <a:off x="5739001" y="321019"/>
              <a:ext cx="274531" cy="265837"/>
              <a:chOff x="6021400" y="1654100"/>
              <a:chExt cx="435350" cy="421375"/>
            </a:xfrm>
          </p:grpSpPr>
          <p:sp>
            <p:nvSpPr>
              <p:cNvPr id="321" name="Google Shape;321;p19"/>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2" name="Google Shape;322;p19"/>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3" name="Google Shape;323;p19"/>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9222346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24"/>
        <p:cNvGrpSpPr/>
        <p:nvPr/>
      </p:nvGrpSpPr>
      <p:grpSpPr>
        <a:xfrm>
          <a:off x="0" y="0"/>
          <a:ext cx="0" cy="0"/>
          <a:chOff x="0" y="0"/>
          <a:chExt cx="0" cy="0"/>
        </a:xfrm>
      </p:grpSpPr>
      <p:sp>
        <p:nvSpPr>
          <p:cNvPr id="325" name="Google Shape;325;p20"/>
          <p:cNvSpPr txBox="1">
            <a:spLocks noGrp="1"/>
          </p:cNvSpPr>
          <p:nvPr>
            <p:ph type="title"/>
          </p:nvPr>
        </p:nvSpPr>
        <p:spPr>
          <a:xfrm>
            <a:off x="959969" y="2345400"/>
            <a:ext cx="3074000" cy="34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solidFill>
                  <a:schemeClr val="accen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26" name="Google Shape;326;p20"/>
          <p:cNvSpPr txBox="1">
            <a:spLocks noGrp="1"/>
          </p:cNvSpPr>
          <p:nvPr>
            <p:ph type="subTitle" idx="1"/>
          </p:nvPr>
        </p:nvSpPr>
        <p:spPr>
          <a:xfrm>
            <a:off x="959969" y="2721033"/>
            <a:ext cx="3074000" cy="5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7" name="Google Shape;327;p20"/>
          <p:cNvSpPr txBox="1">
            <a:spLocks noGrp="1"/>
          </p:cNvSpPr>
          <p:nvPr>
            <p:ph type="title" idx="2"/>
          </p:nvPr>
        </p:nvSpPr>
        <p:spPr>
          <a:xfrm>
            <a:off x="4558996" y="2345400"/>
            <a:ext cx="3074000" cy="34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28" name="Google Shape;328;p20"/>
          <p:cNvSpPr txBox="1">
            <a:spLocks noGrp="1"/>
          </p:cNvSpPr>
          <p:nvPr>
            <p:ph type="subTitle" idx="3"/>
          </p:nvPr>
        </p:nvSpPr>
        <p:spPr>
          <a:xfrm>
            <a:off x="4558996" y="2721033"/>
            <a:ext cx="3074000" cy="5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20"/>
          <p:cNvSpPr txBox="1">
            <a:spLocks noGrp="1"/>
          </p:cNvSpPr>
          <p:nvPr>
            <p:ph type="title" idx="4"/>
          </p:nvPr>
        </p:nvSpPr>
        <p:spPr>
          <a:xfrm>
            <a:off x="959969" y="4561400"/>
            <a:ext cx="3074000" cy="34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30" name="Google Shape;330;p20"/>
          <p:cNvSpPr txBox="1">
            <a:spLocks noGrp="1"/>
          </p:cNvSpPr>
          <p:nvPr>
            <p:ph type="subTitle" idx="5"/>
          </p:nvPr>
        </p:nvSpPr>
        <p:spPr>
          <a:xfrm>
            <a:off x="959969" y="4937033"/>
            <a:ext cx="3074000" cy="5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1" name="Google Shape;331;p20"/>
          <p:cNvSpPr txBox="1">
            <a:spLocks noGrp="1"/>
          </p:cNvSpPr>
          <p:nvPr>
            <p:ph type="title" idx="6"/>
          </p:nvPr>
        </p:nvSpPr>
        <p:spPr>
          <a:xfrm>
            <a:off x="4558996" y="4561400"/>
            <a:ext cx="3074000" cy="34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solidFill>
                  <a:schemeClr val="accen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32" name="Google Shape;332;p20"/>
          <p:cNvSpPr txBox="1">
            <a:spLocks noGrp="1"/>
          </p:cNvSpPr>
          <p:nvPr>
            <p:ph type="subTitle" idx="7"/>
          </p:nvPr>
        </p:nvSpPr>
        <p:spPr>
          <a:xfrm>
            <a:off x="4558996" y="4937033"/>
            <a:ext cx="3074000" cy="5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3" name="Google Shape;333;p20"/>
          <p:cNvSpPr txBox="1">
            <a:spLocks noGrp="1"/>
          </p:cNvSpPr>
          <p:nvPr>
            <p:ph type="title" idx="8"/>
          </p:nvPr>
        </p:nvSpPr>
        <p:spPr>
          <a:xfrm>
            <a:off x="8158031" y="2345400"/>
            <a:ext cx="3074000" cy="34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solidFill>
                  <a:schemeClr val="accen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34" name="Google Shape;334;p20"/>
          <p:cNvSpPr txBox="1">
            <a:spLocks noGrp="1"/>
          </p:cNvSpPr>
          <p:nvPr>
            <p:ph type="subTitle" idx="9"/>
          </p:nvPr>
        </p:nvSpPr>
        <p:spPr>
          <a:xfrm>
            <a:off x="8158031" y="2721033"/>
            <a:ext cx="3074000" cy="5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20"/>
          <p:cNvSpPr txBox="1">
            <a:spLocks noGrp="1"/>
          </p:cNvSpPr>
          <p:nvPr>
            <p:ph type="title" idx="13"/>
          </p:nvPr>
        </p:nvSpPr>
        <p:spPr>
          <a:xfrm>
            <a:off x="8158031" y="4561400"/>
            <a:ext cx="3074000" cy="34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36" name="Google Shape;336;p20"/>
          <p:cNvSpPr txBox="1">
            <a:spLocks noGrp="1"/>
          </p:cNvSpPr>
          <p:nvPr>
            <p:ph type="subTitle" idx="14"/>
          </p:nvPr>
        </p:nvSpPr>
        <p:spPr>
          <a:xfrm>
            <a:off x="8158031" y="4937033"/>
            <a:ext cx="3074000" cy="5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7" name="Google Shape;337;p20"/>
          <p:cNvSpPr txBox="1">
            <a:spLocks noGrp="1"/>
          </p:cNvSpPr>
          <p:nvPr>
            <p:ph type="title" idx="15"/>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38" name="Google Shape;338;p20"/>
          <p:cNvGrpSpPr/>
          <p:nvPr/>
        </p:nvGrpSpPr>
        <p:grpSpPr>
          <a:xfrm>
            <a:off x="5517172" y="5854072"/>
            <a:ext cx="1157656" cy="581189"/>
            <a:chOff x="4036209" y="4390554"/>
            <a:chExt cx="868242" cy="435892"/>
          </a:xfrm>
        </p:grpSpPr>
        <p:sp>
          <p:nvSpPr>
            <p:cNvPr id="339" name="Google Shape;339;p20"/>
            <p:cNvSpPr/>
            <p:nvPr/>
          </p:nvSpPr>
          <p:spPr>
            <a:xfrm>
              <a:off x="46489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0" name="Google Shape;340;p20"/>
            <p:cNvSpPr/>
            <p:nvPr/>
          </p:nvSpPr>
          <p:spPr>
            <a:xfrm>
              <a:off x="434255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1" name="Google Shape;341;p20"/>
            <p:cNvSpPr/>
            <p:nvPr/>
          </p:nvSpPr>
          <p:spPr>
            <a:xfrm>
              <a:off x="40362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342" name="Google Shape;342;p20"/>
          <p:cNvGrpSpPr/>
          <p:nvPr/>
        </p:nvGrpSpPr>
        <p:grpSpPr>
          <a:xfrm>
            <a:off x="-4547895" y="5995557"/>
            <a:ext cx="8401492" cy="509521"/>
            <a:chOff x="-233825" y="262867"/>
            <a:chExt cx="6301119" cy="382141"/>
          </a:xfrm>
        </p:grpSpPr>
        <p:cxnSp>
          <p:nvCxnSpPr>
            <p:cNvPr id="343" name="Google Shape;343;p20"/>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44" name="Google Shape;344;p20"/>
            <p:cNvGrpSpPr/>
            <p:nvPr/>
          </p:nvGrpSpPr>
          <p:grpSpPr>
            <a:xfrm rot="2700771">
              <a:off x="5739001" y="321019"/>
              <a:ext cx="274531" cy="265837"/>
              <a:chOff x="6021400" y="1654100"/>
              <a:chExt cx="435350" cy="421375"/>
            </a:xfrm>
          </p:grpSpPr>
          <p:sp>
            <p:nvSpPr>
              <p:cNvPr id="345" name="Google Shape;345;p20"/>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6" name="Google Shape;346;p20"/>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7" name="Google Shape;347;p20"/>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348" name="Google Shape;348;p20"/>
          <p:cNvGrpSpPr/>
          <p:nvPr/>
        </p:nvGrpSpPr>
        <p:grpSpPr>
          <a:xfrm flipH="1">
            <a:off x="8338405" y="5995557"/>
            <a:ext cx="8401492" cy="509521"/>
            <a:chOff x="-233825" y="262867"/>
            <a:chExt cx="6301119" cy="382141"/>
          </a:xfrm>
        </p:grpSpPr>
        <p:cxnSp>
          <p:nvCxnSpPr>
            <p:cNvPr id="349" name="Google Shape;349;p20"/>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50" name="Google Shape;350;p20"/>
            <p:cNvGrpSpPr/>
            <p:nvPr/>
          </p:nvGrpSpPr>
          <p:grpSpPr>
            <a:xfrm rot="2700771">
              <a:off x="5739001" y="321019"/>
              <a:ext cx="274531" cy="265837"/>
              <a:chOff x="6021400" y="1654100"/>
              <a:chExt cx="435350" cy="421375"/>
            </a:xfrm>
          </p:grpSpPr>
          <p:sp>
            <p:nvSpPr>
              <p:cNvPr id="351" name="Google Shape;351;p20"/>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2" name="Google Shape;352;p20"/>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3" name="Google Shape;353;p20"/>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13005681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354"/>
        <p:cNvGrpSpPr/>
        <p:nvPr/>
      </p:nvGrpSpPr>
      <p:grpSpPr>
        <a:xfrm>
          <a:off x="0" y="0"/>
          <a:ext cx="0" cy="0"/>
          <a:chOff x="0" y="0"/>
          <a:chExt cx="0" cy="0"/>
        </a:xfrm>
      </p:grpSpPr>
      <p:sp>
        <p:nvSpPr>
          <p:cNvPr id="355" name="Google Shape;355;p21"/>
          <p:cNvSpPr txBox="1">
            <a:spLocks noGrp="1"/>
          </p:cNvSpPr>
          <p:nvPr>
            <p:ph type="subTitle" idx="1"/>
          </p:nvPr>
        </p:nvSpPr>
        <p:spPr>
          <a:xfrm>
            <a:off x="1029316" y="4595695"/>
            <a:ext cx="2843600" cy="1301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356" name="Google Shape;356;p21"/>
          <p:cNvSpPr txBox="1">
            <a:spLocks noGrp="1"/>
          </p:cNvSpPr>
          <p:nvPr>
            <p:ph type="subTitle" idx="2"/>
          </p:nvPr>
        </p:nvSpPr>
        <p:spPr>
          <a:xfrm>
            <a:off x="1029316" y="4160900"/>
            <a:ext cx="2843600" cy="414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3300"/>
              <a:buFont typeface="Hanuman"/>
              <a:buNone/>
              <a:defRPr sz="2667">
                <a:latin typeface="Righteous"/>
                <a:ea typeface="Righteous"/>
                <a:cs typeface="Righteous"/>
                <a:sym typeface="Righteous"/>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357" name="Google Shape;357;p21"/>
          <p:cNvSpPr txBox="1">
            <a:spLocks noGrp="1"/>
          </p:cNvSpPr>
          <p:nvPr>
            <p:ph type="subTitle" idx="3"/>
          </p:nvPr>
        </p:nvSpPr>
        <p:spPr>
          <a:xfrm>
            <a:off x="4687053" y="4598665"/>
            <a:ext cx="2818000" cy="1301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358" name="Google Shape;358;p21"/>
          <p:cNvSpPr txBox="1">
            <a:spLocks noGrp="1"/>
          </p:cNvSpPr>
          <p:nvPr>
            <p:ph type="subTitle" idx="4"/>
          </p:nvPr>
        </p:nvSpPr>
        <p:spPr>
          <a:xfrm>
            <a:off x="4687053" y="4160900"/>
            <a:ext cx="2818000" cy="414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3300"/>
              <a:buFont typeface="Hanuman"/>
              <a:buNone/>
              <a:defRPr sz="2667">
                <a:latin typeface="Righteous"/>
                <a:ea typeface="Righteous"/>
                <a:cs typeface="Righteous"/>
                <a:sym typeface="Righteous"/>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359" name="Google Shape;359;p21"/>
          <p:cNvSpPr txBox="1">
            <a:spLocks noGrp="1"/>
          </p:cNvSpPr>
          <p:nvPr>
            <p:ph type="subTitle" idx="5"/>
          </p:nvPr>
        </p:nvSpPr>
        <p:spPr>
          <a:xfrm>
            <a:off x="8344684" y="4160900"/>
            <a:ext cx="2818000" cy="414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3300"/>
              <a:buFont typeface="Hanuman"/>
              <a:buNone/>
              <a:defRPr sz="2667">
                <a:latin typeface="Righteous"/>
                <a:ea typeface="Righteous"/>
                <a:cs typeface="Righteous"/>
                <a:sym typeface="Righteous"/>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360" name="Google Shape;360;p21"/>
          <p:cNvSpPr txBox="1">
            <a:spLocks noGrp="1"/>
          </p:cNvSpPr>
          <p:nvPr>
            <p:ph type="subTitle" idx="6"/>
          </p:nvPr>
        </p:nvSpPr>
        <p:spPr>
          <a:xfrm>
            <a:off x="8344684" y="4598671"/>
            <a:ext cx="2818000" cy="1298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361" name="Google Shape;361;p21"/>
          <p:cNvSpPr txBox="1">
            <a:spLocks noGrp="1"/>
          </p:cNvSpPr>
          <p:nvPr>
            <p:ph type="title" hasCustomPrompt="1"/>
          </p:nvPr>
        </p:nvSpPr>
        <p:spPr>
          <a:xfrm>
            <a:off x="1029316" y="2889000"/>
            <a:ext cx="1758000" cy="10728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4000"/>
              <a:buNone/>
              <a:defRPr sz="5333" b="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62" name="Google Shape;362;p21"/>
          <p:cNvSpPr txBox="1">
            <a:spLocks noGrp="1"/>
          </p:cNvSpPr>
          <p:nvPr>
            <p:ph type="title" idx="7" hasCustomPrompt="1"/>
          </p:nvPr>
        </p:nvSpPr>
        <p:spPr>
          <a:xfrm>
            <a:off x="4687053" y="2889000"/>
            <a:ext cx="1758000" cy="10728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4000"/>
              <a:buNone/>
              <a:defRPr sz="5333" b="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63" name="Google Shape;363;p21"/>
          <p:cNvSpPr txBox="1">
            <a:spLocks noGrp="1"/>
          </p:cNvSpPr>
          <p:nvPr>
            <p:ph type="title" idx="8" hasCustomPrompt="1"/>
          </p:nvPr>
        </p:nvSpPr>
        <p:spPr>
          <a:xfrm>
            <a:off x="8344684" y="2889000"/>
            <a:ext cx="1758000" cy="10728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4000"/>
              <a:buNone/>
              <a:defRPr sz="5333" b="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64" name="Google Shape;364;p21"/>
          <p:cNvSpPr txBox="1">
            <a:spLocks noGrp="1"/>
          </p:cNvSpPr>
          <p:nvPr>
            <p:ph type="title" idx="9"/>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65" name="Google Shape;365;p21"/>
          <p:cNvGrpSpPr/>
          <p:nvPr/>
        </p:nvGrpSpPr>
        <p:grpSpPr>
          <a:xfrm>
            <a:off x="-311766" y="350490"/>
            <a:ext cx="8401492" cy="509521"/>
            <a:chOff x="-233825" y="262867"/>
            <a:chExt cx="6301119" cy="382141"/>
          </a:xfrm>
        </p:grpSpPr>
        <p:cxnSp>
          <p:nvCxnSpPr>
            <p:cNvPr id="366" name="Google Shape;366;p21"/>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67" name="Google Shape;367;p21"/>
            <p:cNvGrpSpPr/>
            <p:nvPr/>
          </p:nvGrpSpPr>
          <p:grpSpPr>
            <a:xfrm rot="2700771">
              <a:off x="5739001" y="321019"/>
              <a:ext cx="274531" cy="265837"/>
              <a:chOff x="6021400" y="1654100"/>
              <a:chExt cx="435350" cy="421375"/>
            </a:xfrm>
          </p:grpSpPr>
          <p:sp>
            <p:nvSpPr>
              <p:cNvPr id="368" name="Google Shape;368;p21"/>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9" name="Google Shape;369;p21"/>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0" name="Google Shape;370;p21"/>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371" name="Google Shape;371;p21"/>
          <p:cNvGrpSpPr/>
          <p:nvPr/>
        </p:nvGrpSpPr>
        <p:grpSpPr>
          <a:xfrm flipH="1">
            <a:off x="4274405" y="5995557"/>
            <a:ext cx="8401492" cy="509521"/>
            <a:chOff x="-233825" y="262867"/>
            <a:chExt cx="6301119" cy="382141"/>
          </a:xfrm>
        </p:grpSpPr>
        <p:cxnSp>
          <p:nvCxnSpPr>
            <p:cNvPr id="372" name="Google Shape;372;p21"/>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73" name="Google Shape;373;p21"/>
            <p:cNvGrpSpPr/>
            <p:nvPr/>
          </p:nvGrpSpPr>
          <p:grpSpPr>
            <a:xfrm rot="2700771">
              <a:off x="5739001" y="321019"/>
              <a:ext cx="274531" cy="265837"/>
              <a:chOff x="6021400" y="1654100"/>
              <a:chExt cx="435350" cy="421375"/>
            </a:xfrm>
          </p:grpSpPr>
          <p:sp>
            <p:nvSpPr>
              <p:cNvPr id="374" name="Google Shape;374;p21"/>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5" name="Google Shape;375;p21"/>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6" name="Google Shape;376;p21"/>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28326467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960000" y="1072300"/>
            <a:ext cx="5136000" cy="947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7333"/>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9" name="Google Shape;379;p22"/>
          <p:cNvSpPr txBox="1">
            <a:spLocks noGrp="1"/>
          </p:cNvSpPr>
          <p:nvPr>
            <p:ph type="body" idx="1"/>
          </p:nvPr>
        </p:nvSpPr>
        <p:spPr>
          <a:xfrm>
            <a:off x="960000" y="2641600"/>
            <a:ext cx="4429600" cy="34504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Char char="●"/>
              <a:defRPr sz="2400"/>
            </a:lvl1pPr>
            <a:lvl2pPr marL="1219170" lvl="1" indent="-423323" rtl="0">
              <a:lnSpc>
                <a:spcPct val="115000"/>
              </a:lnSpc>
              <a:spcBef>
                <a:spcPts val="0"/>
              </a:spcBef>
              <a:spcAft>
                <a:spcPts val="0"/>
              </a:spcAft>
              <a:buSzPts val="1400"/>
              <a:buChar char="○"/>
              <a:defRPr/>
            </a:lvl2pPr>
            <a:lvl3pPr marL="1828754" lvl="2" indent="-423323" rtl="0">
              <a:lnSpc>
                <a:spcPct val="115000"/>
              </a:lnSpc>
              <a:spcBef>
                <a:spcPts val="0"/>
              </a:spcBef>
              <a:spcAft>
                <a:spcPts val="0"/>
              </a:spcAft>
              <a:buSzPts val="1400"/>
              <a:buChar char="■"/>
              <a:defRPr/>
            </a:lvl3pPr>
            <a:lvl4pPr marL="2438339" lvl="3" indent="-423323" rtl="0">
              <a:lnSpc>
                <a:spcPct val="115000"/>
              </a:lnSpc>
              <a:spcBef>
                <a:spcPts val="0"/>
              </a:spcBef>
              <a:spcAft>
                <a:spcPts val="0"/>
              </a:spcAft>
              <a:buSzPts val="1400"/>
              <a:buChar char="●"/>
              <a:defRPr/>
            </a:lvl4pPr>
            <a:lvl5pPr marL="3047924" lvl="4" indent="-423323" rtl="0">
              <a:lnSpc>
                <a:spcPct val="115000"/>
              </a:lnSpc>
              <a:spcBef>
                <a:spcPts val="0"/>
              </a:spcBef>
              <a:spcAft>
                <a:spcPts val="0"/>
              </a:spcAft>
              <a:buSzPts val="1400"/>
              <a:buChar char="○"/>
              <a:defRPr/>
            </a:lvl5pPr>
            <a:lvl6pPr marL="3657509" lvl="5" indent="-423323" rtl="0">
              <a:lnSpc>
                <a:spcPct val="115000"/>
              </a:lnSpc>
              <a:spcBef>
                <a:spcPts val="0"/>
              </a:spcBef>
              <a:spcAft>
                <a:spcPts val="0"/>
              </a:spcAft>
              <a:buSzPts val="1400"/>
              <a:buChar char="■"/>
              <a:defRPr/>
            </a:lvl6pPr>
            <a:lvl7pPr marL="4267093" lvl="6" indent="-423323" rtl="0">
              <a:lnSpc>
                <a:spcPct val="115000"/>
              </a:lnSpc>
              <a:spcBef>
                <a:spcPts val="0"/>
              </a:spcBef>
              <a:spcAft>
                <a:spcPts val="0"/>
              </a:spcAft>
              <a:buSzPts val="1400"/>
              <a:buChar char="●"/>
              <a:defRPr/>
            </a:lvl7pPr>
            <a:lvl8pPr marL="4876678" lvl="7" indent="-423323" rtl="0">
              <a:lnSpc>
                <a:spcPct val="115000"/>
              </a:lnSpc>
              <a:spcBef>
                <a:spcPts val="0"/>
              </a:spcBef>
              <a:spcAft>
                <a:spcPts val="0"/>
              </a:spcAft>
              <a:buSzPts val="1400"/>
              <a:buChar char="○"/>
              <a:defRPr/>
            </a:lvl8pPr>
            <a:lvl9pPr marL="5486263" lvl="8" indent="-423323" rtl="0">
              <a:lnSpc>
                <a:spcPct val="115000"/>
              </a:lnSpc>
              <a:spcBef>
                <a:spcPts val="0"/>
              </a:spcBef>
              <a:spcAft>
                <a:spcPts val="0"/>
              </a:spcAft>
              <a:buSzPts val="1400"/>
              <a:buChar char="■"/>
              <a:defRPr/>
            </a:lvl9pPr>
          </a:lstStyle>
          <a:p>
            <a:endParaRPr/>
          </a:p>
        </p:txBody>
      </p:sp>
      <p:grpSp>
        <p:nvGrpSpPr>
          <p:cNvPr id="380" name="Google Shape;380;p22"/>
          <p:cNvGrpSpPr/>
          <p:nvPr/>
        </p:nvGrpSpPr>
        <p:grpSpPr>
          <a:xfrm>
            <a:off x="-311766" y="350490"/>
            <a:ext cx="8401492" cy="509521"/>
            <a:chOff x="-233825" y="262867"/>
            <a:chExt cx="6301119" cy="382141"/>
          </a:xfrm>
        </p:grpSpPr>
        <p:cxnSp>
          <p:nvCxnSpPr>
            <p:cNvPr id="381" name="Google Shape;381;p22"/>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82" name="Google Shape;382;p22"/>
            <p:cNvGrpSpPr/>
            <p:nvPr/>
          </p:nvGrpSpPr>
          <p:grpSpPr>
            <a:xfrm rot="2700771">
              <a:off x="5739001" y="321019"/>
              <a:ext cx="274531" cy="265837"/>
              <a:chOff x="6021400" y="1654100"/>
              <a:chExt cx="435350" cy="421375"/>
            </a:xfrm>
          </p:grpSpPr>
          <p:sp>
            <p:nvSpPr>
              <p:cNvPr id="383" name="Google Shape;383;p22"/>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4" name="Google Shape;384;p22"/>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5" name="Google Shape;385;p22"/>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386" name="Google Shape;386;p22"/>
          <p:cNvGrpSpPr/>
          <p:nvPr/>
        </p:nvGrpSpPr>
        <p:grpSpPr>
          <a:xfrm>
            <a:off x="7851500" y="5854072"/>
            <a:ext cx="1157656" cy="581189"/>
            <a:chOff x="5888625" y="4390554"/>
            <a:chExt cx="868242" cy="435892"/>
          </a:xfrm>
        </p:grpSpPr>
        <p:sp>
          <p:nvSpPr>
            <p:cNvPr id="387" name="Google Shape;387;p22"/>
            <p:cNvSpPr/>
            <p:nvPr/>
          </p:nvSpPr>
          <p:spPr>
            <a:xfrm>
              <a:off x="65013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8" name="Google Shape;388;p22"/>
            <p:cNvSpPr/>
            <p:nvPr/>
          </p:nvSpPr>
          <p:spPr>
            <a:xfrm>
              <a:off x="619497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9" name="Google Shape;389;p22"/>
            <p:cNvSpPr/>
            <p:nvPr/>
          </p:nvSpPr>
          <p:spPr>
            <a:xfrm>
              <a:off x="58886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cxnSp>
        <p:nvCxnSpPr>
          <p:cNvPr id="390" name="Google Shape;390;p22"/>
          <p:cNvCxnSpPr/>
          <p:nvPr/>
        </p:nvCxnSpPr>
        <p:spPr>
          <a:xfrm>
            <a:off x="-311767" y="6249047"/>
            <a:ext cx="79944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3926256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391"/>
        <p:cNvGrpSpPr/>
        <p:nvPr/>
      </p:nvGrpSpPr>
      <p:grpSpPr>
        <a:xfrm>
          <a:off x="0" y="0"/>
          <a:ext cx="0" cy="0"/>
          <a:chOff x="0" y="0"/>
          <a:chExt cx="0" cy="0"/>
        </a:xfrm>
      </p:grpSpPr>
      <p:sp>
        <p:nvSpPr>
          <p:cNvPr id="392" name="Google Shape;392;p23"/>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393" name="Google Shape;393;p23"/>
          <p:cNvCxnSpPr/>
          <p:nvPr/>
        </p:nvCxnSpPr>
        <p:spPr>
          <a:xfrm>
            <a:off x="-311767" y="6249047"/>
            <a:ext cx="7994400" cy="0"/>
          </a:xfrm>
          <a:prstGeom prst="straightConnector1">
            <a:avLst/>
          </a:prstGeom>
          <a:noFill/>
          <a:ln w="9525" cap="flat" cmpd="sng">
            <a:solidFill>
              <a:schemeClr val="lt1"/>
            </a:solidFill>
            <a:prstDash val="solid"/>
            <a:round/>
            <a:headEnd type="none" w="med" len="med"/>
            <a:tailEnd type="none" w="med" len="med"/>
          </a:ln>
        </p:spPr>
      </p:cxnSp>
      <p:grpSp>
        <p:nvGrpSpPr>
          <p:cNvPr id="394" name="Google Shape;394;p23"/>
          <p:cNvGrpSpPr/>
          <p:nvPr/>
        </p:nvGrpSpPr>
        <p:grpSpPr>
          <a:xfrm>
            <a:off x="7851500" y="5854072"/>
            <a:ext cx="1157656" cy="581189"/>
            <a:chOff x="5888625" y="4390554"/>
            <a:chExt cx="868242" cy="435892"/>
          </a:xfrm>
        </p:grpSpPr>
        <p:sp>
          <p:nvSpPr>
            <p:cNvPr id="395" name="Google Shape;395;p23"/>
            <p:cNvSpPr/>
            <p:nvPr/>
          </p:nvSpPr>
          <p:spPr>
            <a:xfrm>
              <a:off x="65013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6" name="Google Shape;396;p23"/>
            <p:cNvSpPr/>
            <p:nvPr/>
          </p:nvSpPr>
          <p:spPr>
            <a:xfrm>
              <a:off x="619497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7" name="Google Shape;397;p23"/>
            <p:cNvSpPr/>
            <p:nvPr/>
          </p:nvSpPr>
          <p:spPr>
            <a:xfrm>
              <a:off x="58886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398" name="Google Shape;398;p23"/>
          <p:cNvGrpSpPr/>
          <p:nvPr/>
        </p:nvGrpSpPr>
        <p:grpSpPr>
          <a:xfrm>
            <a:off x="3821120" y="350490"/>
            <a:ext cx="8370881" cy="509521"/>
            <a:chOff x="2865839" y="262867"/>
            <a:chExt cx="6278161" cy="382141"/>
          </a:xfrm>
        </p:grpSpPr>
        <p:cxnSp>
          <p:nvCxnSpPr>
            <p:cNvPr id="399" name="Google Shape;399;p23"/>
            <p:cNvCxnSpPr/>
            <p:nvPr/>
          </p:nvCxnSpPr>
          <p:spPr>
            <a:xfrm>
              <a:off x="3148200"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400" name="Google Shape;400;p23"/>
            <p:cNvGrpSpPr/>
            <p:nvPr/>
          </p:nvGrpSpPr>
          <p:grpSpPr>
            <a:xfrm rot="-2700771" flipH="1">
              <a:off x="2919601" y="321019"/>
              <a:ext cx="274531" cy="265837"/>
              <a:chOff x="6021400" y="1654100"/>
              <a:chExt cx="435350" cy="421375"/>
            </a:xfrm>
          </p:grpSpPr>
          <p:sp>
            <p:nvSpPr>
              <p:cNvPr id="401" name="Google Shape;401;p23"/>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2" name="Google Shape;402;p23"/>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3" name="Google Shape;403;p23"/>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3787354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p:nvPr/>
        </p:nvSpPr>
        <p:spPr>
          <a:xfrm>
            <a:off x="-3007833" y="-3801433"/>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 name="Google Shape;42;p6"/>
          <p:cNvSpPr/>
          <p:nvPr/>
        </p:nvSpPr>
        <p:spPr>
          <a:xfrm>
            <a:off x="8971633" y="3644067"/>
            <a:ext cx="5567200" cy="5567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 name="Google Shape;43;p6"/>
          <p:cNvSpPr txBox="1">
            <a:spLocks noGrp="1"/>
          </p:cNvSpPr>
          <p:nvPr>
            <p:ph type="title"/>
          </p:nvPr>
        </p:nvSpPr>
        <p:spPr>
          <a:xfrm>
            <a:off x="951200" y="593367"/>
            <a:ext cx="102896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4" name="Google Shape;44;p6"/>
          <p:cNvGrpSpPr/>
          <p:nvPr/>
        </p:nvGrpSpPr>
        <p:grpSpPr>
          <a:xfrm>
            <a:off x="-18808" y="5919659"/>
            <a:ext cx="3884600" cy="772484"/>
            <a:chOff x="267350" y="-205412"/>
            <a:chExt cx="2913450" cy="579363"/>
          </a:xfrm>
        </p:grpSpPr>
        <p:cxnSp>
          <p:nvCxnSpPr>
            <p:cNvPr id="45" name="Google Shape;45;p6"/>
            <p:cNvCxnSpPr/>
            <p:nvPr/>
          </p:nvCxnSpPr>
          <p:spPr>
            <a:xfrm>
              <a:off x="267350" y="-205412"/>
              <a:ext cx="575700" cy="575700"/>
            </a:xfrm>
            <a:prstGeom prst="straightConnector1">
              <a:avLst/>
            </a:prstGeom>
            <a:noFill/>
            <a:ln w="9525" cap="flat" cmpd="sng">
              <a:solidFill>
                <a:schemeClr val="accent2"/>
              </a:solidFill>
              <a:prstDash val="solid"/>
              <a:round/>
              <a:headEnd type="none" w="med" len="med"/>
              <a:tailEnd type="none" w="med" len="med"/>
            </a:ln>
          </p:spPr>
        </p:cxnSp>
        <p:cxnSp>
          <p:nvCxnSpPr>
            <p:cNvPr id="46" name="Google Shape;46;p6"/>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grpSp>
        <p:nvGrpSpPr>
          <p:cNvPr id="47" name="Google Shape;47;p6"/>
          <p:cNvGrpSpPr/>
          <p:nvPr/>
        </p:nvGrpSpPr>
        <p:grpSpPr>
          <a:xfrm rot="10800000">
            <a:off x="8326208" y="165859"/>
            <a:ext cx="3884600" cy="772484"/>
            <a:chOff x="267350" y="-205412"/>
            <a:chExt cx="2913450" cy="579363"/>
          </a:xfrm>
        </p:grpSpPr>
        <p:cxnSp>
          <p:nvCxnSpPr>
            <p:cNvPr id="48" name="Google Shape;48;p6"/>
            <p:cNvCxnSpPr/>
            <p:nvPr/>
          </p:nvCxnSpPr>
          <p:spPr>
            <a:xfrm>
              <a:off x="267350" y="-205412"/>
              <a:ext cx="575700" cy="575700"/>
            </a:xfrm>
            <a:prstGeom prst="straightConnector1">
              <a:avLst/>
            </a:prstGeom>
            <a:noFill/>
            <a:ln w="9525" cap="flat" cmpd="sng">
              <a:solidFill>
                <a:schemeClr val="accent2"/>
              </a:solidFill>
              <a:prstDash val="solid"/>
              <a:round/>
              <a:headEnd type="none" w="med" len="med"/>
              <a:tailEnd type="none" w="med" len="med"/>
            </a:ln>
          </p:spPr>
        </p:cxnSp>
        <p:cxnSp>
          <p:nvCxnSpPr>
            <p:cNvPr id="49" name="Google Shape;49;p6"/>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spTree>
    <p:extLst>
      <p:ext uri="{BB962C8B-B14F-4D97-AF65-F5344CB8AC3E}">
        <p14:creationId xmlns:p14="http://schemas.microsoft.com/office/powerpoint/2010/main" val="9427726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04"/>
        <p:cNvGrpSpPr/>
        <p:nvPr/>
      </p:nvGrpSpPr>
      <p:grpSpPr>
        <a:xfrm>
          <a:off x="0" y="0"/>
          <a:ext cx="0" cy="0"/>
          <a:chOff x="0" y="0"/>
          <a:chExt cx="0" cy="0"/>
        </a:xfrm>
      </p:grpSpPr>
      <p:sp>
        <p:nvSpPr>
          <p:cNvPr id="405" name="Google Shape;405;p24"/>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406" name="Google Shape;406;p24"/>
          <p:cNvCxnSpPr>
            <a:stCxn id="407" idx="4"/>
          </p:cNvCxnSpPr>
          <p:nvPr/>
        </p:nvCxnSpPr>
        <p:spPr>
          <a:xfrm rot="5400000">
            <a:off x="-1757657" y="3536500"/>
            <a:ext cx="989200" cy="4436800"/>
          </a:xfrm>
          <a:prstGeom prst="bentConnector2">
            <a:avLst/>
          </a:prstGeom>
          <a:noFill/>
          <a:ln w="9525" cap="flat" cmpd="sng">
            <a:solidFill>
              <a:schemeClr val="dk2"/>
            </a:solidFill>
            <a:prstDash val="solid"/>
            <a:round/>
            <a:headEnd type="none" w="med" len="med"/>
            <a:tailEnd type="none" w="med" len="med"/>
          </a:ln>
        </p:spPr>
      </p:cxnSp>
      <p:grpSp>
        <p:nvGrpSpPr>
          <p:cNvPr id="408" name="Google Shape;408;p24"/>
          <p:cNvGrpSpPr/>
          <p:nvPr/>
        </p:nvGrpSpPr>
        <p:grpSpPr>
          <a:xfrm rot="2699229" flipH="1">
            <a:off x="770261" y="4918026"/>
            <a:ext cx="366041" cy="354449"/>
            <a:chOff x="6021400" y="1654100"/>
            <a:chExt cx="435350" cy="421375"/>
          </a:xfrm>
        </p:grpSpPr>
        <p:sp>
          <p:nvSpPr>
            <p:cNvPr id="409" name="Google Shape;409;p24"/>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0" name="Google Shape;410;p24"/>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1" name="Google Shape;411;p24"/>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407" name="Google Shape;407;p24"/>
          <p:cNvSpPr/>
          <p:nvPr/>
        </p:nvSpPr>
        <p:spPr>
          <a:xfrm>
            <a:off x="890943" y="5143500"/>
            <a:ext cx="128800" cy="116800"/>
          </a:xfrm>
          <a:prstGeom prst="ellipse">
            <a:avLst/>
          </a:prstGeom>
          <a:no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cxnSp>
        <p:nvCxnSpPr>
          <p:cNvPr id="412" name="Google Shape;412;p24"/>
          <p:cNvCxnSpPr>
            <a:stCxn id="413" idx="4"/>
          </p:cNvCxnSpPr>
          <p:nvPr/>
        </p:nvCxnSpPr>
        <p:spPr>
          <a:xfrm rot="-5400000" flipH="1">
            <a:off x="12925333" y="3536051"/>
            <a:ext cx="1026800" cy="4400400"/>
          </a:xfrm>
          <a:prstGeom prst="bentConnector2">
            <a:avLst/>
          </a:prstGeom>
          <a:noFill/>
          <a:ln w="9525" cap="flat" cmpd="sng">
            <a:solidFill>
              <a:schemeClr val="dk2"/>
            </a:solidFill>
            <a:prstDash val="solid"/>
            <a:round/>
            <a:headEnd type="none" w="med" len="med"/>
            <a:tailEnd type="none" w="med" len="med"/>
          </a:ln>
        </p:spPr>
      </p:cxnSp>
      <p:grpSp>
        <p:nvGrpSpPr>
          <p:cNvPr id="414" name="Google Shape;414;p24"/>
          <p:cNvGrpSpPr/>
          <p:nvPr/>
        </p:nvGrpSpPr>
        <p:grpSpPr>
          <a:xfrm rot="-2699229">
            <a:off x="11057277" y="4879926"/>
            <a:ext cx="366041" cy="354449"/>
            <a:chOff x="6021400" y="1654100"/>
            <a:chExt cx="435350" cy="421375"/>
          </a:xfrm>
        </p:grpSpPr>
        <p:sp>
          <p:nvSpPr>
            <p:cNvPr id="415" name="Google Shape;415;p24"/>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6" name="Google Shape;416;p24"/>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7" name="Google Shape;417;p24"/>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413" name="Google Shape;413;p24"/>
          <p:cNvSpPr/>
          <p:nvPr/>
        </p:nvSpPr>
        <p:spPr>
          <a:xfrm>
            <a:off x="11110933" y="4967651"/>
            <a:ext cx="255200" cy="255200"/>
          </a:xfrm>
          <a:prstGeom prst="ellipse">
            <a:avLst/>
          </a:prstGeom>
          <a:no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28520392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418"/>
        <p:cNvGrpSpPr/>
        <p:nvPr/>
      </p:nvGrpSpPr>
      <p:grpSpPr>
        <a:xfrm>
          <a:off x="0" y="0"/>
          <a:ext cx="0" cy="0"/>
          <a:chOff x="0" y="0"/>
          <a:chExt cx="0" cy="0"/>
        </a:xfrm>
      </p:grpSpPr>
      <p:sp>
        <p:nvSpPr>
          <p:cNvPr id="419" name="Google Shape;419;p25"/>
          <p:cNvSpPr txBox="1">
            <a:spLocks noGrp="1"/>
          </p:cNvSpPr>
          <p:nvPr>
            <p:ph type="subTitle" idx="1"/>
          </p:nvPr>
        </p:nvSpPr>
        <p:spPr>
          <a:xfrm>
            <a:off x="960000" y="3622500"/>
            <a:ext cx="3963200" cy="26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24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20" name="Google Shape;420;p25"/>
          <p:cNvSpPr txBox="1">
            <a:spLocks noGrp="1"/>
          </p:cNvSpPr>
          <p:nvPr>
            <p:ph type="title"/>
          </p:nvPr>
        </p:nvSpPr>
        <p:spPr>
          <a:xfrm>
            <a:off x="960000" y="1056467"/>
            <a:ext cx="5188400" cy="2093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7333"/>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1" name="Google Shape;421;p25"/>
          <p:cNvGrpSpPr/>
          <p:nvPr/>
        </p:nvGrpSpPr>
        <p:grpSpPr>
          <a:xfrm>
            <a:off x="-311766" y="350490"/>
            <a:ext cx="8401492" cy="509521"/>
            <a:chOff x="-233825" y="262867"/>
            <a:chExt cx="6301119" cy="382141"/>
          </a:xfrm>
        </p:grpSpPr>
        <p:cxnSp>
          <p:nvCxnSpPr>
            <p:cNvPr id="422" name="Google Shape;422;p25"/>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423" name="Google Shape;423;p25"/>
            <p:cNvGrpSpPr/>
            <p:nvPr/>
          </p:nvGrpSpPr>
          <p:grpSpPr>
            <a:xfrm rot="2700771">
              <a:off x="5739001" y="321019"/>
              <a:ext cx="274531" cy="265837"/>
              <a:chOff x="6021400" y="1654100"/>
              <a:chExt cx="435350" cy="421375"/>
            </a:xfrm>
          </p:grpSpPr>
          <p:sp>
            <p:nvSpPr>
              <p:cNvPr id="424" name="Google Shape;424;p25"/>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5" name="Google Shape;425;p25"/>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6" name="Google Shape;426;p25"/>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
        <p:nvSpPr>
          <p:cNvPr id="427" name="Google Shape;427;p25"/>
          <p:cNvSpPr/>
          <p:nvPr/>
        </p:nvSpPr>
        <p:spPr>
          <a:xfrm>
            <a:off x="8259967"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8" name="Google Shape;428;p25"/>
          <p:cNvSpPr/>
          <p:nvPr/>
        </p:nvSpPr>
        <p:spPr>
          <a:xfrm>
            <a:off x="7851500"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9" name="Google Shape;429;p25"/>
          <p:cNvSpPr/>
          <p:nvPr/>
        </p:nvSpPr>
        <p:spPr>
          <a:xfrm>
            <a:off x="8668433"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cxnSp>
        <p:nvCxnSpPr>
          <p:cNvPr id="430" name="Google Shape;430;p25"/>
          <p:cNvCxnSpPr/>
          <p:nvPr/>
        </p:nvCxnSpPr>
        <p:spPr>
          <a:xfrm>
            <a:off x="-311767" y="6249047"/>
            <a:ext cx="79944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142197812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431"/>
        <p:cNvGrpSpPr/>
        <p:nvPr/>
      </p:nvGrpSpPr>
      <p:grpSpPr>
        <a:xfrm>
          <a:off x="0" y="0"/>
          <a:ext cx="0" cy="0"/>
          <a:chOff x="0" y="0"/>
          <a:chExt cx="0" cy="0"/>
        </a:xfrm>
      </p:grpSpPr>
      <p:sp>
        <p:nvSpPr>
          <p:cNvPr id="432" name="Google Shape;432;p26"/>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86016523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433"/>
        <p:cNvGrpSpPr/>
        <p:nvPr/>
      </p:nvGrpSpPr>
      <p:grpSpPr>
        <a:xfrm>
          <a:off x="0" y="0"/>
          <a:ext cx="0" cy="0"/>
          <a:chOff x="0" y="0"/>
          <a:chExt cx="0" cy="0"/>
        </a:xfrm>
      </p:grpSpPr>
      <p:sp>
        <p:nvSpPr>
          <p:cNvPr id="434" name="Google Shape;434;p27"/>
          <p:cNvSpPr txBox="1">
            <a:spLocks noGrp="1"/>
          </p:cNvSpPr>
          <p:nvPr>
            <p:ph type="ctrTitle"/>
          </p:nvPr>
        </p:nvSpPr>
        <p:spPr>
          <a:xfrm>
            <a:off x="3598000" y="893100"/>
            <a:ext cx="4996000" cy="84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435" name="Google Shape;435;p27"/>
          <p:cNvSpPr txBox="1">
            <a:spLocks noGrp="1"/>
          </p:cNvSpPr>
          <p:nvPr>
            <p:ph type="subTitle" idx="1"/>
          </p:nvPr>
        </p:nvSpPr>
        <p:spPr>
          <a:xfrm>
            <a:off x="3597984" y="2858033"/>
            <a:ext cx="4996000" cy="150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436" name="Google Shape;436;p27"/>
          <p:cNvSpPr txBox="1"/>
          <p:nvPr/>
        </p:nvSpPr>
        <p:spPr>
          <a:xfrm>
            <a:off x="3239984" y="4651333"/>
            <a:ext cx="5712000" cy="974400"/>
          </a:xfrm>
          <a:prstGeom prst="rect">
            <a:avLst/>
          </a:prstGeom>
          <a:noFill/>
          <a:ln>
            <a:noFill/>
          </a:ln>
        </p:spPr>
        <p:txBody>
          <a:bodyPr spcFirstLastPara="1" wrap="square" lIns="121900" tIns="121900" rIns="121900" bIns="121900" anchor="b" anchorCtr="0">
            <a:noAutofit/>
          </a:bodyPr>
          <a:lstStyle/>
          <a:p>
            <a:pPr algn="ctr">
              <a:spcBef>
                <a:spcPts val="400"/>
              </a:spcBef>
              <a:buClr>
                <a:srgbClr val="000000"/>
              </a:buClr>
              <a:buFont typeface="Arial"/>
              <a:buNone/>
            </a:pPr>
            <a:r>
              <a:rPr lang="en" sz="1867" kern="0">
                <a:solidFill>
                  <a:srgbClr val="FFFFFF"/>
                </a:solidFill>
                <a:latin typeface="Jura"/>
                <a:ea typeface="Jura"/>
                <a:cs typeface="Jura"/>
                <a:sym typeface="Jura"/>
              </a:rPr>
              <a:t>CREDITS: This presentation template was created by </a:t>
            </a:r>
            <a:r>
              <a:rPr lang="en" sz="1867" b="1" kern="0">
                <a:solidFill>
                  <a:srgbClr val="FFFFFF"/>
                </a:solidFill>
                <a:uFill>
                  <a:noFill/>
                </a:uFill>
                <a:latin typeface="Jura"/>
                <a:ea typeface="Jura"/>
                <a:cs typeface="Jura"/>
                <a:sym typeface="Jura"/>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867" b="1" kern="0">
                <a:solidFill>
                  <a:srgbClr val="FFFFFF"/>
                </a:solidFill>
                <a:latin typeface="Jura"/>
                <a:ea typeface="Jura"/>
                <a:cs typeface="Jura"/>
                <a:sym typeface="Jura"/>
              </a:rPr>
              <a:t>,</a:t>
            </a:r>
            <a:r>
              <a:rPr lang="en" sz="1867" kern="0">
                <a:solidFill>
                  <a:srgbClr val="FFFFFF"/>
                </a:solidFill>
                <a:latin typeface="Jura"/>
                <a:ea typeface="Jura"/>
                <a:cs typeface="Jura"/>
                <a:sym typeface="Jura"/>
              </a:rPr>
              <a:t> including icons by </a:t>
            </a:r>
            <a:r>
              <a:rPr lang="en" sz="1867" b="1" kern="0">
                <a:solidFill>
                  <a:srgbClr val="FFFFFF"/>
                </a:solidFill>
                <a:uFill>
                  <a:noFill/>
                </a:uFill>
                <a:latin typeface="Jura"/>
                <a:ea typeface="Jura"/>
                <a:cs typeface="Jura"/>
                <a:sym typeface="Jura"/>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867" kern="0">
                <a:solidFill>
                  <a:srgbClr val="FFFFFF"/>
                </a:solidFill>
                <a:latin typeface="Jura"/>
                <a:ea typeface="Jura"/>
                <a:cs typeface="Jura"/>
                <a:sym typeface="Jura"/>
              </a:rPr>
              <a:t> and infographics &amp; images by </a:t>
            </a:r>
            <a:r>
              <a:rPr lang="en" sz="1867" b="1" kern="0">
                <a:solidFill>
                  <a:srgbClr val="FFFFFF"/>
                </a:solidFill>
                <a:uFill>
                  <a:noFill/>
                </a:uFill>
                <a:latin typeface="Jura"/>
                <a:ea typeface="Jura"/>
                <a:cs typeface="Jura"/>
                <a:sym typeface="Jura"/>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867" b="1" kern="0">
              <a:solidFill>
                <a:srgbClr val="FFFFFF"/>
              </a:solidFill>
              <a:latin typeface="Jura"/>
              <a:ea typeface="Jura"/>
              <a:cs typeface="Jura"/>
              <a:sym typeface="Jura"/>
            </a:endParaRPr>
          </a:p>
        </p:txBody>
      </p:sp>
      <p:grpSp>
        <p:nvGrpSpPr>
          <p:cNvPr id="437" name="Google Shape;437;p27"/>
          <p:cNvGrpSpPr/>
          <p:nvPr/>
        </p:nvGrpSpPr>
        <p:grpSpPr>
          <a:xfrm rot="-5400000" flipH="1">
            <a:off x="-4823709" y="2674492"/>
            <a:ext cx="10147684" cy="1109861"/>
            <a:chOff x="-71925" y="-884100"/>
            <a:chExt cx="9144255" cy="1188797"/>
          </a:xfrm>
        </p:grpSpPr>
        <p:sp>
          <p:nvSpPr>
            <p:cNvPr id="438" name="Google Shape;438;p27"/>
            <p:cNvSpPr/>
            <p:nvPr/>
          </p:nvSpPr>
          <p:spPr>
            <a:xfrm>
              <a:off x="-71925" y="-884100"/>
              <a:ext cx="3175016" cy="741739"/>
            </a:xfrm>
            <a:custGeom>
              <a:avLst/>
              <a:gdLst/>
              <a:ahLst/>
              <a:cxnLst/>
              <a:rect l="l" t="t" r="r" b="b"/>
              <a:pathLst>
                <a:path w="99196" h="44764" extrusionOk="0">
                  <a:moveTo>
                    <a:pt x="96826" y="0"/>
                  </a:moveTo>
                  <a:cubicBezTo>
                    <a:pt x="87993" y="14934"/>
                    <a:pt x="80556" y="32035"/>
                    <a:pt x="64567" y="38354"/>
                  </a:cubicBezTo>
                  <a:cubicBezTo>
                    <a:pt x="60625" y="39913"/>
                    <a:pt x="56746" y="40615"/>
                    <a:pt x="52946" y="40615"/>
                  </a:cubicBezTo>
                  <a:cubicBezTo>
                    <a:pt x="32157" y="40615"/>
                    <a:pt x="13718" y="19608"/>
                    <a:pt x="0" y="2967"/>
                  </a:cubicBezTo>
                  <a:lnTo>
                    <a:pt x="0" y="7107"/>
                  </a:lnTo>
                  <a:cubicBezTo>
                    <a:pt x="13714" y="23750"/>
                    <a:pt x="32154" y="44764"/>
                    <a:pt x="52946" y="44764"/>
                  </a:cubicBezTo>
                  <a:cubicBezTo>
                    <a:pt x="56744" y="44764"/>
                    <a:pt x="60620" y="44063"/>
                    <a:pt x="64560" y="42506"/>
                  </a:cubicBezTo>
                  <a:cubicBezTo>
                    <a:pt x="82058" y="35592"/>
                    <a:pt x="89185" y="15722"/>
                    <a:pt x="9919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9" name="Google Shape;439;p27"/>
            <p:cNvSpPr/>
            <p:nvPr/>
          </p:nvSpPr>
          <p:spPr>
            <a:xfrm>
              <a:off x="-20108" y="-884100"/>
              <a:ext cx="2963286" cy="591317"/>
            </a:xfrm>
            <a:custGeom>
              <a:avLst/>
              <a:gdLst/>
              <a:ahLst/>
              <a:cxnLst/>
              <a:rect l="l" t="t" r="r" b="b"/>
              <a:pathLst>
                <a:path w="92581" h="35686" extrusionOk="0">
                  <a:moveTo>
                    <a:pt x="0" y="0"/>
                  </a:moveTo>
                  <a:cubicBezTo>
                    <a:pt x="13539" y="16291"/>
                    <a:pt x="31336" y="35685"/>
                    <a:pt x="51325" y="35685"/>
                  </a:cubicBezTo>
                  <a:cubicBezTo>
                    <a:pt x="55137" y="35685"/>
                    <a:pt x="59029" y="34980"/>
                    <a:pt x="62986" y="33413"/>
                  </a:cubicBezTo>
                  <a:cubicBezTo>
                    <a:pt x="77218" y="27771"/>
                    <a:pt x="84802" y="13613"/>
                    <a:pt x="92580" y="0"/>
                  </a:cubicBezTo>
                  <a:lnTo>
                    <a:pt x="90408" y="0"/>
                  </a:lnTo>
                  <a:cubicBezTo>
                    <a:pt x="83313" y="12253"/>
                    <a:pt x="75803" y="24165"/>
                    <a:pt x="63023" y="29236"/>
                  </a:cubicBezTo>
                  <a:cubicBezTo>
                    <a:pt x="59050" y="30812"/>
                    <a:pt x="55143" y="31522"/>
                    <a:pt x="51318" y="31522"/>
                  </a:cubicBezTo>
                  <a:cubicBezTo>
                    <a:pt x="33004" y="31522"/>
                    <a:pt x="16543" y="15259"/>
                    <a:pt x="3495"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0" name="Google Shape;440;p27"/>
            <p:cNvSpPr/>
            <p:nvPr/>
          </p:nvSpPr>
          <p:spPr>
            <a:xfrm>
              <a:off x="-71925" y="-884100"/>
              <a:ext cx="3386650" cy="891400"/>
            </a:xfrm>
            <a:custGeom>
              <a:avLst/>
              <a:gdLst/>
              <a:ahLst/>
              <a:cxnLst/>
              <a:rect l="l" t="t" r="r" b="b"/>
              <a:pathLst>
                <a:path w="105808" h="53796" extrusionOk="0">
                  <a:moveTo>
                    <a:pt x="102436" y="0"/>
                  </a:moveTo>
                  <a:cubicBezTo>
                    <a:pt x="90488" y="16145"/>
                    <a:pt x="83963" y="39750"/>
                    <a:pt x="64567" y="47422"/>
                  </a:cubicBezTo>
                  <a:cubicBezTo>
                    <a:pt x="60625" y="48981"/>
                    <a:pt x="56747" y="49682"/>
                    <a:pt x="52947" y="49682"/>
                  </a:cubicBezTo>
                  <a:cubicBezTo>
                    <a:pt x="32156" y="49682"/>
                    <a:pt x="13712" y="28671"/>
                    <a:pt x="0" y="12029"/>
                  </a:cubicBezTo>
                  <a:lnTo>
                    <a:pt x="0" y="16175"/>
                  </a:lnTo>
                  <a:cubicBezTo>
                    <a:pt x="13707" y="32812"/>
                    <a:pt x="32119" y="53795"/>
                    <a:pt x="52888" y="53795"/>
                  </a:cubicBezTo>
                  <a:cubicBezTo>
                    <a:pt x="56714" y="53795"/>
                    <a:pt x="60620" y="53083"/>
                    <a:pt x="64591" y="51501"/>
                  </a:cubicBezTo>
                  <a:cubicBezTo>
                    <a:pt x="85653" y="43115"/>
                    <a:pt x="91549" y="15871"/>
                    <a:pt x="10580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1" name="Google Shape;441;p27"/>
            <p:cNvSpPr/>
            <p:nvPr/>
          </p:nvSpPr>
          <p:spPr>
            <a:xfrm>
              <a:off x="5229039" y="-884100"/>
              <a:ext cx="3843012" cy="684043"/>
            </a:xfrm>
            <a:custGeom>
              <a:avLst/>
              <a:gdLst/>
              <a:ahLst/>
              <a:cxnLst/>
              <a:rect l="l" t="t" r="r" b="b"/>
              <a:pathLst>
                <a:path w="120066" h="41282" extrusionOk="0">
                  <a:moveTo>
                    <a:pt x="0" y="0"/>
                  </a:moveTo>
                  <a:cubicBezTo>
                    <a:pt x="19721" y="13196"/>
                    <a:pt x="36784" y="33544"/>
                    <a:pt x="59558" y="39608"/>
                  </a:cubicBezTo>
                  <a:cubicBezTo>
                    <a:pt x="63838" y="40749"/>
                    <a:pt x="67923" y="41282"/>
                    <a:pt x="71837" y="41282"/>
                  </a:cubicBezTo>
                  <a:cubicBezTo>
                    <a:pt x="89348" y="41282"/>
                    <a:pt x="103431" y="30623"/>
                    <a:pt x="116149" y="16058"/>
                  </a:cubicBezTo>
                  <a:cubicBezTo>
                    <a:pt x="117476" y="14531"/>
                    <a:pt x="118780" y="13017"/>
                    <a:pt x="120065" y="11508"/>
                  </a:cubicBezTo>
                  <a:lnTo>
                    <a:pt x="120065" y="7362"/>
                  </a:lnTo>
                  <a:cubicBezTo>
                    <a:pt x="118780" y="8876"/>
                    <a:pt x="117484" y="10397"/>
                    <a:pt x="116155" y="11924"/>
                  </a:cubicBezTo>
                  <a:cubicBezTo>
                    <a:pt x="103450" y="26559"/>
                    <a:pt x="89345" y="37178"/>
                    <a:pt x="71798" y="37178"/>
                  </a:cubicBezTo>
                  <a:cubicBezTo>
                    <a:pt x="67888" y="37178"/>
                    <a:pt x="63808" y="36651"/>
                    <a:pt x="59534" y="35524"/>
                  </a:cubicBezTo>
                  <a:cubicBezTo>
                    <a:pt x="38968" y="30104"/>
                    <a:pt x="23197" y="13023"/>
                    <a:pt x="591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2" name="Google Shape;442;p27"/>
            <p:cNvSpPr/>
            <p:nvPr/>
          </p:nvSpPr>
          <p:spPr>
            <a:xfrm>
              <a:off x="229826" y="-884100"/>
              <a:ext cx="2557367" cy="440530"/>
            </a:xfrm>
            <a:custGeom>
              <a:avLst/>
              <a:gdLst/>
              <a:ahLst/>
              <a:cxnLst/>
              <a:rect l="l" t="t" r="r" b="b"/>
              <a:pathLst>
                <a:path w="79899" h="26586" extrusionOk="0">
                  <a:moveTo>
                    <a:pt x="0" y="0"/>
                  </a:moveTo>
                  <a:cubicBezTo>
                    <a:pt x="12284" y="13640"/>
                    <a:pt x="27148" y="26585"/>
                    <a:pt x="43505" y="26585"/>
                  </a:cubicBezTo>
                  <a:cubicBezTo>
                    <a:pt x="47349" y="26585"/>
                    <a:pt x="51275" y="25871"/>
                    <a:pt x="55269" y="24282"/>
                  </a:cubicBezTo>
                  <a:cubicBezTo>
                    <a:pt x="66312" y="19888"/>
                    <a:pt x="73506" y="10416"/>
                    <a:pt x="79898" y="0"/>
                  </a:cubicBezTo>
                  <a:lnTo>
                    <a:pt x="77403" y="0"/>
                  </a:lnTo>
                  <a:cubicBezTo>
                    <a:pt x="71581" y="8715"/>
                    <a:pt x="64860" y="16300"/>
                    <a:pt x="55318" y="20099"/>
                  </a:cubicBezTo>
                  <a:cubicBezTo>
                    <a:pt x="51302" y="21702"/>
                    <a:pt x="47357" y="22423"/>
                    <a:pt x="43495" y="22423"/>
                  </a:cubicBezTo>
                  <a:cubicBezTo>
                    <a:pt x="28811" y="22423"/>
                    <a:pt x="15339" y="12001"/>
                    <a:pt x="384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3" name="Google Shape;443;p27"/>
            <p:cNvSpPr/>
            <p:nvPr/>
          </p:nvSpPr>
          <p:spPr>
            <a:xfrm>
              <a:off x="-71925" y="-884100"/>
              <a:ext cx="9144255" cy="1039121"/>
            </a:xfrm>
            <a:custGeom>
              <a:avLst/>
              <a:gdLst/>
              <a:ahLst/>
              <a:cxnLst/>
              <a:rect l="l" t="t" r="r" b="b"/>
              <a:pathLst>
                <a:path w="285691" h="62711" extrusionOk="0">
                  <a:moveTo>
                    <a:pt x="112709" y="0"/>
                  </a:moveTo>
                  <a:cubicBezTo>
                    <a:pt x="93219" y="13413"/>
                    <a:pt x="88240" y="46765"/>
                    <a:pt x="64591" y="56268"/>
                  </a:cubicBezTo>
                  <a:cubicBezTo>
                    <a:pt x="60565" y="57886"/>
                    <a:pt x="56610" y="58613"/>
                    <a:pt x="52740" y="58613"/>
                  </a:cubicBezTo>
                  <a:cubicBezTo>
                    <a:pt x="32008" y="58613"/>
                    <a:pt x="13710" y="37742"/>
                    <a:pt x="0" y="21099"/>
                  </a:cubicBezTo>
                  <a:lnTo>
                    <a:pt x="0" y="25245"/>
                  </a:lnTo>
                  <a:cubicBezTo>
                    <a:pt x="13779" y="41962"/>
                    <a:pt x="31983" y="62711"/>
                    <a:pt x="52783" y="62711"/>
                  </a:cubicBezTo>
                  <a:cubicBezTo>
                    <a:pt x="56634" y="62711"/>
                    <a:pt x="60574" y="61999"/>
                    <a:pt x="64591" y="60420"/>
                  </a:cubicBezTo>
                  <a:cubicBezTo>
                    <a:pt x="93927" y="48882"/>
                    <a:pt x="95267" y="1223"/>
                    <a:pt x="131046" y="708"/>
                  </a:cubicBezTo>
                  <a:cubicBezTo>
                    <a:pt x="131287" y="704"/>
                    <a:pt x="131528" y="702"/>
                    <a:pt x="131768" y="702"/>
                  </a:cubicBezTo>
                  <a:cubicBezTo>
                    <a:pt x="168136" y="702"/>
                    <a:pt x="191428" y="39679"/>
                    <a:pt x="225177" y="48527"/>
                  </a:cubicBezTo>
                  <a:cubicBezTo>
                    <a:pt x="229412" y="49637"/>
                    <a:pt x="233468" y="50153"/>
                    <a:pt x="237367" y="50153"/>
                  </a:cubicBezTo>
                  <a:cubicBezTo>
                    <a:pt x="254891" y="50153"/>
                    <a:pt x="269258" y="39735"/>
                    <a:pt x="282611" y="25970"/>
                  </a:cubicBezTo>
                  <a:cubicBezTo>
                    <a:pt x="283648" y="24897"/>
                    <a:pt x="284673" y="23829"/>
                    <a:pt x="285690" y="22767"/>
                  </a:cubicBezTo>
                  <a:lnTo>
                    <a:pt x="285690" y="17181"/>
                  </a:lnTo>
                  <a:cubicBezTo>
                    <a:pt x="284487" y="18529"/>
                    <a:pt x="283264" y="19876"/>
                    <a:pt x="282029" y="21234"/>
                  </a:cubicBezTo>
                  <a:cubicBezTo>
                    <a:pt x="269068" y="35407"/>
                    <a:pt x="254906" y="46062"/>
                    <a:pt x="237442" y="46062"/>
                  </a:cubicBezTo>
                  <a:cubicBezTo>
                    <a:pt x="233527" y="46062"/>
                    <a:pt x="229447" y="45527"/>
                    <a:pt x="225177" y="44375"/>
                  </a:cubicBezTo>
                  <a:cubicBezTo>
                    <a:pt x="198970" y="37311"/>
                    <a:pt x="179617" y="11539"/>
                    <a:pt x="155291"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4" name="Google Shape;444;p27"/>
            <p:cNvSpPr/>
            <p:nvPr/>
          </p:nvSpPr>
          <p:spPr>
            <a:xfrm>
              <a:off x="5630552" y="-884100"/>
              <a:ext cx="3441478" cy="534747"/>
            </a:xfrm>
            <a:custGeom>
              <a:avLst/>
              <a:gdLst/>
              <a:ahLst/>
              <a:cxnLst/>
              <a:rect l="l" t="t" r="r" b="b"/>
              <a:pathLst>
                <a:path w="107521" h="32272" extrusionOk="0">
                  <a:moveTo>
                    <a:pt x="0" y="0"/>
                  </a:moveTo>
                  <a:cubicBezTo>
                    <a:pt x="14780" y="12129"/>
                    <a:pt x="29000" y="25858"/>
                    <a:pt x="46975" y="30614"/>
                  </a:cubicBezTo>
                  <a:cubicBezTo>
                    <a:pt x="51247" y="31743"/>
                    <a:pt x="55326" y="32271"/>
                    <a:pt x="59235" y="32271"/>
                  </a:cubicBezTo>
                  <a:cubicBezTo>
                    <a:pt x="76787" y="32271"/>
                    <a:pt x="90909" y="21627"/>
                    <a:pt x="103610" y="7002"/>
                  </a:cubicBezTo>
                  <a:cubicBezTo>
                    <a:pt x="104939" y="5475"/>
                    <a:pt x="106235" y="3954"/>
                    <a:pt x="107520" y="2446"/>
                  </a:cubicBezTo>
                  <a:lnTo>
                    <a:pt x="107520" y="0"/>
                  </a:lnTo>
                  <a:lnTo>
                    <a:pt x="106068" y="0"/>
                  </a:lnTo>
                  <a:cubicBezTo>
                    <a:pt x="105255" y="950"/>
                    <a:pt x="104441" y="1899"/>
                    <a:pt x="103610" y="2856"/>
                  </a:cubicBezTo>
                  <a:cubicBezTo>
                    <a:pt x="90929" y="17458"/>
                    <a:pt x="76798" y="28134"/>
                    <a:pt x="59264" y="28134"/>
                  </a:cubicBezTo>
                  <a:cubicBezTo>
                    <a:pt x="55349" y="28134"/>
                    <a:pt x="51265" y="27601"/>
                    <a:pt x="46989" y="26462"/>
                  </a:cubicBezTo>
                  <a:cubicBezTo>
                    <a:pt x="31147" y="22240"/>
                    <a:pt x="18312" y="10975"/>
                    <a:pt x="542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5" name="Google Shape;445;p27"/>
            <p:cNvSpPr/>
            <p:nvPr/>
          </p:nvSpPr>
          <p:spPr>
            <a:xfrm>
              <a:off x="6395812" y="-884100"/>
              <a:ext cx="2200164" cy="234548"/>
            </a:xfrm>
            <a:custGeom>
              <a:avLst/>
              <a:gdLst/>
              <a:ahLst/>
              <a:cxnLst/>
              <a:rect l="l" t="t" r="r" b="b"/>
              <a:pathLst>
                <a:path w="68739" h="14155" extrusionOk="0">
                  <a:moveTo>
                    <a:pt x="0" y="0"/>
                  </a:moveTo>
                  <a:cubicBezTo>
                    <a:pt x="7125" y="5463"/>
                    <a:pt x="14686" y="10000"/>
                    <a:pt x="23202" y="12384"/>
                  </a:cubicBezTo>
                  <a:cubicBezTo>
                    <a:pt x="27518" y="13593"/>
                    <a:pt x="31646" y="14155"/>
                    <a:pt x="35605" y="14155"/>
                  </a:cubicBezTo>
                  <a:cubicBezTo>
                    <a:pt x="48131" y="14155"/>
                    <a:pt x="58970" y="8533"/>
                    <a:pt x="68739" y="0"/>
                  </a:cubicBezTo>
                  <a:lnTo>
                    <a:pt x="63580" y="0"/>
                  </a:lnTo>
                  <a:cubicBezTo>
                    <a:pt x="55205" y="6153"/>
                    <a:pt x="46017" y="10012"/>
                    <a:pt x="35699" y="10012"/>
                  </a:cubicBezTo>
                  <a:cubicBezTo>
                    <a:pt x="31726" y="10012"/>
                    <a:pt x="27585" y="9440"/>
                    <a:pt x="23258" y="8205"/>
                  </a:cubicBezTo>
                  <a:cubicBezTo>
                    <a:pt x="17107" y="6455"/>
                    <a:pt x="11483" y="3563"/>
                    <a:pt x="616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6" name="Google Shape;446;p27"/>
            <p:cNvSpPr/>
            <p:nvPr/>
          </p:nvSpPr>
          <p:spPr>
            <a:xfrm>
              <a:off x="511125" y="-884100"/>
              <a:ext cx="2087945" cy="289743"/>
            </a:xfrm>
            <a:custGeom>
              <a:avLst/>
              <a:gdLst/>
              <a:ahLst/>
              <a:cxnLst/>
              <a:rect l="l" t="t" r="r" b="b"/>
              <a:pathLst>
                <a:path w="65233" h="17486" extrusionOk="0">
                  <a:moveTo>
                    <a:pt x="1" y="0"/>
                  </a:moveTo>
                  <a:cubicBezTo>
                    <a:pt x="10344" y="9788"/>
                    <a:pt x="22072" y="17486"/>
                    <a:pt x="34705" y="17486"/>
                  </a:cubicBezTo>
                  <a:cubicBezTo>
                    <a:pt x="38585" y="17486"/>
                    <a:pt x="42549" y="16760"/>
                    <a:pt x="46586" y="15146"/>
                  </a:cubicBezTo>
                  <a:cubicBezTo>
                    <a:pt x="54258" y="12073"/>
                    <a:pt x="60148" y="6574"/>
                    <a:pt x="65233" y="0"/>
                  </a:cubicBezTo>
                  <a:lnTo>
                    <a:pt x="61893" y="0"/>
                  </a:lnTo>
                  <a:cubicBezTo>
                    <a:pt x="57578" y="4718"/>
                    <a:pt x="52644" y="8591"/>
                    <a:pt x="46629" y="10969"/>
                  </a:cubicBezTo>
                  <a:cubicBezTo>
                    <a:pt x="42577" y="12574"/>
                    <a:pt x="38602" y="13297"/>
                    <a:pt x="34717" y="13297"/>
                  </a:cubicBezTo>
                  <a:cubicBezTo>
                    <a:pt x="23914" y="13297"/>
                    <a:pt x="13802" y="7711"/>
                    <a:pt x="4644"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7" name="Google Shape;447;p27"/>
            <p:cNvSpPr/>
            <p:nvPr/>
          </p:nvSpPr>
          <p:spPr>
            <a:xfrm>
              <a:off x="6008029" y="-884100"/>
              <a:ext cx="2880227" cy="384673"/>
            </a:xfrm>
            <a:custGeom>
              <a:avLst/>
              <a:gdLst/>
              <a:ahLst/>
              <a:cxnLst/>
              <a:rect l="l" t="t" r="r" b="b"/>
              <a:pathLst>
                <a:path w="89986" h="23215" extrusionOk="0">
                  <a:moveTo>
                    <a:pt x="0" y="0"/>
                  </a:moveTo>
                  <a:cubicBezTo>
                    <a:pt x="10801" y="9267"/>
                    <a:pt x="21917" y="17920"/>
                    <a:pt x="35225" y="21514"/>
                  </a:cubicBezTo>
                  <a:cubicBezTo>
                    <a:pt x="39512" y="22674"/>
                    <a:pt x="43610" y="23215"/>
                    <a:pt x="47538" y="23215"/>
                  </a:cubicBezTo>
                  <a:cubicBezTo>
                    <a:pt x="64196" y="23215"/>
                    <a:pt x="77810" y="13491"/>
                    <a:pt x="89985" y="0"/>
                  </a:cubicBezTo>
                  <a:lnTo>
                    <a:pt x="86075" y="0"/>
                  </a:lnTo>
                  <a:cubicBezTo>
                    <a:pt x="74929" y="11268"/>
                    <a:pt x="62474" y="19074"/>
                    <a:pt x="47617" y="19074"/>
                  </a:cubicBezTo>
                  <a:cubicBezTo>
                    <a:pt x="43675" y="19074"/>
                    <a:pt x="39563" y="18524"/>
                    <a:pt x="35262" y="17343"/>
                  </a:cubicBezTo>
                  <a:cubicBezTo>
                    <a:pt x="24114" y="14283"/>
                    <a:pt x="14543" y="7609"/>
                    <a:pt x="541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8" name="Google Shape;448;p27"/>
            <p:cNvSpPr/>
            <p:nvPr/>
          </p:nvSpPr>
          <p:spPr>
            <a:xfrm>
              <a:off x="865974" y="-884100"/>
              <a:ext cx="1461847" cy="138608"/>
            </a:xfrm>
            <a:custGeom>
              <a:avLst/>
              <a:gdLst/>
              <a:ahLst/>
              <a:cxnLst/>
              <a:rect l="l" t="t" r="r" b="b"/>
              <a:pathLst>
                <a:path w="45672" h="8365" extrusionOk="0">
                  <a:moveTo>
                    <a:pt x="0" y="0"/>
                  </a:moveTo>
                  <a:cubicBezTo>
                    <a:pt x="7388" y="5050"/>
                    <a:pt x="15304" y="8365"/>
                    <a:pt x="23633" y="8365"/>
                  </a:cubicBezTo>
                  <a:cubicBezTo>
                    <a:pt x="27529" y="8365"/>
                    <a:pt x="31515" y="7640"/>
                    <a:pt x="35579" y="6027"/>
                  </a:cubicBezTo>
                  <a:cubicBezTo>
                    <a:pt x="39315" y="4544"/>
                    <a:pt x="42643" y="2477"/>
                    <a:pt x="45672" y="0"/>
                  </a:cubicBezTo>
                  <a:lnTo>
                    <a:pt x="39552" y="0"/>
                  </a:lnTo>
                  <a:cubicBezTo>
                    <a:pt x="38286" y="696"/>
                    <a:pt x="36969" y="1323"/>
                    <a:pt x="35591" y="1868"/>
                  </a:cubicBezTo>
                  <a:cubicBezTo>
                    <a:pt x="31522" y="3487"/>
                    <a:pt x="27532" y="4215"/>
                    <a:pt x="23631" y="4215"/>
                  </a:cubicBezTo>
                  <a:cubicBezTo>
                    <a:pt x="17886" y="4215"/>
                    <a:pt x="12336" y="2636"/>
                    <a:pt x="7020"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9" name="Google Shape;449;p27"/>
            <p:cNvSpPr/>
            <p:nvPr/>
          </p:nvSpPr>
          <p:spPr>
            <a:xfrm>
              <a:off x="6875163" y="-884100"/>
              <a:ext cx="1305138" cy="84457"/>
            </a:xfrm>
            <a:custGeom>
              <a:avLst/>
              <a:gdLst/>
              <a:ahLst/>
              <a:cxnLst/>
              <a:rect l="l" t="t" r="r" b="b"/>
              <a:pathLst>
                <a:path w="40776" h="5097" extrusionOk="0">
                  <a:moveTo>
                    <a:pt x="1" y="0"/>
                  </a:moveTo>
                  <a:cubicBezTo>
                    <a:pt x="2676" y="1303"/>
                    <a:pt x="5444" y="2409"/>
                    <a:pt x="8337" y="3246"/>
                  </a:cubicBezTo>
                  <a:cubicBezTo>
                    <a:pt x="12678" y="4511"/>
                    <a:pt x="16835" y="5096"/>
                    <a:pt x="20825" y="5096"/>
                  </a:cubicBezTo>
                  <a:cubicBezTo>
                    <a:pt x="27978" y="5096"/>
                    <a:pt x="34595" y="3216"/>
                    <a:pt x="40776" y="0"/>
                  </a:cubicBezTo>
                  <a:lnTo>
                    <a:pt x="29560" y="0"/>
                  </a:lnTo>
                  <a:cubicBezTo>
                    <a:pt x="26762" y="617"/>
                    <a:pt x="23881" y="946"/>
                    <a:pt x="20908" y="946"/>
                  </a:cubicBezTo>
                  <a:cubicBezTo>
                    <a:pt x="18049" y="946"/>
                    <a:pt x="15104" y="642"/>
                    <a:pt x="1206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0" name="Google Shape;450;p27"/>
            <p:cNvSpPr/>
            <p:nvPr/>
          </p:nvSpPr>
          <p:spPr>
            <a:xfrm>
              <a:off x="-71925" y="-728525"/>
              <a:ext cx="9144255" cy="1033222"/>
            </a:xfrm>
            <a:custGeom>
              <a:avLst/>
              <a:gdLst/>
              <a:ahLst/>
              <a:cxnLst/>
              <a:rect l="l" t="t" r="r" b="b"/>
              <a:pathLst>
                <a:path w="285691" h="62355" extrusionOk="0">
                  <a:moveTo>
                    <a:pt x="131902" y="1"/>
                  </a:moveTo>
                  <a:cubicBezTo>
                    <a:pt x="131656" y="1"/>
                    <a:pt x="131410" y="3"/>
                    <a:pt x="131164" y="6"/>
                  </a:cubicBezTo>
                  <a:cubicBezTo>
                    <a:pt x="96261" y="496"/>
                    <a:pt x="93566" y="45319"/>
                    <a:pt x="64591" y="56088"/>
                  </a:cubicBezTo>
                  <a:cubicBezTo>
                    <a:pt x="60641" y="57556"/>
                    <a:pt x="56776" y="58220"/>
                    <a:pt x="53005" y="58220"/>
                  </a:cubicBezTo>
                  <a:cubicBezTo>
                    <a:pt x="32016" y="58220"/>
                    <a:pt x="13923" y="37656"/>
                    <a:pt x="0" y="20776"/>
                  </a:cubicBezTo>
                  <a:lnTo>
                    <a:pt x="0" y="24984"/>
                  </a:lnTo>
                  <a:cubicBezTo>
                    <a:pt x="14162" y="42293"/>
                    <a:pt x="31943" y="62355"/>
                    <a:pt x="53175" y="62355"/>
                  </a:cubicBezTo>
                  <a:cubicBezTo>
                    <a:pt x="56278" y="62355"/>
                    <a:pt x="59455" y="61926"/>
                    <a:pt x="62705" y="60998"/>
                  </a:cubicBezTo>
                  <a:cubicBezTo>
                    <a:pt x="93219" y="52283"/>
                    <a:pt x="96118" y="9013"/>
                    <a:pt x="131336" y="8305"/>
                  </a:cubicBezTo>
                  <a:cubicBezTo>
                    <a:pt x="131715" y="8298"/>
                    <a:pt x="132092" y="8294"/>
                    <a:pt x="132468" y="8294"/>
                  </a:cubicBezTo>
                  <a:cubicBezTo>
                    <a:pt x="168229" y="8294"/>
                    <a:pt x="193184" y="42463"/>
                    <a:pt x="227362" y="48980"/>
                  </a:cubicBezTo>
                  <a:cubicBezTo>
                    <a:pt x="230748" y="49625"/>
                    <a:pt x="234021" y="49926"/>
                    <a:pt x="237197" y="49926"/>
                  </a:cubicBezTo>
                  <a:cubicBezTo>
                    <a:pt x="255723" y="49926"/>
                    <a:pt x="270917" y="39675"/>
                    <a:pt x="285690" y="27646"/>
                  </a:cubicBezTo>
                  <a:lnTo>
                    <a:pt x="285690" y="21254"/>
                  </a:lnTo>
                  <a:cubicBezTo>
                    <a:pt x="271048" y="34312"/>
                    <a:pt x="256046" y="45677"/>
                    <a:pt x="237183" y="45677"/>
                  </a:cubicBezTo>
                  <a:cubicBezTo>
                    <a:pt x="233352" y="45677"/>
                    <a:pt x="229361" y="45208"/>
                    <a:pt x="225183" y="44189"/>
                  </a:cubicBezTo>
                  <a:cubicBezTo>
                    <a:pt x="191758" y="36045"/>
                    <a:pt x="167602" y="1"/>
                    <a:pt x="131902"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451" name="Google Shape;451;p27"/>
          <p:cNvGrpSpPr/>
          <p:nvPr/>
        </p:nvGrpSpPr>
        <p:grpSpPr>
          <a:xfrm rot="5400000">
            <a:off x="6868025" y="2877692"/>
            <a:ext cx="10147684" cy="1109861"/>
            <a:chOff x="-71925" y="-884100"/>
            <a:chExt cx="9144255" cy="1188797"/>
          </a:xfrm>
        </p:grpSpPr>
        <p:sp>
          <p:nvSpPr>
            <p:cNvPr id="452" name="Google Shape;452;p27"/>
            <p:cNvSpPr/>
            <p:nvPr/>
          </p:nvSpPr>
          <p:spPr>
            <a:xfrm>
              <a:off x="-71925" y="-884100"/>
              <a:ext cx="3175016" cy="741739"/>
            </a:xfrm>
            <a:custGeom>
              <a:avLst/>
              <a:gdLst/>
              <a:ahLst/>
              <a:cxnLst/>
              <a:rect l="l" t="t" r="r" b="b"/>
              <a:pathLst>
                <a:path w="99196" h="44764" extrusionOk="0">
                  <a:moveTo>
                    <a:pt x="96826" y="0"/>
                  </a:moveTo>
                  <a:cubicBezTo>
                    <a:pt x="87993" y="14934"/>
                    <a:pt x="80556" y="32035"/>
                    <a:pt x="64567" y="38354"/>
                  </a:cubicBezTo>
                  <a:cubicBezTo>
                    <a:pt x="60625" y="39913"/>
                    <a:pt x="56746" y="40615"/>
                    <a:pt x="52946" y="40615"/>
                  </a:cubicBezTo>
                  <a:cubicBezTo>
                    <a:pt x="32157" y="40615"/>
                    <a:pt x="13718" y="19608"/>
                    <a:pt x="0" y="2967"/>
                  </a:cubicBezTo>
                  <a:lnTo>
                    <a:pt x="0" y="7107"/>
                  </a:lnTo>
                  <a:cubicBezTo>
                    <a:pt x="13714" y="23750"/>
                    <a:pt x="32154" y="44764"/>
                    <a:pt x="52946" y="44764"/>
                  </a:cubicBezTo>
                  <a:cubicBezTo>
                    <a:pt x="56744" y="44764"/>
                    <a:pt x="60620" y="44063"/>
                    <a:pt x="64560" y="42506"/>
                  </a:cubicBezTo>
                  <a:cubicBezTo>
                    <a:pt x="82058" y="35592"/>
                    <a:pt x="89185" y="15722"/>
                    <a:pt x="9919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3" name="Google Shape;453;p27"/>
            <p:cNvSpPr/>
            <p:nvPr/>
          </p:nvSpPr>
          <p:spPr>
            <a:xfrm>
              <a:off x="-20108" y="-884100"/>
              <a:ext cx="2963286" cy="591317"/>
            </a:xfrm>
            <a:custGeom>
              <a:avLst/>
              <a:gdLst/>
              <a:ahLst/>
              <a:cxnLst/>
              <a:rect l="l" t="t" r="r" b="b"/>
              <a:pathLst>
                <a:path w="92581" h="35686" extrusionOk="0">
                  <a:moveTo>
                    <a:pt x="0" y="0"/>
                  </a:moveTo>
                  <a:cubicBezTo>
                    <a:pt x="13539" y="16291"/>
                    <a:pt x="31336" y="35685"/>
                    <a:pt x="51325" y="35685"/>
                  </a:cubicBezTo>
                  <a:cubicBezTo>
                    <a:pt x="55137" y="35685"/>
                    <a:pt x="59029" y="34980"/>
                    <a:pt x="62986" y="33413"/>
                  </a:cubicBezTo>
                  <a:cubicBezTo>
                    <a:pt x="77218" y="27771"/>
                    <a:pt x="84802" y="13613"/>
                    <a:pt x="92580" y="0"/>
                  </a:cubicBezTo>
                  <a:lnTo>
                    <a:pt x="90408" y="0"/>
                  </a:lnTo>
                  <a:cubicBezTo>
                    <a:pt x="83313" y="12253"/>
                    <a:pt x="75803" y="24165"/>
                    <a:pt x="63023" y="29236"/>
                  </a:cubicBezTo>
                  <a:cubicBezTo>
                    <a:pt x="59050" y="30812"/>
                    <a:pt x="55143" y="31522"/>
                    <a:pt x="51318" y="31522"/>
                  </a:cubicBezTo>
                  <a:cubicBezTo>
                    <a:pt x="33004" y="31522"/>
                    <a:pt x="16543" y="15259"/>
                    <a:pt x="3495"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4" name="Google Shape;454;p27"/>
            <p:cNvSpPr/>
            <p:nvPr/>
          </p:nvSpPr>
          <p:spPr>
            <a:xfrm>
              <a:off x="-71925" y="-884100"/>
              <a:ext cx="3386650" cy="891400"/>
            </a:xfrm>
            <a:custGeom>
              <a:avLst/>
              <a:gdLst/>
              <a:ahLst/>
              <a:cxnLst/>
              <a:rect l="l" t="t" r="r" b="b"/>
              <a:pathLst>
                <a:path w="105808" h="53796" extrusionOk="0">
                  <a:moveTo>
                    <a:pt x="102436" y="0"/>
                  </a:moveTo>
                  <a:cubicBezTo>
                    <a:pt x="90488" y="16145"/>
                    <a:pt x="83963" y="39750"/>
                    <a:pt x="64567" y="47422"/>
                  </a:cubicBezTo>
                  <a:cubicBezTo>
                    <a:pt x="60625" y="48981"/>
                    <a:pt x="56747" y="49682"/>
                    <a:pt x="52947" y="49682"/>
                  </a:cubicBezTo>
                  <a:cubicBezTo>
                    <a:pt x="32156" y="49682"/>
                    <a:pt x="13712" y="28671"/>
                    <a:pt x="0" y="12029"/>
                  </a:cubicBezTo>
                  <a:lnTo>
                    <a:pt x="0" y="16175"/>
                  </a:lnTo>
                  <a:cubicBezTo>
                    <a:pt x="13707" y="32812"/>
                    <a:pt x="32119" y="53795"/>
                    <a:pt x="52888" y="53795"/>
                  </a:cubicBezTo>
                  <a:cubicBezTo>
                    <a:pt x="56714" y="53795"/>
                    <a:pt x="60620" y="53083"/>
                    <a:pt x="64591" y="51501"/>
                  </a:cubicBezTo>
                  <a:cubicBezTo>
                    <a:pt x="85653" y="43115"/>
                    <a:pt x="91549" y="15871"/>
                    <a:pt x="10580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5" name="Google Shape;455;p27"/>
            <p:cNvSpPr/>
            <p:nvPr/>
          </p:nvSpPr>
          <p:spPr>
            <a:xfrm>
              <a:off x="5229039" y="-884100"/>
              <a:ext cx="3843012" cy="684043"/>
            </a:xfrm>
            <a:custGeom>
              <a:avLst/>
              <a:gdLst/>
              <a:ahLst/>
              <a:cxnLst/>
              <a:rect l="l" t="t" r="r" b="b"/>
              <a:pathLst>
                <a:path w="120066" h="41282" extrusionOk="0">
                  <a:moveTo>
                    <a:pt x="0" y="0"/>
                  </a:moveTo>
                  <a:cubicBezTo>
                    <a:pt x="19721" y="13196"/>
                    <a:pt x="36784" y="33544"/>
                    <a:pt x="59558" y="39608"/>
                  </a:cubicBezTo>
                  <a:cubicBezTo>
                    <a:pt x="63838" y="40749"/>
                    <a:pt x="67923" y="41282"/>
                    <a:pt x="71837" y="41282"/>
                  </a:cubicBezTo>
                  <a:cubicBezTo>
                    <a:pt x="89348" y="41282"/>
                    <a:pt x="103431" y="30623"/>
                    <a:pt x="116149" y="16058"/>
                  </a:cubicBezTo>
                  <a:cubicBezTo>
                    <a:pt x="117476" y="14531"/>
                    <a:pt x="118780" y="13017"/>
                    <a:pt x="120065" y="11508"/>
                  </a:cubicBezTo>
                  <a:lnTo>
                    <a:pt x="120065" y="7362"/>
                  </a:lnTo>
                  <a:cubicBezTo>
                    <a:pt x="118780" y="8876"/>
                    <a:pt x="117484" y="10397"/>
                    <a:pt x="116155" y="11924"/>
                  </a:cubicBezTo>
                  <a:cubicBezTo>
                    <a:pt x="103450" y="26559"/>
                    <a:pt x="89345" y="37178"/>
                    <a:pt x="71798" y="37178"/>
                  </a:cubicBezTo>
                  <a:cubicBezTo>
                    <a:pt x="67888" y="37178"/>
                    <a:pt x="63808" y="36651"/>
                    <a:pt x="59534" y="35524"/>
                  </a:cubicBezTo>
                  <a:cubicBezTo>
                    <a:pt x="38968" y="30104"/>
                    <a:pt x="23197" y="13023"/>
                    <a:pt x="591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6" name="Google Shape;456;p27"/>
            <p:cNvSpPr/>
            <p:nvPr/>
          </p:nvSpPr>
          <p:spPr>
            <a:xfrm>
              <a:off x="229826" y="-884100"/>
              <a:ext cx="2557367" cy="440530"/>
            </a:xfrm>
            <a:custGeom>
              <a:avLst/>
              <a:gdLst/>
              <a:ahLst/>
              <a:cxnLst/>
              <a:rect l="l" t="t" r="r" b="b"/>
              <a:pathLst>
                <a:path w="79899" h="26586" extrusionOk="0">
                  <a:moveTo>
                    <a:pt x="0" y="0"/>
                  </a:moveTo>
                  <a:cubicBezTo>
                    <a:pt x="12284" y="13640"/>
                    <a:pt x="27148" y="26585"/>
                    <a:pt x="43505" y="26585"/>
                  </a:cubicBezTo>
                  <a:cubicBezTo>
                    <a:pt x="47349" y="26585"/>
                    <a:pt x="51275" y="25871"/>
                    <a:pt x="55269" y="24282"/>
                  </a:cubicBezTo>
                  <a:cubicBezTo>
                    <a:pt x="66312" y="19888"/>
                    <a:pt x="73506" y="10416"/>
                    <a:pt x="79898" y="0"/>
                  </a:cubicBezTo>
                  <a:lnTo>
                    <a:pt x="77403" y="0"/>
                  </a:lnTo>
                  <a:cubicBezTo>
                    <a:pt x="71581" y="8715"/>
                    <a:pt x="64860" y="16300"/>
                    <a:pt x="55318" y="20099"/>
                  </a:cubicBezTo>
                  <a:cubicBezTo>
                    <a:pt x="51302" y="21702"/>
                    <a:pt x="47357" y="22423"/>
                    <a:pt x="43495" y="22423"/>
                  </a:cubicBezTo>
                  <a:cubicBezTo>
                    <a:pt x="28811" y="22423"/>
                    <a:pt x="15339" y="12001"/>
                    <a:pt x="384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7" name="Google Shape;457;p27"/>
            <p:cNvSpPr/>
            <p:nvPr/>
          </p:nvSpPr>
          <p:spPr>
            <a:xfrm>
              <a:off x="-71925" y="-884100"/>
              <a:ext cx="9144255" cy="1039121"/>
            </a:xfrm>
            <a:custGeom>
              <a:avLst/>
              <a:gdLst/>
              <a:ahLst/>
              <a:cxnLst/>
              <a:rect l="l" t="t" r="r" b="b"/>
              <a:pathLst>
                <a:path w="285691" h="62711" extrusionOk="0">
                  <a:moveTo>
                    <a:pt x="112709" y="0"/>
                  </a:moveTo>
                  <a:cubicBezTo>
                    <a:pt x="93219" y="13413"/>
                    <a:pt x="88240" y="46765"/>
                    <a:pt x="64591" y="56268"/>
                  </a:cubicBezTo>
                  <a:cubicBezTo>
                    <a:pt x="60565" y="57886"/>
                    <a:pt x="56610" y="58613"/>
                    <a:pt x="52740" y="58613"/>
                  </a:cubicBezTo>
                  <a:cubicBezTo>
                    <a:pt x="32008" y="58613"/>
                    <a:pt x="13710" y="37742"/>
                    <a:pt x="0" y="21099"/>
                  </a:cubicBezTo>
                  <a:lnTo>
                    <a:pt x="0" y="25245"/>
                  </a:lnTo>
                  <a:cubicBezTo>
                    <a:pt x="13779" y="41962"/>
                    <a:pt x="31983" y="62711"/>
                    <a:pt x="52783" y="62711"/>
                  </a:cubicBezTo>
                  <a:cubicBezTo>
                    <a:pt x="56634" y="62711"/>
                    <a:pt x="60574" y="61999"/>
                    <a:pt x="64591" y="60420"/>
                  </a:cubicBezTo>
                  <a:cubicBezTo>
                    <a:pt x="93927" y="48882"/>
                    <a:pt x="95267" y="1223"/>
                    <a:pt x="131046" y="708"/>
                  </a:cubicBezTo>
                  <a:cubicBezTo>
                    <a:pt x="131287" y="704"/>
                    <a:pt x="131528" y="702"/>
                    <a:pt x="131768" y="702"/>
                  </a:cubicBezTo>
                  <a:cubicBezTo>
                    <a:pt x="168136" y="702"/>
                    <a:pt x="191428" y="39679"/>
                    <a:pt x="225177" y="48527"/>
                  </a:cubicBezTo>
                  <a:cubicBezTo>
                    <a:pt x="229412" y="49637"/>
                    <a:pt x="233468" y="50153"/>
                    <a:pt x="237367" y="50153"/>
                  </a:cubicBezTo>
                  <a:cubicBezTo>
                    <a:pt x="254891" y="50153"/>
                    <a:pt x="269258" y="39735"/>
                    <a:pt x="282611" y="25970"/>
                  </a:cubicBezTo>
                  <a:cubicBezTo>
                    <a:pt x="283648" y="24897"/>
                    <a:pt x="284673" y="23829"/>
                    <a:pt x="285690" y="22767"/>
                  </a:cubicBezTo>
                  <a:lnTo>
                    <a:pt x="285690" y="17181"/>
                  </a:lnTo>
                  <a:cubicBezTo>
                    <a:pt x="284487" y="18529"/>
                    <a:pt x="283264" y="19876"/>
                    <a:pt x="282029" y="21234"/>
                  </a:cubicBezTo>
                  <a:cubicBezTo>
                    <a:pt x="269068" y="35407"/>
                    <a:pt x="254906" y="46062"/>
                    <a:pt x="237442" y="46062"/>
                  </a:cubicBezTo>
                  <a:cubicBezTo>
                    <a:pt x="233527" y="46062"/>
                    <a:pt x="229447" y="45527"/>
                    <a:pt x="225177" y="44375"/>
                  </a:cubicBezTo>
                  <a:cubicBezTo>
                    <a:pt x="198970" y="37311"/>
                    <a:pt x="179617" y="11539"/>
                    <a:pt x="155291"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8" name="Google Shape;458;p27"/>
            <p:cNvSpPr/>
            <p:nvPr/>
          </p:nvSpPr>
          <p:spPr>
            <a:xfrm>
              <a:off x="5630552" y="-884100"/>
              <a:ext cx="3441478" cy="534747"/>
            </a:xfrm>
            <a:custGeom>
              <a:avLst/>
              <a:gdLst/>
              <a:ahLst/>
              <a:cxnLst/>
              <a:rect l="l" t="t" r="r" b="b"/>
              <a:pathLst>
                <a:path w="107521" h="32272" extrusionOk="0">
                  <a:moveTo>
                    <a:pt x="0" y="0"/>
                  </a:moveTo>
                  <a:cubicBezTo>
                    <a:pt x="14780" y="12129"/>
                    <a:pt x="29000" y="25858"/>
                    <a:pt x="46975" y="30614"/>
                  </a:cubicBezTo>
                  <a:cubicBezTo>
                    <a:pt x="51247" y="31743"/>
                    <a:pt x="55326" y="32271"/>
                    <a:pt x="59235" y="32271"/>
                  </a:cubicBezTo>
                  <a:cubicBezTo>
                    <a:pt x="76787" y="32271"/>
                    <a:pt x="90909" y="21627"/>
                    <a:pt x="103610" y="7002"/>
                  </a:cubicBezTo>
                  <a:cubicBezTo>
                    <a:pt x="104939" y="5475"/>
                    <a:pt x="106235" y="3954"/>
                    <a:pt x="107520" y="2446"/>
                  </a:cubicBezTo>
                  <a:lnTo>
                    <a:pt x="107520" y="0"/>
                  </a:lnTo>
                  <a:lnTo>
                    <a:pt x="106068" y="0"/>
                  </a:lnTo>
                  <a:cubicBezTo>
                    <a:pt x="105255" y="950"/>
                    <a:pt x="104441" y="1899"/>
                    <a:pt x="103610" y="2856"/>
                  </a:cubicBezTo>
                  <a:cubicBezTo>
                    <a:pt x="90929" y="17458"/>
                    <a:pt x="76798" y="28134"/>
                    <a:pt x="59264" y="28134"/>
                  </a:cubicBezTo>
                  <a:cubicBezTo>
                    <a:pt x="55349" y="28134"/>
                    <a:pt x="51265" y="27601"/>
                    <a:pt x="46989" y="26462"/>
                  </a:cubicBezTo>
                  <a:cubicBezTo>
                    <a:pt x="31147" y="22240"/>
                    <a:pt x="18312" y="10975"/>
                    <a:pt x="542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9" name="Google Shape;459;p27"/>
            <p:cNvSpPr/>
            <p:nvPr/>
          </p:nvSpPr>
          <p:spPr>
            <a:xfrm>
              <a:off x="6395812" y="-884100"/>
              <a:ext cx="2200164" cy="234548"/>
            </a:xfrm>
            <a:custGeom>
              <a:avLst/>
              <a:gdLst/>
              <a:ahLst/>
              <a:cxnLst/>
              <a:rect l="l" t="t" r="r" b="b"/>
              <a:pathLst>
                <a:path w="68739" h="14155" extrusionOk="0">
                  <a:moveTo>
                    <a:pt x="0" y="0"/>
                  </a:moveTo>
                  <a:cubicBezTo>
                    <a:pt x="7125" y="5463"/>
                    <a:pt x="14686" y="10000"/>
                    <a:pt x="23202" y="12384"/>
                  </a:cubicBezTo>
                  <a:cubicBezTo>
                    <a:pt x="27518" y="13593"/>
                    <a:pt x="31646" y="14155"/>
                    <a:pt x="35605" y="14155"/>
                  </a:cubicBezTo>
                  <a:cubicBezTo>
                    <a:pt x="48131" y="14155"/>
                    <a:pt x="58970" y="8533"/>
                    <a:pt x="68739" y="0"/>
                  </a:cubicBezTo>
                  <a:lnTo>
                    <a:pt x="63580" y="0"/>
                  </a:lnTo>
                  <a:cubicBezTo>
                    <a:pt x="55205" y="6153"/>
                    <a:pt x="46017" y="10012"/>
                    <a:pt x="35699" y="10012"/>
                  </a:cubicBezTo>
                  <a:cubicBezTo>
                    <a:pt x="31726" y="10012"/>
                    <a:pt x="27585" y="9440"/>
                    <a:pt x="23258" y="8205"/>
                  </a:cubicBezTo>
                  <a:cubicBezTo>
                    <a:pt x="17107" y="6455"/>
                    <a:pt x="11483" y="3563"/>
                    <a:pt x="616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0" name="Google Shape;460;p27"/>
            <p:cNvSpPr/>
            <p:nvPr/>
          </p:nvSpPr>
          <p:spPr>
            <a:xfrm>
              <a:off x="511125" y="-884100"/>
              <a:ext cx="2087945" cy="289743"/>
            </a:xfrm>
            <a:custGeom>
              <a:avLst/>
              <a:gdLst/>
              <a:ahLst/>
              <a:cxnLst/>
              <a:rect l="l" t="t" r="r" b="b"/>
              <a:pathLst>
                <a:path w="65233" h="17486" extrusionOk="0">
                  <a:moveTo>
                    <a:pt x="1" y="0"/>
                  </a:moveTo>
                  <a:cubicBezTo>
                    <a:pt x="10344" y="9788"/>
                    <a:pt x="22072" y="17486"/>
                    <a:pt x="34705" y="17486"/>
                  </a:cubicBezTo>
                  <a:cubicBezTo>
                    <a:pt x="38585" y="17486"/>
                    <a:pt x="42549" y="16760"/>
                    <a:pt x="46586" y="15146"/>
                  </a:cubicBezTo>
                  <a:cubicBezTo>
                    <a:pt x="54258" y="12073"/>
                    <a:pt x="60148" y="6574"/>
                    <a:pt x="65233" y="0"/>
                  </a:cubicBezTo>
                  <a:lnTo>
                    <a:pt x="61893" y="0"/>
                  </a:lnTo>
                  <a:cubicBezTo>
                    <a:pt x="57578" y="4718"/>
                    <a:pt x="52644" y="8591"/>
                    <a:pt x="46629" y="10969"/>
                  </a:cubicBezTo>
                  <a:cubicBezTo>
                    <a:pt x="42577" y="12574"/>
                    <a:pt x="38602" y="13297"/>
                    <a:pt x="34717" y="13297"/>
                  </a:cubicBezTo>
                  <a:cubicBezTo>
                    <a:pt x="23914" y="13297"/>
                    <a:pt x="13802" y="7711"/>
                    <a:pt x="4644"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1" name="Google Shape;461;p27"/>
            <p:cNvSpPr/>
            <p:nvPr/>
          </p:nvSpPr>
          <p:spPr>
            <a:xfrm>
              <a:off x="6008029" y="-884100"/>
              <a:ext cx="2880227" cy="384673"/>
            </a:xfrm>
            <a:custGeom>
              <a:avLst/>
              <a:gdLst/>
              <a:ahLst/>
              <a:cxnLst/>
              <a:rect l="l" t="t" r="r" b="b"/>
              <a:pathLst>
                <a:path w="89986" h="23215" extrusionOk="0">
                  <a:moveTo>
                    <a:pt x="0" y="0"/>
                  </a:moveTo>
                  <a:cubicBezTo>
                    <a:pt x="10801" y="9267"/>
                    <a:pt x="21917" y="17920"/>
                    <a:pt x="35225" y="21514"/>
                  </a:cubicBezTo>
                  <a:cubicBezTo>
                    <a:pt x="39512" y="22674"/>
                    <a:pt x="43610" y="23215"/>
                    <a:pt x="47538" y="23215"/>
                  </a:cubicBezTo>
                  <a:cubicBezTo>
                    <a:pt x="64196" y="23215"/>
                    <a:pt x="77810" y="13491"/>
                    <a:pt x="89985" y="0"/>
                  </a:cubicBezTo>
                  <a:lnTo>
                    <a:pt x="86075" y="0"/>
                  </a:lnTo>
                  <a:cubicBezTo>
                    <a:pt x="74929" y="11268"/>
                    <a:pt x="62474" y="19074"/>
                    <a:pt x="47617" y="19074"/>
                  </a:cubicBezTo>
                  <a:cubicBezTo>
                    <a:pt x="43675" y="19074"/>
                    <a:pt x="39563" y="18524"/>
                    <a:pt x="35262" y="17343"/>
                  </a:cubicBezTo>
                  <a:cubicBezTo>
                    <a:pt x="24114" y="14283"/>
                    <a:pt x="14543" y="7609"/>
                    <a:pt x="541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2" name="Google Shape;462;p27"/>
            <p:cNvSpPr/>
            <p:nvPr/>
          </p:nvSpPr>
          <p:spPr>
            <a:xfrm>
              <a:off x="865974" y="-884100"/>
              <a:ext cx="1461847" cy="138608"/>
            </a:xfrm>
            <a:custGeom>
              <a:avLst/>
              <a:gdLst/>
              <a:ahLst/>
              <a:cxnLst/>
              <a:rect l="l" t="t" r="r" b="b"/>
              <a:pathLst>
                <a:path w="45672" h="8365" extrusionOk="0">
                  <a:moveTo>
                    <a:pt x="0" y="0"/>
                  </a:moveTo>
                  <a:cubicBezTo>
                    <a:pt x="7388" y="5050"/>
                    <a:pt x="15304" y="8365"/>
                    <a:pt x="23633" y="8365"/>
                  </a:cubicBezTo>
                  <a:cubicBezTo>
                    <a:pt x="27529" y="8365"/>
                    <a:pt x="31515" y="7640"/>
                    <a:pt x="35579" y="6027"/>
                  </a:cubicBezTo>
                  <a:cubicBezTo>
                    <a:pt x="39315" y="4544"/>
                    <a:pt x="42643" y="2477"/>
                    <a:pt x="45672" y="0"/>
                  </a:cubicBezTo>
                  <a:lnTo>
                    <a:pt x="39552" y="0"/>
                  </a:lnTo>
                  <a:cubicBezTo>
                    <a:pt x="38286" y="696"/>
                    <a:pt x="36969" y="1323"/>
                    <a:pt x="35591" y="1868"/>
                  </a:cubicBezTo>
                  <a:cubicBezTo>
                    <a:pt x="31522" y="3487"/>
                    <a:pt x="27532" y="4215"/>
                    <a:pt x="23631" y="4215"/>
                  </a:cubicBezTo>
                  <a:cubicBezTo>
                    <a:pt x="17886" y="4215"/>
                    <a:pt x="12336" y="2636"/>
                    <a:pt x="7020"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3" name="Google Shape;463;p27"/>
            <p:cNvSpPr/>
            <p:nvPr/>
          </p:nvSpPr>
          <p:spPr>
            <a:xfrm>
              <a:off x="6875163" y="-884100"/>
              <a:ext cx="1305138" cy="84457"/>
            </a:xfrm>
            <a:custGeom>
              <a:avLst/>
              <a:gdLst/>
              <a:ahLst/>
              <a:cxnLst/>
              <a:rect l="l" t="t" r="r" b="b"/>
              <a:pathLst>
                <a:path w="40776" h="5097" extrusionOk="0">
                  <a:moveTo>
                    <a:pt x="1" y="0"/>
                  </a:moveTo>
                  <a:cubicBezTo>
                    <a:pt x="2676" y="1303"/>
                    <a:pt x="5444" y="2409"/>
                    <a:pt x="8337" y="3246"/>
                  </a:cubicBezTo>
                  <a:cubicBezTo>
                    <a:pt x="12678" y="4511"/>
                    <a:pt x="16835" y="5096"/>
                    <a:pt x="20825" y="5096"/>
                  </a:cubicBezTo>
                  <a:cubicBezTo>
                    <a:pt x="27978" y="5096"/>
                    <a:pt x="34595" y="3216"/>
                    <a:pt x="40776" y="0"/>
                  </a:cubicBezTo>
                  <a:lnTo>
                    <a:pt x="29560" y="0"/>
                  </a:lnTo>
                  <a:cubicBezTo>
                    <a:pt x="26762" y="617"/>
                    <a:pt x="23881" y="946"/>
                    <a:pt x="20908" y="946"/>
                  </a:cubicBezTo>
                  <a:cubicBezTo>
                    <a:pt x="18049" y="946"/>
                    <a:pt x="15104" y="642"/>
                    <a:pt x="1206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4" name="Google Shape;464;p27"/>
            <p:cNvSpPr/>
            <p:nvPr/>
          </p:nvSpPr>
          <p:spPr>
            <a:xfrm>
              <a:off x="-71925" y="-728525"/>
              <a:ext cx="9144255" cy="1033222"/>
            </a:xfrm>
            <a:custGeom>
              <a:avLst/>
              <a:gdLst/>
              <a:ahLst/>
              <a:cxnLst/>
              <a:rect l="l" t="t" r="r" b="b"/>
              <a:pathLst>
                <a:path w="285691" h="62355" extrusionOk="0">
                  <a:moveTo>
                    <a:pt x="131902" y="1"/>
                  </a:moveTo>
                  <a:cubicBezTo>
                    <a:pt x="131656" y="1"/>
                    <a:pt x="131410" y="3"/>
                    <a:pt x="131164" y="6"/>
                  </a:cubicBezTo>
                  <a:cubicBezTo>
                    <a:pt x="96261" y="496"/>
                    <a:pt x="93566" y="45319"/>
                    <a:pt x="64591" y="56088"/>
                  </a:cubicBezTo>
                  <a:cubicBezTo>
                    <a:pt x="60641" y="57556"/>
                    <a:pt x="56776" y="58220"/>
                    <a:pt x="53005" y="58220"/>
                  </a:cubicBezTo>
                  <a:cubicBezTo>
                    <a:pt x="32016" y="58220"/>
                    <a:pt x="13923" y="37656"/>
                    <a:pt x="0" y="20776"/>
                  </a:cubicBezTo>
                  <a:lnTo>
                    <a:pt x="0" y="24984"/>
                  </a:lnTo>
                  <a:cubicBezTo>
                    <a:pt x="14162" y="42293"/>
                    <a:pt x="31943" y="62355"/>
                    <a:pt x="53175" y="62355"/>
                  </a:cubicBezTo>
                  <a:cubicBezTo>
                    <a:pt x="56278" y="62355"/>
                    <a:pt x="59455" y="61926"/>
                    <a:pt x="62705" y="60998"/>
                  </a:cubicBezTo>
                  <a:cubicBezTo>
                    <a:pt x="93219" y="52283"/>
                    <a:pt x="96118" y="9013"/>
                    <a:pt x="131336" y="8305"/>
                  </a:cubicBezTo>
                  <a:cubicBezTo>
                    <a:pt x="131715" y="8298"/>
                    <a:pt x="132092" y="8294"/>
                    <a:pt x="132468" y="8294"/>
                  </a:cubicBezTo>
                  <a:cubicBezTo>
                    <a:pt x="168229" y="8294"/>
                    <a:pt x="193184" y="42463"/>
                    <a:pt x="227362" y="48980"/>
                  </a:cubicBezTo>
                  <a:cubicBezTo>
                    <a:pt x="230748" y="49625"/>
                    <a:pt x="234021" y="49926"/>
                    <a:pt x="237197" y="49926"/>
                  </a:cubicBezTo>
                  <a:cubicBezTo>
                    <a:pt x="255723" y="49926"/>
                    <a:pt x="270917" y="39675"/>
                    <a:pt x="285690" y="27646"/>
                  </a:cubicBezTo>
                  <a:lnTo>
                    <a:pt x="285690" y="21254"/>
                  </a:lnTo>
                  <a:cubicBezTo>
                    <a:pt x="271048" y="34312"/>
                    <a:pt x="256046" y="45677"/>
                    <a:pt x="237183" y="45677"/>
                  </a:cubicBezTo>
                  <a:cubicBezTo>
                    <a:pt x="233352" y="45677"/>
                    <a:pt x="229361" y="45208"/>
                    <a:pt x="225183" y="44189"/>
                  </a:cubicBezTo>
                  <a:cubicBezTo>
                    <a:pt x="191758" y="36045"/>
                    <a:pt x="167602" y="1"/>
                    <a:pt x="131902"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2623075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65"/>
        <p:cNvGrpSpPr/>
        <p:nvPr/>
      </p:nvGrpSpPr>
      <p:grpSpPr>
        <a:xfrm>
          <a:off x="0" y="0"/>
          <a:ext cx="0" cy="0"/>
          <a:chOff x="0" y="0"/>
          <a:chExt cx="0" cy="0"/>
        </a:xfrm>
      </p:grpSpPr>
    </p:spTree>
    <p:extLst>
      <p:ext uri="{BB962C8B-B14F-4D97-AF65-F5344CB8AC3E}">
        <p14:creationId xmlns:p14="http://schemas.microsoft.com/office/powerpoint/2010/main" val="39348027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66"/>
        <p:cNvGrpSpPr/>
        <p:nvPr/>
      </p:nvGrpSpPr>
      <p:grpSpPr>
        <a:xfrm>
          <a:off x="0" y="0"/>
          <a:ext cx="0" cy="0"/>
          <a:chOff x="0" y="0"/>
          <a:chExt cx="0" cy="0"/>
        </a:xfrm>
      </p:grpSpPr>
      <p:grpSp>
        <p:nvGrpSpPr>
          <p:cNvPr id="467" name="Google Shape;467;p29"/>
          <p:cNvGrpSpPr/>
          <p:nvPr/>
        </p:nvGrpSpPr>
        <p:grpSpPr>
          <a:xfrm>
            <a:off x="5517172" y="5854072"/>
            <a:ext cx="1157656" cy="581189"/>
            <a:chOff x="4036209" y="4390554"/>
            <a:chExt cx="868242" cy="435892"/>
          </a:xfrm>
        </p:grpSpPr>
        <p:sp>
          <p:nvSpPr>
            <p:cNvPr id="468" name="Google Shape;468;p29"/>
            <p:cNvSpPr/>
            <p:nvPr/>
          </p:nvSpPr>
          <p:spPr>
            <a:xfrm>
              <a:off x="46489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9" name="Google Shape;469;p29"/>
            <p:cNvSpPr/>
            <p:nvPr/>
          </p:nvSpPr>
          <p:spPr>
            <a:xfrm>
              <a:off x="434255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0" name="Google Shape;470;p29"/>
            <p:cNvSpPr/>
            <p:nvPr/>
          </p:nvSpPr>
          <p:spPr>
            <a:xfrm>
              <a:off x="40362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471" name="Google Shape;471;p29"/>
          <p:cNvGrpSpPr/>
          <p:nvPr/>
        </p:nvGrpSpPr>
        <p:grpSpPr>
          <a:xfrm>
            <a:off x="-4547895" y="5995557"/>
            <a:ext cx="8401492" cy="509521"/>
            <a:chOff x="-233825" y="262867"/>
            <a:chExt cx="6301119" cy="382141"/>
          </a:xfrm>
        </p:grpSpPr>
        <p:cxnSp>
          <p:nvCxnSpPr>
            <p:cNvPr id="472" name="Google Shape;472;p29"/>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473" name="Google Shape;473;p29"/>
            <p:cNvGrpSpPr/>
            <p:nvPr/>
          </p:nvGrpSpPr>
          <p:grpSpPr>
            <a:xfrm rot="2700771">
              <a:off x="5739001" y="321019"/>
              <a:ext cx="274531" cy="265837"/>
              <a:chOff x="6021400" y="1654100"/>
              <a:chExt cx="435350" cy="421375"/>
            </a:xfrm>
          </p:grpSpPr>
          <p:sp>
            <p:nvSpPr>
              <p:cNvPr id="474" name="Google Shape;474;p29"/>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5" name="Google Shape;475;p29"/>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6" name="Google Shape;476;p29"/>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477" name="Google Shape;477;p29"/>
          <p:cNvGrpSpPr/>
          <p:nvPr/>
        </p:nvGrpSpPr>
        <p:grpSpPr>
          <a:xfrm flipH="1">
            <a:off x="8338405" y="5995557"/>
            <a:ext cx="8401492" cy="509521"/>
            <a:chOff x="-233825" y="262867"/>
            <a:chExt cx="6301119" cy="382141"/>
          </a:xfrm>
        </p:grpSpPr>
        <p:cxnSp>
          <p:nvCxnSpPr>
            <p:cNvPr id="478" name="Google Shape;478;p29"/>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479" name="Google Shape;479;p29"/>
            <p:cNvGrpSpPr/>
            <p:nvPr/>
          </p:nvGrpSpPr>
          <p:grpSpPr>
            <a:xfrm rot="2700771">
              <a:off x="5739001" y="321019"/>
              <a:ext cx="274531" cy="265837"/>
              <a:chOff x="6021400" y="1654100"/>
              <a:chExt cx="435350" cy="421375"/>
            </a:xfrm>
          </p:grpSpPr>
          <p:sp>
            <p:nvSpPr>
              <p:cNvPr id="480" name="Google Shape;480;p29"/>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1" name="Google Shape;481;p29"/>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2" name="Google Shape;482;p29"/>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25808285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56667" y="1132233"/>
            <a:ext cx="6958000" cy="3440000"/>
          </a:xfrm>
          <a:prstGeom prst="rect">
            <a:avLst/>
          </a:prstGeom>
          <a:noFill/>
        </p:spPr>
        <p:txBody>
          <a:bodyPr spcFirstLastPara="1" wrap="square" lIns="91425" tIns="91425" rIns="91425" bIns="91425" anchor="ctr" anchorCtr="0">
            <a:noAutofit/>
          </a:bodyPr>
          <a:lstStyle>
            <a:lvl1pPr lvl="0">
              <a:spcBef>
                <a:spcPts val="0"/>
              </a:spcBef>
              <a:spcAft>
                <a:spcPts val="0"/>
              </a:spcAft>
              <a:buSzPts val="5200"/>
              <a:buNone/>
              <a:defRPr sz="76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0" name="Google Shape;10;p2"/>
          <p:cNvSpPr txBox="1">
            <a:spLocks noGrp="1"/>
          </p:cNvSpPr>
          <p:nvPr>
            <p:ph type="subTitle" idx="1"/>
          </p:nvPr>
        </p:nvSpPr>
        <p:spPr>
          <a:xfrm>
            <a:off x="1156667" y="5098600"/>
            <a:ext cx="6409600" cy="5460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400"/>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grpSp>
        <p:nvGrpSpPr>
          <p:cNvPr id="11" name="Google Shape;11;p2"/>
          <p:cNvGrpSpPr/>
          <p:nvPr/>
        </p:nvGrpSpPr>
        <p:grpSpPr>
          <a:xfrm>
            <a:off x="-311766" y="350490"/>
            <a:ext cx="8401492" cy="509521"/>
            <a:chOff x="-233825" y="262867"/>
            <a:chExt cx="6301119" cy="382141"/>
          </a:xfrm>
        </p:grpSpPr>
        <p:cxnSp>
          <p:nvCxnSpPr>
            <p:cNvPr id="12" name="Google Shape;12;p2"/>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3" name="Google Shape;13;p2"/>
            <p:cNvGrpSpPr/>
            <p:nvPr/>
          </p:nvGrpSpPr>
          <p:grpSpPr>
            <a:xfrm rot="2700771">
              <a:off x="5739001" y="321019"/>
              <a:ext cx="274531" cy="265837"/>
              <a:chOff x="6021400" y="1654100"/>
              <a:chExt cx="435350" cy="421375"/>
            </a:xfrm>
          </p:grpSpPr>
          <p:sp>
            <p:nvSpPr>
              <p:cNvPr id="14" name="Google Shape;14;p2"/>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 name="Google Shape;15;p2"/>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 name="Google Shape;16;p2"/>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17" name="Google Shape;17;p2"/>
          <p:cNvGrpSpPr/>
          <p:nvPr/>
        </p:nvGrpSpPr>
        <p:grpSpPr>
          <a:xfrm rot="-5400000" flipH="1">
            <a:off x="-4675310" y="2674492"/>
            <a:ext cx="10147684" cy="1109861"/>
            <a:chOff x="-71925" y="-884100"/>
            <a:chExt cx="9144255" cy="1188797"/>
          </a:xfrm>
        </p:grpSpPr>
        <p:sp>
          <p:nvSpPr>
            <p:cNvPr id="18" name="Google Shape;18;p2"/>
            <p:cNvSpPr/>
            <p:nvPr/>
          </p:nvSpPr>
          <p:spPr>
            <a:xfrm>
              <a:off x="-71925" y="-884100"/>
              <a:ext cx="3175016" cy="741739"/>
            </a:xfrm>
            <a:custGeom>
              <a:avLst/>
              <a:gdLst/>
              <a:ahLst/>
              <a:cxnLst/>
              <a:rect l="l" t="t" r="r" b="b"/>
              <a:pathLst>
                <a:path w="99196" h="44764" extrusionOk="0">
                  <a:moveTo>
                    <a:pt x="96826" y="0"/>
                  </a:moveTo>
                  <a:cubicBezTo>
                    <a:pt x="87993" y="14934"/>
                    <a:pt x="80556" y="32035"/>
                    <a:pt x="64567" y="38354"/>
                  </a:cubicBezTo>
                  <a:cubicBezTo>
                    <a:pt x="60625" y="39913"/>
                    <a:pt x="56746" y="40615"/>
                    <a:pt x="52946" y="40615"/>
                  </a:cubicBezTo>
                  <a:cubicBezTo>
                    <a:pt x="32157" y="40615"/>
                    <a:pt x="13718" y="19608"/>
                    <a:pt x="0" y="2967"/>
                  </a:cubicBezTo>
                  <a:lnTo>
                    <a:pt x="0" y="7107"/>
                  </a:lnTo>
                  <a:cubicBezTo>
                    <a:pt x="13714" y="23750"/>
                    <a:pt x="32154" y="44764"/>
                    <a:pt x="52946" y="44764"/>
                  </a:cubicBezTo>
                  <a:cubicBezTo>
                    <a:pt x="56744" y="44764"/>
                    <a:pt x="60620" y="44063"/>
                    <a:pt x="64560" y="42506"/>
                  </a:cubicBezTo>
                  <a:cubicBezTo>
                    <a:pt x="82058" y="35592"/>
                    <a:pt x="89185" y="15722"/>
                    <a:pt x="9919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2"/>
            <p:cNvSpPr/>
            <p:nvPr/>
          </p:nvSpPr>
          <p:spPr>
            <a:xfrm>
              <a:off x="-20108" y="-884100"/>
              <a:ext cx="2963286" cy="591317"/>
            </a:xfrm>
            <a:custGeom>
              <a:avLst/>
              <a:gdLst/>
              <a:ahLst/>
              <a:cxnLst/>
              <a:rect l="l" t="t" r="r" b="b"/>
              <a:pathLst>
                <a:path w="92581" h="35686" extrusionOk="0">
                  <a:moveTo>
                    <a:pt x="0" y="0"/>
                  </a:moveTo>
                  <a:cubicBezTo>
                    <a:pt x="13539" y="16291"/>
                    <a:pt x="31336" y="35685"/>
                    <a:pt x="51325" y="35685"/>
                  </a:cubicBezTo>
                  <a:cubicBezTo>
                    <a:pt x="55137" y="35685"/>
                    <a:pt x="59029" y="34980"/>
                    <a:pt x="62986" y="33413"/>
                  </a:cubicBezTo>
                  <a:cubicBezTo>
                    <a:pt x="77218" y="27771"/>
                    <a:pt x="84802" y="13613"/>
                    <a:pt x="92580" y="0"/>
                  </a:cubicBezTo>
                  <a:lnTo>
                    <a:pt x="90408" y="0"/>
                  </a:lnTo>
                  <a:cubicBezTo>
                    <a:pt x="83313" y="12253"/>
                    <a:pt x="75803" y="24165"/>
                    <a:pt x="63023" y="29236"/>
                  </a:cubicBezTo>
                  <a:cubicBezTo>
                    <a:pt x="59050" y="30812"/>
                    <a:pt x="55143" y="31522"/>
                    <a:pt x="51318" y="31522"/>
                  </a:cubicBezTo>
                  <a:cubicBezTo>
                    <a:pt x="33004" y="31522"/>
                    <a:pt x="16543" y="15259"/>
                    <a:pt x="3495"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0;p2"/>
            <p:cNvSpPr/>
            <p:nvPr/>
          </p:nvSpPr>
          <p:spPr>
            <a:xfrm>
              <a:off x="-71925" y="-884100"/>
              <a:ext cx="3386650" cy="891400"/>
            </a:xfrm>
            <a:custGeom>
              <a:avLst/>
              <a:gdLst/>
              <a:ahLst/>
              <a:cxnLst/>
              <a:rect l="l" t="t" r="r" b="b"/>
              <a:pathLst>
                <a:path w="105808" h="53796" extrusionOk="0">
                  <a:moveTo>
                    <a:pt x="102436" y="0"/>
                  </a:moveTo>
                  <a:cubicBezTo>
                    <a:pt x="90488" y="16145"/>
                    <a:pt x="83963" y="39750"/>
                    <a:pt x="64567" y="47422"/>
                  </a:cubicBezTo>
                  <a:cubicBezTo>
                    <a:pt x="60625" y="48981"/>
                    <a:pt x="56747" y="49682"/>
                    <a:pt x="52947" y="49682"/>
                  </a:cubicBezTo>
                  <a:cubicBezTo>
                    <a:pt x="32156" y="49682"/>
                    <a:pt x="13712" y="28671"/>
                    <a:pt x="0" y="12029"/>
                  </a:cubicBezTo>
                  <a:lnTo>
                    <a:pt x="0" y="16175"/>
                  </a:lnTo>
                  <a:cubicBezTo>
                    <a:pt x="13707" y="32812"/>
                    <a:pt x="32119" y="53795"/>
                    <a:pt x="52888" y="53795"/>
                  </a:cubicBezTo>
                  <a:cubicBezTo>
                    <a:pt x="56714" y="53795"/>
                    <a:pt x="60620" y="53083"/>
                    <a:pt x="64591" y="51501"/>
                  </a:cubicBezTo>
                  <a:cubicBezTo>
                    <a:pt x="85653" y="43115"/>
                    <a:pt x="91549" y="15871"/>
                    <a:pt x="10580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 name="Google Shape;21;p2"/>
            <p:cNvSpPr/>
            <p:nvPr/>
          </p:nvSpPr>
          <p:spPr>
            <a:xfrm>
              <a:off x="5229039" y="-884100"/>
              <a:ext cx="3843012" cy="684043"/>
            </a:xfrm>
            <a:custGeom>
              <a:avLst/>
              <a:gdLst/>
              <a:ahLst/>
              <a:cxnLst/>
              <a:rect l="l" t="t" r="r" b="b"/>
              <a:pathLst>
                <a:path w="120066" h="41282" extrusionOk="0">
                  <a:moveTo>
                    <a:pt x="0" y="0"/>
                  </a:moveTo>
                  <a:cubicBezTo>
                    <a:pt x="19721" y="13196"/>
                    <a:pt x="36784" y="33544"/>
                    <a:pt x="59558" y="39608"/>
                  </a:cubicBezTo>
                  <a:cubicBezTo>
                    <a:pt x="63838" y="40749"/>
                    <a:pt x="67923" y="41282"/>
                    <a:pt x="71837" y="41282"/>
                  </a:cubicBezTo>
                  <a:cubicBezTo>
                    <a:pt x="89348" y="41282"/>
                    <a:pt x="103431" y="30623"/>
                    <a:pt x="116149" y="16058"/>
                  </a:cubicBezTo>
                  <a:cubicBezTo>
                    <a:pt x="117476" y="14531"/>
                    <a:pt x="118780" y="13017"/>
                    <a:pt x="120065" y="11508"/>
                  </a:cubicBezTo>
                  <a:lnTo>
                    <a:pt x="120065" y="7362"/>
                  </a:lnTo>
                  <a:cubicBezTo>
                    <a:pt x="118780" y="8876"/>
                    <a:pt x="117484" y="10397"/>
                    <a:pt x="116155" y="11924"/>
                  </a:cubicBezTo>
                  <a:cubicBezTo>
                    <a:pt x="103450" y="26559"/>
                    <a:pt x="89345" y="37178"/>
                    <a:pt x="71798" y="37178"/>
                  </a:cubicBezTo>
                  <a:cubicBezTo>
                    <a:pt x="67888" y="37178"/>
                    <a:pt x="63808" y="36651"/>
                    <a:pt x="59534" y="35524"/>
                  </a:cubicBezTo>
                  <a:cubicBezTo>
                    <a:pt x="38968" y="30104"/>
                    <a:pt x="23197" y="13023"/>
                    <a:pt x="591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 name="Google Shape;22;p2"/>
            <p:cNvSpPr/>
            <p:nvPr/>
          </p:nvSpPr>
          <p:spPr>
            <a:xfrm>
              <a:off x="229826" y="-884100"/>
              <a:ext cx="2557367" cy="440530"/>
            </a:xfrm>
            <a:custGeom>
              <a:avLst/>
              <a:gdLst/>
              <a:ahLst/>
              <a:cxnLst/>
              <a:rect l="l" t="t" r="r" b="b"/>
              <a:pathLst>
                <a:path w="79899" h="26586" extrusionOk="0">
                  <a:moveTo>
                    <a:pt x="0" y="0"/>
                  </a:moveTo>
                  <a:cubicBezTo>
                    <a:pt x="12284" y="13640"/>
                    <a:pt x="27148" y="26585"/>
                    <a:pt x="43505" y="26585"/>
                  </a:cubicBezTo>
                  <a:cubicBezTo>
                    <a:pt x="47349" y="26585"/>
                    <a:pt x="51275" y="25871"/>
                    <a:pt x="55269" y="24282"/>
                  </a:cubicBezTo>
                  <a:cubicBezTo>
                    <a:pt x="66312" y="19888"/>
                    <a:pt x="73506" y="10416"/>
                    <a:pt x="79898" y="0"/>
                  </a:cubicBezTo>
                  <a:lnTo>
                    <a:pt x="77403" y="0"/>
                  </a:lnTo>
                  <a:cubicBezTo>
                    <a:pt x="71581" y="8715"/>
                    <a:pt x="64860" y="16300"/>
                    <a:pt x="55318" y="20099"/>
                  </a:cubicBezTo>
                  <a:cubicBezTo>
                    <a:pt x="51302" y="21702"/>
                    <a:pt x="47357" y="22423"/>
                    <a:pt x="43495" y="22423"/>
                  </a:cubicBezTo>
                  <a:cubicBezTo>
                    <a:pt x="28811" y="22423"/>
                    <a:pt x="15339" y="12001"/>
                    <a:pt x="384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 name="Google Shape;23;p2"/>
            <p:cNvSpPr/>
            <p:nvPr/>
          </p:nvSpPr>
          <p:spPr>
            <a:xfrm>
              <a:off x="-71925" y="-884100"/>
              <a:ext cx="9144255" cy="1039121"/>
            </a:xfrm>
            <a:custGeom>
              <a:avLst/>
              <a:gdLst/>
              <a:ahLst/>
              <a:cxnLst/>
              <a:rect l="l" t="t" r="r" b="b"/>
              <a:pathLst>
                <a:path w="285691" h="62711" extrusionOk="0">
                  <a:moveTo>
                    <a:pt x="112709" y="0"/>
                  </a:moveTo>
                  <a:cubicBezTo>
                    <a:pt x="93219" y="13413"/>
                    <a:pt x="88240" y="46765"/>
                    <a:pt x="64591" y="56268"/>
                  </a:cubicBezTo>
                  <a:cubicBezTo>
                    <a:pt x="60565" y="57886"/>
                    <a:pt x="56610" y="58613"/>
                    <a:pt x="52740" y="58613"/>
                  </a:cubicBezTo>
                  <a:cubicBezTo>
                    <a:pt x="32008" y="58613"/>
                    <a:pt x="13710" y="37742"/>
                    <a:pt x="0" y="21099"/>
                  </a:cubicBezTo>
                  <a:lnTo>
                    <a:pt x="0" y="25245"/>
                  </a:lnTo>
                  <a:cubicBezTo>
                    <a:pt x="13779" y="41962"/>
                    <a:pt x="31983" y="62711"/>
                    <a:pt x="52783" y="62711"/>
                  </a:cubicBezTo>
                  <a:cubicBezTo>
                    <a:pt x="56634" y="62711"/>
                    <a:pt x="60574" y="61999"/>
                    <a:pt x="64591" y="60420"/>
                  </a:cubicBezTo>
                  <a:cubicBezTo>
                    <a:pt x="93927" y="48882"/>
                    <a:pt x="95267" y="1223"/>
                    <a:pt x="131046" y="708"/>
                  </a:cubicBezTo>
                  <a:cubicBezTo>
                    <a:pt x="131287" y="704"/>
                    <a:pt x="131528" y="702"/>
                    <a:pt x="131768" y="702"/>
                  </a:cubicBezTo>
                  <a:cubicBezTo>
                    <a:pt x="168136" y="702"/>
                    <a:pt x="191428" y="39679"/>
                    <a:pt x="225177" y="48527"/>
                  </a:cubicBezTo>
                  <a:cubicBezTo>
                    <a:pt x="229412" y="49637"/>
                    <a:pt x="233468" y="50153"/>
                    <a:pt x="237367" y="50153"/>
                  </a:cubicBezTo>
                  <a:cubicBezTo>
                    <a:pt x="254891" y="50153"/>
                    <a:pt x="269258" y="39735"/>
                    <a:pt x="282611" y="25970"/>
                  </a:cubicBezTo>
                  <a:cubicBezTo>
                    <a:pt x="283648" y="24897"/>
                    <a:pt x="284673" y="23829"/>
                    <a:pt x="285690" y="22767"/>
                  </a:cubicBezTo>
                  <a:lnTo>
                    <a:pt x="285690" y="17181"/>
                  </a:lnTo>
                  <a:cubicBezTo>
                    <a:pt x="284487" y="18529"/>
                    <a:pt x="283264" y="19876"/>
                    <a:pt x="282029" y="21234"/>
                  </a:cubicBezTo>
                  <a:cubicBezTo>
                    <a:pt x="269068" y="35407"/>
                    <a:pt x="254906" y="46062"/>
                    <a:pt x="237442" y="46062"/>
                  </a:cubicBezTo>
                  <a:cubicBezTo>
                    <a:pt x="233527" y="46062"/>
                    <a:pt x="229447" y="45527"/>
                    <a:pt x="225177" y="44375"/>
                  </a:cubicBezTo>
                  <a:cubicBezTo>
                    <a:pt x="198970" y="37311"/>
                    <a:pt x="179617" y="11539"/>
                    <a:pt x="155291"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 name="Google Shape;24;p2"/>
            <p:cNvSpPr/>
            <p:nvPr/>
          </p:nvSpPr>
          <p:spPr>
            <a:xfrm>
              <a:off x="5630552" y="-884100"/>
              <a:ext cx="3441478" cy="534747"/>
            </a:xfrm>
            <a:custGeom>
              <a:avLst/>
              <a:gdLst/>
              <a:ahLst/>
              <a:cxnLst/>
              <a:rect l="l" t="t" r="r" b="b"/>
              <a:pathLst>
                <a:path w="107521" h="32272" extrusionOk="0">
                  <a:moveTo>
                    <a:pt x="0" y="0"/>
                  </a:moveTo>
                  <a:cubicBezTo>
                    <a:pt x="14780" y="12129"/>
                    <a:pt x="29000" y="25858"/>
                    <a:pt x="46975" y="30614"/>
                  </a:cubicBezTo>
                  <a:cubicBezTo>
                    <a:pt x="51247" y="31743"/>
                    <a:pt x="55326" y="32271"/>
                    <a:pt x="59235" y="32271"/>
                  </a:cubicBezTo>
                  <a:cubicBezTo>
                    <a:pt x="76787" y="32271"/>
                    <a:pt x="90909" y="21627"/>
                    <a:pt x="103610" y="7002"/>
                  </a:cubicBezTo>
                  <a:cubicBezTo>
                    <a:pt x="104939" y="5475"/>
                    <a:pt x="106235" y="3954"/>
                    <a:pt x="107520" y="2446"/>
                  </a:cubicBezTo>
                  <a:lnTo>
                    <a:pt x="107520" y="0"/>
                  </a:lnTo>
                  <a:lnTo>
                    <a:pt x="106068" y="0"/>
                  </a:lnTo>
                  <a:cubicBezTo>
                    <a:pt x="105255" y="950"/>
                    <a:pt x="104441" y="1899"/>
                    <a:pt x="103610" y="2856"/>
                  </a:cubicBezTo>
                  <a:cubicBezTo>
                    <a:pt x="90929" y="17458"/>
                    <a:pt x="76798" y="28134"/>
                    <a:pt x="59264" y="28134"/>
                  </a:cubicBezTo>
                  <a:cubicBezTo>
                    <a:pt x="55349" y="28134"/>
                    <a:pt x="51265" y="27601"/>
                    <a:pt x="46989" y="26462"/>
                  </a:cubicBezTo>
                  <a:cubicBezTo>
                    <a:pt x="31147" y="22240"/>
                    <a:pt x="18312" y="10975"/>
                    <a:pt x="542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 name="Google Shape;25;p2"/>
            <p:cNvSpPr/>
            <p:nvPr/>
          </p:nvSpPr>
          <p:spPr>
            <a:xfrm>
              <a:off x="6395812" y="-884100"/>
              <a:ext cx="2200164" cy="234548"/>
            </a:xfrm>
            <a:custGeom>
              <a:avLst/>
              <a:gdLst/>
              <a:ahLst/>
              <a:cxnLst/>
              <a:rect l="l" t="t" r="r" b="b"/>
              <a:pathLst>
                <a:path w="68739" h="14155" extrusionOk="0">
                  <a:moveTo>
                    <a:pt x="0" y="0"/>
                  </a:moveTo>
                  <a:cubicBezTo>
                    <a:pt x="7125" y="5463"/>
                    <a:pt x="14686" y="10000"/>
                    <a:pt x="23202" y="12384"/>
                  </a:cubicBezTo>
                  <a:cubicBezTo>
                    <a:pt x="27518" y="13593"/>
                    <a:pt x="31646" y="14155"/>
                    <a:pt x="35605" y="14155"/>
                  </a:cubicBezTo>
                  <a:cubicBezTo>
                    <a:pt x="48131" y="14155"/>
                    <a:pt x="58970" y="8533"/>
                    <a:pt x="68739" y="0"/>
                  </a:cubicBezTo>
                  <a:lnTo>
                    <a:pt x="63580" y="0"/>
                  </a:lnTo>
                  <a:cubicBezTo>
                    <a:pt x="55205" y="6153"/>
                    <a:pt x="46017" y="10012"/>
                    <a:pt x="35699" y="10012"/>
                  </a:cubicBezTo>
                  <a:cubicBezTo>
                    <a:pt x="31726" y="10012"/>
                    <a:pt x="27585" y="9440"/>
                    <a:pt x="23258" y="8205"/>
                  </a:cubicBezTo>
                  <a:cubicBezTo>
                    <a:pt x="17107" y="6455"/>
                    <a:pt x="11483" y="3563"/>
                    <a:pt x="616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 name="Google Shape;26;p2"/>
            <p:cNvSpPr/>
            <p:nvPr/>
          </p:nvSpPr>
          <p:spPr>
            <a:xfrm>
              <a:off x="511125" y="-884100"/>
              <a:ext cx="2087945" cy="289743"/>
            </a:xfrm>
            <a:custGeom>
              <a:avLst/>
              <a:gdLst/>
              <a:ahLst/>
              <a:cxnLst/>
              <a:rect l="l" t="t" r="r" b="b"/>
              <a:pathLst>
                <a:path w="65233" h="17486" extrusionOk="0">
                  <a:moveTo>
                    <a:pt x="1" y="0"/>
                  </a:moveTo>
                  <a:cubicBezTo>
                    <a:pt x="10344" y="9788"/>
                    <a:pt x="22072" y="17486"/>
                    <a:pt x="34705" y="17486"/>
                  </a:cubicBezTo>
                  <a:cubicBezTo>
                    <a:pt x="38585" y="17486"/>
                    <a:pt x="42549" y="16760"/>
                    <a:pt x="46586" y="15146"/>
                  </a:cubicBezTo>
                  <a:cubicBezTo>
                    <a:pt x="54258" y="12073"/>
                    <a:pt x="60148" y="6574"/>
                    <a:pt x="65233" y="0"/>
                  </a:cubicBezTo>
                  <a:lnTo>
                    <a:pt x="61893" y="0"/>
                  </a:lnTo>
                  <a:cubicBezTo>
                    <a:pt x="57578" y="4718"/>
                    <a:pt x="52644" y="8591"/>
                    <a:pt x="46629" y="10969"/>
                  </a:cubicBezTo>
                  <a:cubicBezTo>
                    <a:pt x="42577" y="12574"/>
                    <a:pt x="38602" y="13297"/>
                    <a:pt x="34717" y="13297"/>
                  </a:cubicBezTo>
                  <a:cubicBezTo>
                    <a:pt x="23914" y="13297"/>
                    <a:pt x="13802" y="7711"/>
                    <a:pt x="4644"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 name="Google Shape;27;p2"/>
            <p:cNvSpPr/>
            <p:nvPr/>
          </p:nvSpPr>
          <p:spPr>
            <a:xfrm>
              <a:off x="6008029" y="-884100"/>
              <a:ext cx="2880227" cy="384673"/>
            </a:xfrm>
            <a:custGeom>
              <a:avLst/>
              <a:gdLst/>
              <a:ahLst/>
              <a:cxnLst/>
              <a:rect l="l" t="t" r="r" b="b"/>
              <a:pathLst>
                <a:path w="89986" h="23215" extrusionOk="0">
                  <a:moveTo>
                    <a:pt x="0" y="0"/>
                  </a:moveTo>
                  <a:cubicBezTo>
                    <a:pt x="10801" y="9267"/>
                    <a:pt x="21917" y="17920"/>
                    <a:pt x="35225" y="21514"/>
                  </a:cubicBezTo>
                  <a:cubicBezTo>
                    <a:pt x="39512" y="22674"/>
                    <a:pt x="43610" y="23215"/>
                    <a:pt x="47538" y="23215"/>
                  </a:cubicBezTo>
                  <a:cubicBezTo>
                    <a:pt x="64196" y="23215"/>
                    <a:pt x="77810" y="13491"/>
                    <a:pt x="89985" y="0"/>
                  </a:cubicBezTo>
                  <a:lnTo>
                    <a:pt x="86075" y="0"/>
                  </a:lnTo>
                  <a:cubicBezTo>
                    <a:pt x="74929" y="11268"/>
                    <a:pt x="62474" y="19074"/>
                    <a:pt x="47617" y="19074"/>
                  </a:cubicBezTo>
                  <a:cubicBezTo>
                    <a:pt x="43675" y="19074"/>
                    <a:pt x="39563" y="18524"/>
                    <a:pt x="35262" y="17343"/>
                  </a:cubicBezTo>
                  <a:cubicBezTo>
                    <a:pt x="24114" y="14283"/>
                    <a:pt x="14543" y="7609"/>
                    <a:pt x="541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 name="Google Shape;28;p2"/>
            <p:cNvSpPr/>
            <p:nvPr/>
          </p:nvSpPr>
          <p:spPr>
            <a:xfrm>
              <a:off x="865974" y="-884100"/>
              <a:ext cx="1461847" cy="138608"/>
            </a:xfrm>
            <a:custGeom>
              <a:avLst/>
              <a:gdLst/>
              <a:ahLst/>
              <a:cxnLst/>
              <a:rect l="l" t="t" r="r" b="b"/>
              <a:pathLst>
                <a:path w="45672" h="8365" extrusionOk="0">
                  <a:moveTo>
                    <a:pt x="0" y="0"/>
                  </a:moveTo>
                  <a:cubicBezTo>
                    <a:pt x="7388" y="5050"/>
                    <a:pt x="15304" y="8365"/>
                    <a:pt x="23633" y="8365"/>
                  </a:cubicBezTo>
                  <a:cubicBezTo>
                    <a:pt x="27529" y="8365"/>
                    <a:pt x="31515" y="7640"/>
                    <a:pt x="35579" y="6027"/>
                  </a:cubicBezTo>
                  <a:cubicBezTo>
                    <a:pt x="39315" y="4544"/>
                    <a:pt x="42643" y="2477"/>
                    <a:pt x="45672" y="0"/>
                  </a:cubicBezTo>
                  <a:lnTo>
                    <a:pt x="39552" y="0"/>
                  </a:lnTo>
                  <a:cubicBezTo>
                    <a:pt x="38286" y="696"/>
                    <a:pt x="36969" y="1323"/>
                    <a:pt x="35591" y="1868"/>
                  </a:cubicBezTo>
                  <a:cubicBezTo>
                    <a:pt x="31522" y="3487"/>
                    <a:pt x="27532" y="4215"/>
                    <a:pt x="23631" y="4215"/>
                  </a:cubicBezTo>
                  <a:cubicBezTo>
                    <a:pt x="17886" y="4215"/>
                    <a:pt x="12336" y="2636"/>
                    <a:pt x="7020"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 name="Google Shape;29;p2"/>
            <p:cNvSpPr/>
            <p:nvPr/>
          </p:nvSpPr>
          <p:spPr>
            <a:xfrm>
              <a:off x="6875163" y="-884100"/>
              <a:ext cx="1305138" cy="84457"/>
            </a:xfrm>
            <a:custGeom>
              <a:avLst/>
              <a:gdLst/>
              <a:ahLst/>
              <a:cxnLst/>
              <a:rect l="l" t="t" r="r" b="b"/>
              <a:pathLst>
                <a:path w="40776" h="5097" extrusionOk="0">
                  <a:moveTo>
                    <a:pt x="1" y="0"/>
                  </a:moveTo>
                  <a:cubicBezTo>
                    <a:pt x="2676" y="1303"/>
                    <a:pt x="5444" y="2409"/>
                    <a:pt x="8337" y="3246"/>
                  </a:cubicBezTo>
                  <a:cubicBezTo>
                    <a:pt x="12678" y="4511"/>
                    <a:pt x="16835" y="5096"/>
                    <a:pt x="20825" y="5096"/>
                  </a:cubicBezTo>
                  <a:cubicBezTo>
                    <a:pt x="27978" y="5096"/>
                    <a:pt x="34595" y="3216"/>
                    <a:pt x="40776" y="0"/>
                  </a:cubicBezTo>
                  <a:lnTo>
                    <a:pt x="29560" y="0"/>
                  </a:lnTo>
                  <a:cubicBezTo>
                    <a:pt x="26762" y="617"/>
                    <a:pt x="23881" y="946"/>
                    <a:pt x="20908" y="946"/>
                  </a:cubicBezTo>
                  <a:cubicBezTo>
                    <a:pt x="18049" y="946"/>
                    <a:pt x="15104" y="642"/>
                    <a:pt x="1206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 name="Google Shape;30;p2"/>
            <p:cNvSpPr/>
            <p:nvPr/>
          </p:nvSpPr>
          <p:spPr>
            <a:xfrm>
              <a:off x="-71925" y="-728525"/>
              <a:ext cx="9144255" cy="1033222"/>
            </a:xfrm>
            <a:custGeom>
              <a:avLst/>
              <a:gdLst/>
              <a:ahLst/>
              <a:cxnLst/>
              <a:rect l="l" t="t" r="r" b="b"/>
              <a:pathLst>
                <a:path w="285691" h="62355" extrusionOk="0">
                  <a:moveTo>
                    <a:pt x="131902" y="1"/>
                  </a:moveTo>
                  <a:cubicBezTo>
                    <a:pt x="131656" y="1"/>
                    <a:pt x="131410" y="3"/>
                    <a:pt x="131164" y="6"/>
                  </a:cubicBezTo>
                  <a:cubicBezTo>
                    <a:pt x="96261" y="496"/>
                    <a:pt x="93566" y="45319"/>
                    <a:pt x="64591" y="56088"/>
                  </a:cubicBezTo>
                  <a:cubicBezTo>
                    <a:pt x="60641" y="57556"/>
                    <a:pt x="56776" y="58220"/>
                    <a:pt x="53005" y="58220"/>
                  </a:cubicBezTo>
                  <a:cubicBezTo>
                    <a:pt x="32016" y="58220"/>
                    <a:pt x="13923" y="37656"/>
                    <a:pt x="0" y="20776"/>
                  </a:cubicBezTo>
                  <a:lnTo>
                    <a:pt x="0" y="24984"/>
                  </a:lnTo>
                  <a:cubicBezTo>
                    <a:pt x="14162" y="42293"/>
                    <a:pt x="31943" y="62355"/>
                    <a:pt x="53175" y="62355"/>
                  </a:cubicBezTo>
                  <a:cubicBezTo>
                    <a:pt x="56278" y="62355"/>
                    <a:pt x="59455" y="61926"/>
                    <a:pt x="62705" y="60998"/>
                  </a:cubicBezTo>
                  <a:cubicBezTo>
                    <a:pt x="93219" y="52283"/>
                    <a:pt x="96118" y="9013"/>
                    <a:pt x="131336" y="8305"/>
                  </a:cubicBezTo>
                  <a:cubicBezTo>
                    <a:pt x="131715" y="8298"/>
                    <a:pt x="132092" y="8294"/>
                    <a:pt x="132468" y="8294"/>
                  </a:cubicBezTo>
                  <a:cubicBezTo>
                    <a:pt x="168229" y="8294"/>
                    <a:pt x="193184" y="42463"/>
                    <a:pt x="227362" y="48980"/>
                  </a:cubicBezTo>
                  <a:cubicBezTo>
                    <a:pt x="230748" y="49625"/>
                    <a:pt x="234021" y="49926"/>
                    <a:pt x="237197" y="49926"/>
                  </a:cubicBezTo>
                  <a:cubicBezTo>
                    <a:pt x="255723" y="49926"/>
                    <a:pt x="270917" y="39675"/>
                    <a:pt x="285690" y="27646"/>
                  </a:cubicBezTo>
                  <a:lnTo>
                    <a:pt x="285690" y="21254"/>
                  </a:lnTo>
                  <a:cubicBezTo>
                    <a:pt x="271048" y="34312"/>
                    <a:pt x="256046" y="45677"/>
                    <a:pt x="237183" y="45677"/>
                  </a:cubicBezTo>
                  <a:cubicBezTo>
                    <a:pt x="233352" y="45677"/>
                    <a:pt x="229361" y="45208"/>
                    <a:pt x="225183" y="44189"/>
                  </a:cubicBezTo>
                  <a:cubicBezTo>
                    <a:pt x="191758" y="36045"/>
                    <a:pt x="167602" y="1"/>
                    <a:pt x="131902"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38255694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5766867" y="2068800"/>
            <a:ext cx="4656800" cy="17692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33" name="Google Shape;33;p3"/>
          <p:cNvSpPr txBox="1">
            <a:spLocks noGrp="1"/>
          </p:cNvSpPr>
          <p:nvPr>
            <p:ph type="title" idx="2" hasCustomPrompt="1"/>
          </p:nvPr>
        </p:nvSpPr>
        <p:spPr>
          <a:xfrm>
            <a:off x="1522733" y="2335200"/>
            <a:ext cx="3175200" cy="2287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14933">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4" name="Google Shape;34;p3"/>
          <p:cNvSpPr txBox="1">
            <a:spLocks noGrp="1"/>
          </p:cNvSpPr>
          <p:nvPr>
            <p:ph type="subTitle" idx="1"/>
          </p:nvPr>
        </p:nvSpPr>
        <p:spPr>
          <a:xfrm>
            <a:off x="5766867" y="3838000"/>
            <a:ext cx="4213200" cy="95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5" name="Google Shape;35;p3"/>
          <p:cNvGrpSpPr/>
          <p:nvPr/>
        </p:nvGrpSpPr>
        <p:grpSpPr>
          <a:xfrm rot="5400000">
            <a:off x="6602290" y="2674492"/>
            <a:ext cx="10147684" cy="1109861"/>
            <a:chOff x="-71925" y="-884100"/>
            <a:chExt cx="9144255" cy="1188797"/>
          </a:xfrm>
        </p:grpSpPr>
        <p:sp>
          <p:nvSpPr>
            <p:cNvPr id="36" name="Google Shape;36;p3"/>
            <p:cNvSpPr/>
            <p:nvPr/>
          </p:nvSpPr>
          <p:spPr>
            <a:xfrm>
              <a:off x="-71925" y="-884100"/>
              <a:ext cx="3175016" cy="741739"/>
            </a:xfrm>
            <a:custGeom>
              <a:avLst/>
              <a:gdLst/>
              <a:ahLst/>
              <a:cxnLst/>
              <a:rect l="l" t="t" r="r" b="b"/>
              <a:pathLst>
                <a:path w="99196" h="44764" extrusionOk="0">
                  <a:moveTo>
                    <a:pt x="96826" y="0"/>
                  </a:moveTo>
                  <a:cubicBezTo>
                    <a:pt x="87993" y="14934"/>
                    <a:pt x="80556" y="32035"/>
                    <a:pt x="64567" y="38354"/>
                  </a:cubicBezTo>
                  <a:cubicBezTo>
                    <a:pt x="60625" y="39913"/>
                    <a:pt x="56746" y="40615"/>
                    <a:pt x="52946" y="40615"/>
                  </a:cubicBezTo>
                  <a:cubicBezTo>
                    <a:pt x="32157" y="40615"/>
                    <a:pt x="13718" y="19608"/>
                    <a:pt x="0" y="2967"/>
                  </a:cubicBezTo>
                  <a:lnTo>
                    <a:pt x="0" y="7107"/>
                  </a:lnTo>
                  <a:cubicBezTo>
                    <a:pt x="13714" y="23750"/>
                    <a:pt x="32154" y="44764"/>
                    <a:pt x="52946" y="44764"/>
                  </a:cubicBezTo>
                  <a:cubicBezTo>
                    <a:pt x="56744" y="44764"/>
                    <a:pt x="60620" y="44063"/>
                    <a:pt x="64560" y="42506"/>
                  </a:cubicBezTo>
                  <a:cubicBezTo>
                    <a:pt x="82058" y="35592"/>
                    <a:pt x="89185" y="15722"/>
                    <a:pt x="9919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 name="Google Shape;37;p3"/>
            <p:cNvSpPr/>
            <p:nvPr/>
          </p:nvSpPr>
          <p:spPr>
            <a:xfrm>
              <a:off x="-20108" y="-884100"/>
              <a:ext cx="2963286" cy="591317"/>
            </a:xfrm>
            <a:custGeom>
              <a:avLst/>
              <a:gdLst/>
              <a:ahLst/>
              <a:cxnLst/>
              <a:rect l="l" t="t" r="r" b="b"/>
              <a:pathLst>
                <a:path w="92581" h="35686" extrusionOk="0">
                  <a:moveTo>
                    <a:pt x="0" y="0"/>
                  </a:moveTo>
                  <a:cubicBezTo>
                    <a:pt x="13539" y="16291"/>
                    <a:pt x="31336" y="35685"/>
                    <a:pt x="51325" y="35685"/>
                  </a:cubicBezTo>
                  <a:cubicBezTo>
                    <a:pt x="55137" y="35685"/>
                    <a:pt x="59029" y="34980"/>
                    <a:pt x="62986" y="33413"/>
                  </a:cubicBezTo>
                  <a:cubicBezTo>
                    <a:pt x="77218" y="27771"/>
                    <a:pt x="84802" y="13613"/>
                    <a:pt x="92580" y="0"/>
                  </a:cubicBezTo>
                  <a:lnTo>
                    <a:pt x="90408" y="0"/>
                  </a:lnTo>
                  <a:cubicBezTo>
                    <a:pt x="83313" y="12253"/>
                    <a:pt x="75803" y="24165"/>
                    <a:pt x="63023" y="29236"/>
                  </a:cubicBezTo>
                  <a:cubicBezTo>
                    <a:pt x="59050" y="30812"/>
                    <a:pt x="55143" y="31522"/>
                    <a:pt x="51318" y="31522"/>
                  </a:cubicBezTo>
                  <a:cubicBezTo>
                    <a:pt x="33004" y="31522"/>
                    <a:pt x="16543" y="15259"/>
                    <a:pt x="3495"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3"/>
            <p:cNvSpPr/>
            <p:nvPr/>
          </p:nvSpPr>
          <p:spPr>
            <a:xfrm>
              <a:off x="-71925" y="-884100"/>
              <a:ext cx="3386650" cy="891400"/>
            </a:xfrm>
            <a:custGeom>
              <a:avLst/>
              <a:gdLst/>
              <a:ahLst/>
              <a:cxnLst/>
              <a:rect l="l" t="t" r="r" b="b"/>
              <a:pathLst>
                <a:path w="105808" h="53796" extrusionOk="0">
                  <a:moveTo>
                    <a:pt x="102436" y="0"/>
                  </a:moveTo>
                  <a:cubicBezTo>
                    <a:pt x="90488" y="16145"/>
                    <a:pt x="83963" y="39750"/>
                    <a:pt x="64567" y="47422"/>
                  </a:cubicBezTo>
                  <a:cubicBezTo>
                    <a:pt x="60625" y="48981"/>
                    <a:pt x="56747" y="49682"/>
                    <a:pt x="52947" y="49682"/>
                  </a:cubicBezTo>
                  <a:cubicBezTo>
                    <a:pt x="32156" y="49682"/>
                    <a:pt x="13712" y="28671"/>
                    <a:pt x="0" y="12029"/>
                  </a:cubicBezTo>
                  <a:lnTo>
                    <a:pt x="0" y="16175"/>
                  </a:lnTo>
                  <a:cubicBezTo>
                    <a:pt x="13707" y="32812"/>
                    <a:pt x="32119" y="53795"/>
                    <a:pt x="52888" y="53795"/>
                  </a:cubicBezTo>
                  <a:cubicBezTo>
                    <a:pt x="56714" y="53795"/>
                    <a:pt x="60620" y="53083"/>
                    <a:pt x="64591" y="51501"/>
                  </a:cubicBezTo>
                  <a:cubicBezTo>
                    <a:pt x="85653" y="43115"/>
                    <a:pt x="91549" y="15871"/>
                    <a:pt x="10580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 name="Google Shape;39;p3"/>
            <p:cNvSpPr/>
            <p:nvPr/>
          </p:nvSpPr>
          <p:spPr>
            <a:xfrm>
              <a:off x="5229039" y="-884100"/>
              <a:ext cx="3843012" cy="684043"/>
            </a:xfrm>
            <a:custGeom>
              <a:avLst/>
              <a:gdLst/>
              <a:ahLst/>
              <a:cxnLst/>
              <a:rect l="l" t="t" r="r" b="b"/>
              <a:pathLst>
                <a:path w="120066" h="41282" extrusionOk="0">
                  <a:moveTo>
                    <a:pt x="0" y="0"/>
                  </a:moveTo>
                  <a:cubicBezTo>
                    <a:pt x="19721" y="13196"/>
                    <a:pt x="36784" y="33544"/>
                    <a:pt x="59558" y="39608"/>
                  </a:cubicBezTo>
                  <a:cubicBezTo>
                    <a:pt x="63838" y="40749"/>
                    <a:pt x="67923" y="41282"/>
                    <a:pt x="71837" y="41282"/>
                  </a:cubicBezTo>
                  <a:cubicBezTo>
                    <a:pt x="89348" y="41282"/>
                    <a:pt x="103431" y="30623"/>
                    <a:pt x="116149" y="16058"/>
                  </a:cubicBezTo>
                  <a:cubicBezTo>
                    <a:pt x="117476" y="14531"/>
                    <a:pt x="118780" y="13017"/>
                    <a:pt x="120065" y="11508"/>
                  </a:cubicBezTo>
                  <a:lnTo>
                    <a:pt x="120065" y="7362"/>
                  </a:lnTo>
                  <a:cubicBezTo>
                    <a:pt x="118780" y="8876"/>
                    <a:pt x="117484" y="10397"/>
                    <a:pt x="116155" y="11924"/>
                  </a:cubicBezTo>
                  <a:cubicBezTo>
                    <a:pt x="103450" y="26559"/>
                    <a:pt x="89345" y="37178"/>
                    <a:pt x="71798" y="37178"/>
                  </a:cubicBezTo>
                  <a:cubicBezTo>
                    <a:pt x="67888" y="37178"/>
                    <a:pt x="63808" y="36651"/>
                    <a:pt x="59534" y="35524"/>
                  </a:cubicBezTo>
                  <a:cubicBezTo>
                    <a:pt x="38968" y="30104"/>
                    <a:pt x="23197" y="13023"/>
                    <a:pt x="591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 name="Google Shape;40;p3"/>
            <p:cNvSpPr/>
            <p:nvPr/>
          </p:nvSpPr>
          <p:spPr>
            <a:xfrm>
              <a:off x="229826" y="-884100"/>
              <a:ext cx="2557367" cy="440530"/>
            </a:xfrm>
            <a:custGeom>
              <a:avLst/>
              <a:gdLst/>
              <a:ahLst/>
              <a:cxnLst/>
              <a:rect l="l" t="t" r="r" b="b"/>
              <a:pathLst>
                <a:path w="79899" h="26586" extrusionOk="0">
                  <a:moveTo>
                    <a:pt x="0" y="0"/>
                  </a:moveTo>
                  <a:cubicBezTo>
                    <a:pt x="12284" y="13640"/>
                    <a:pt x="27148" y="26585"/>
                    <a:pt x="43505" y="26585"/>
                  </a:cubicBezTo>
                  <a:cubicBezTo>
                    <a:pt x="47349" y="26585"/>
                    <a:pt x="51275" y="25871"/>
                    <a:pt x="55269" y="24282"/>
                  </a:cubicBezTo>
                  <a:cubicBezTo>
                    <a:pt x="66312" y="19888"/>
                    <a:pt x="73506" y="10416"/>
                    <a:pt x="79898" y="0"/>
                  </a:cubicBezTo>
                  <a:lnTo>
                    <a:pt x="77403" y="0"/>
                  </a:lnTo>
                  <a:cubicBezTo>
                    <a:pt x="71581" y="8715"/>
                    <a:pt x="64860" y="16300"/>
                    <a:pt x="55318" y="20099"/>
                  </a:cubicBezTo>
                  <a:cubicBezTo>
                    <a:pt x="51302" y="21702"/>
                    <a:pt x="47357" y="22423"/>
                    <a:pt x="43495" y="22423"/>
                  </a:cubicBezTo>
                  <a:cubicBezTo>
                    <a:pt x="28811" y="22423"/>
                    <a:pt x="15339" y="12001"/>
                    <a:pt x="384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 name="Google Shape;41;p3"/>
            <p:cNvSpPr/>
            <p:nvPr/>
          </p:nvSpPr>
          <p:spPr>
            <a:xfrm>
              <a:off x="-71925" y="-884100"/>
              <a:ext cx="9144255" cy="1039121"/>
            </a:xfrm>
            <a:custGeom>
              <a:avLst/>
              <a:gdLst/>
              <a:ahLst/>
              <a:cxnLst/>
              <a:rect l="l" t="t" r="r" b="b"/>
              <a:pathLst>
                <a:path w="285691" h="62711" extrusionOk="0">
                  <a:moveTo>
                    <a:pt x="112709" y="0"/>
                  </a:moveTo>
                  <a:cubicBezTo>
                    <a:pt x="93219" y="13413"/>
                    <a:pt x="88240" y="46765"/>
                    <a:pt x="64591" y="56268"/>
                  </a:cubicBezTo>
                  <a:cubicBezTo>
                    <a:pt x="60565" y="57886"/>
                    <a:pt x="56610" y="58613"/>
                    <a:pt x="52740" y="58613"/>
                  </a:cubicBezTo>
                  <a:cubicBezTo>
                    <a:pt x="32008" y="58613"/>
                    <a:pt x="13710" y="37742"/>
                    <a:pt x="0" y="21099"/>
                  </a:cubicBezTo>
                  <a:lnTo>
                    <a:pt x="0" y="25245"/>
                  </a:lnTo>
                  <a:cubicBezTo>
                    <a:pt x="13779" y="41962"/>
                    <a:pt x="31983" y="62711"/>
                    <a:pt x="52783" y="62711"/>
                  </a:cubicBezTo>
                  <a:cubicBezTo>
                    <a:pt x="56634" y="62711"/>
                    <a:pt x="60574" y="61999"/>
                    <a:pt x="64591" y="60420"/>
                  </a:cubicBezTo>
                  <a:cubicBezTo>
                    <a:pt x="93927" y="48882"/>
                    <a:pt x="95267" y="1223"/>
                    <a:pt x="131046" y="708"/>
                  </a:cubicBezTo>
                  <a:cubicBezTo>
                    <a:pt x="131287" y="704"/>
                    <a:pt x="131528" y="702"/>
                    <a:pt x="131768" y="702"/>
                  </a:cubicBezTo>
                  <a:cubicBezTo>
                    <a:pt x="168136" y="702"/>
                    <a:pt x="191428" y="39679"/>
                    <a:pt x="225177" y="48527"/>
                  </a:cubicBezTo>
                  <a:cubicBezTo>
                    <a:pt x="229412" y="49637"/>
                    <a:pt x="233468" y="50153"/>
                    <a:pt x="237367" y="50153"/>
                  </a:cubicBezTo>
                  <a:cubicBezTo>
                    <a:pt x="254891" y="50153"/>
                    <a:pt x="269258" y="39735"/>
                    <a:pt x="282611" y="25970"/>
                  </a:cubicBezTo>
                  <a:cubicBezTo>
                    <a:pt x="283648" y="24897"/>
                    <a:pt x="284673" y="23829"/>
                    <a:pt x="285690" y="22767"/>
                  </a:cubicBezTo>
                  <a:lnTo>
                    <a:pt x="285690" y="17181"/>
                  </a:lnTo>
                  <a:cubicBezTo>
                    <a:pt x="284487" y="18529"/>
                    <a:pt x="283264" y="19876"/>
                    <a:pt x="282029" y="21234"/>
                  </a:cubicBezTo>
                  <a:cubicBezTo>
                    <a:pt x="269068" y="35407"/>
                    <a:pt x="254906" y="46062"/>
                    <a:pt x="237442" y="46062"/>
                  </a:cubicBezTo>
                  <a:cubicBezTo>
                    <a:pt x="233527" y="46062"/>
                    <a:pt x="229447" y="45527"/>
                    <a:pt x="225177" y="44375"/>
                  </a:cubicBezTo>
                  <a:cubicBezTo>
                    <a:pt x="198970" y="37311"/>
                    <a:pt x="179617" y="11539"/>
                    <a:pt x="155291"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 name="Google Shape;42;p3"/>
            <p:cNvSpPr/>
            <p:nvPr/>
          </p:nvSpPr>
          <p:spPr>
            <a:xfrm>
              <a:off x="5630552" y="-884100"/>
              <a:ext cx="3441478" cy="534747"/>
            </a:xfrm>
            <a:custGeom>
              <a:avLst/>
              <a:gdLst/>
              <a:ahLst/>
              <a:cxnLst/>
              <a:rect l="l" t="t" r="r" b="b"/>
              <a:pathLst>
                <a:path w="107521" h="32272" extrusionOk="0">
                  <a:moveTo>
                    <a:pt x="0" y="0"/>
                  </a:moveTo>
                  <a:cubicBezTo>
                    <a:pt x="14780" y="12129"/>
                    <a:pt x="29000" y="25858"/>
                    <a:pt x="46975" y="30614"/>
                  </a:cubicBezTo>
                  <a:cubicBezTo>
                    <a:pt x="51247" y="31743"/>
                    <a:pt x="55326" y="32271"/>
                    <a:pt x="59235" y="32271"/>
                  </a:cubicBezTo>
                  <a:cubicBezTo>
                    <a:pt x="76787" y="32271"/>
                    <a:pt x="90909" y="21627"/>
                    <a:pt x="103610" y="7002"/>
                  </a:cubicBezTo>
                  <a:cubicBezTo>
                    <a:pt x="104939" y="5475"/>
                    <a:pt x="106235" y="3954"/>
                    <a:pt x="107520" y="2446"/>
                  </a:cubicBezTo>
                  <a:lnTo>
                    <a:pt x="107520" y="0"/>
                  </a:lnTo>
                  <a:lnTo>
                    <a:pt x="106068" y="0"/>
                  </a:lnTo>
                  <a:cubicBezTo>
                    <a:pt x="105255" y="950"/>
                    <a:pt x="104441" y="1899"/>
                    <a:pt x="103610" y="2856"/>
                  </a:cubicBezTo>
                  <a:cubicBezTo>
                    <a:pt x="90929" y="17458"/>
                    <a:pt x="76798" y="28134"/>
                    <a:pt x="59264" y="28134"/>
                  </a:cubicBezTo>
                  <a:cubicBezTo>
                    <a:pt x="55349" y="28134"/>
                    <a:pt x="51265" y="27601"/>
                    <a:pt x="46989" y="26462"/>
                  </a:cubicBezTo>
                  <a:cubicBezTo>
                    <a:pt x="31147" y="22240"/>
                    <a:pt x="18312" y="10975"/>
                    <a:pt x="542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 name="Google Shape;43;p3"/>
            <p:cNvSpPr/>
            <p:nvPr/>
          </p:nvSpPr>
          <p:spPr>
            <a:xfrm>
              <a:off x="6395812" y="-884100"/>
              <a:ext cx="2200164" cy="234548"/>
            </a:xfrm>
            <a:custGeom>
              <a:avLst/>
              <a:gdLst/>
              <a:ahLst/>
              <a:cxnLst/>
              <a:rect l="l" t="t" r="r" b="b"/>
              <a:pathLst>
                <a:path w="68739" h="14155" extrusionOk="0">
                  <a:moveTo>
                    <a:pt x="0" y="0"/>
                  </a:moveTo>
                  <a:cubicBezTo>
                    <a:pt x="7125" y="5463"/>
                    <a:pt x="14686" y="10000"/>
                    <a:pt x="23202" y="12384"/>
                  </a:cubicBezTo>
                  <a:cubicBezTo>
                    <a:pt x="27518" y="13593"/>
                    <a:pt x="31646" y="14155"/>
                    <a:pt x="35605" y="14155"/>
                  </a:cubicBezTo>
                  <a:cubicBezTo>
                    <a:pt x="48131" y="14155"/>
                    <a:pt x="58970" y="8533"/>
                    <a:pt x="68739" y="0"/>
                  </a:cubicBezTo>
                  <a:lnTo>
                    <a:pt x="63580" y="0"/>
                  </a:lnTo>
                  <a:cubicBezTo>
                    <a:pt x="55205" y="6153"/>
                    <a:pt x="46017" y="10012"/>
                    <a:pt x="35699" y="10012"/>
                  </a:cubicBezTo>
                  <a:cubicBezTo>
                    <a:pt x="31726" y="10012"/>
                    <a:pt x="27585" y="9440"/>
                    <a:pt x="23258" y="8205"/>
                  </a:cubicBezTo>
                  <a:cubicBezTo>
                    <a:pt x="17107" y="6455"/>
                    <a:pt x="11483" y="3563"/>
                    <a:pt x="616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 name="Google Shape;44;p3"/>
            <p:cNvSpPr/>
            <p:nvPr/>
          </p:nvSpPr>
          <p:spPr>
            <a:xfrm>
              <a:off x="511125" y="-884100"/>
              <a:ext cx="2087945" cy="289743"/>
            </a:xfrm>
            <a:custGeom>
              <a:avLst/>
              <a:gdLst/>
              <a:ahLst/>
              <a:cxnLst/>
              <a:rect l="l" t="t" r="r" b="b"/>
              <a:pathLst>
                <a:path w="65233" h="17486" extrusionOk="0">
                  <a:moveTo>
                    <a:pt x="1" y="0"/>
                  </a:moveTo>
                  <a:cubicBezTo>
                    <a:pt x="10344" y="9788"/>
                    <a:pt x="22072" y="17486"/>
                    <a:pt x="34705" y="17486"/>
                  </a:cubicBezTo>
                  <a:cubicBezTo>
                    <a:pt x="38585" y="17486"/>
                    <a:pt x="42549" y="16760"/>
                    <a:pt x="46586" y="15146"/>
                  </a:cubicBezTo>
                  <a:cubicBezTo>
                    <a:pt x="54258" y="12073"/>
                    <a:pt x="60148" y="6574"/>
                    <a:pt x="65233" y="0"/>
                  </a:cubicBezTo>
                  <a:lnTo>
                    <a:pt x="61893" y="0"/>
                  </a:lnTo>
                  <a:cubicBezTo>
                    <a:pt x="57578" y="4718"/>
                    <a:pt x="52644" y="8591"/>
                    <a:pt x="46629" y="10969"/>
                  </a:cubicBezTo>
                  <a:cubicBezTo>
                    <a:pt x="42577" y="12574"/>
                    <a:pt x="38602" y="13297"/>
                    <a:pt x="34717" y="13297"/>
                  </a:cubicBezTo>
                  <a:cubicBezTo>
                    <a:pt x="23914" y="13297"/>
                    <a:pt x="13802" y="7711"/>
                    <a:pt x="4644"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 name="Google Shape;45;p3"/>
            <p:cNvSpPr/>
            <p:nvPr/>
          </p:nvSpPr>
          <p:spPr>
            <a:xfrm>
              <a:off x="6008029" y="-884100"/>
              <a:ext cx="2880227" cy="384673"/>
            </a:xfrm>
            <a:custGeom>
              <a:avLst/>
              <a:gdLst/>
              <a:ahLst/>
              <a:cxnLst/>
              <a:rect l="l" t="t" r="r" b="b"/>
              <a:pathLst>
                <a:path w="89986" h="23215" extrusionOk="0">
                  <a:moveTo>
                    <a:pt x="0" y="0"/>
                  </a:moveTo>
                  <a:cubicBezTo>
                    <a:pt x="10801" y="9267"/>
                    <a:pt x="21917" y="17920"/>
                    <a:pt x="35225" y="21514"/>
                  </a:cubicBezTo>
                  <a:cubicBezTo>
                    <a:pt x="39512" y="22674"/>
                    <a:pt x="43610" y="23215"/>
                    <a:pt x="47538" y="23215"/>
                  </a:cubicBezTo>
                  <a:cubicBezTo>
                    <a:pt x="64196" y="23215"/>
                    <a:pt x="77810" y="13491"/>
                    <a:pt x="89985" y="0"/>
                  </a:cubicBezTo>
                  <a:lnTo>
                    <a:pt x="86075" y="0"/>
                  </a:lnTo>
                  <a:cubicBezTo>
                    <a:pt x="74929" y="11268"/>
                    <a:pt x="62474" y="19074"/>
                    <a:pt x="47617" y="19074"/>
                  </a:cubicBezTo>
                  <a:cubicBezTo>
                    <a:pt x="43675" y="19074"/>
                    <a:pt x="39563" y="18524"/>
                    <a:pt x="35262" y="17343"/>
                  </a:cubicBezTo>
                  <a:cubicBezTo>
                    <a:pt x="24114" y="14283"/>
                    <a:pt x="14543" y="7609"/>
                    <a:pt x="541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 name="Google Shape;46;p3"/>
            <p:cNvSpPr/>
            <p:nvPr/>
          </p:nvSpPr>
          <p:spPr>
            <a:xfrm>
              <a:off x="865974" y="-884100"/>
              <a:ext cx="1461847" cy="138608"/>
            </a:xfrm>
            <a:custGeom>
              <a:avLst/>
              <a:gdLst/>
              <a:ahLst/>
              <a:cxnLst/>
              <a:rect l="l" t="t" r="r" b="b"/>
              <a:pathLst>
                <a:path w="45672" h="8365" extrusionOk="0">
                  <a:moveTo>
                    <a:pt x="0" y="0"/>
                  </a:moveTo>
                  <a:cubicBezTo>
                    <a:pt x="7388" y="5050"/>
                    <a:pt x="15304" y="8365"/>
                    <a:pt x="23633" y="8365"/>
                  </a:cubicBezTo>
                  <a:cubicBezTo>
                    <a:pt x="27529" y="8365"/>
                    <a:pt x="31515" y="7640"/>
                    <a:pt x="35579" y="6027"/>
                  </a:cubicBezTo>
                  <a:cubicBezTo>
                    <a:pt x="39315" y="4544"/>
                    <a:pt x="42643" y="2477"/>
                    <a:pt x="45672" y="0"/>
                  </a:cubicBezTo>
                  <a:lnTo>
                    <a:pt x="39552" y="0"/>
                  </a:lnTo>
                  <a:cubicBezTo>
                    <a:pt x="38286" y="696"/>
                    <a:pt x="36969" y="1323"/>
                    <a:pt x="35591" y="1868"/>
                  </a:cubicBezTo>
                  <a:cubicBezTo>
                    <a:pt x="31522" y="3487"/>
                    <a:pt x="27532" y="4215"/>
                    <a:pt x="23631" y="4215"/>
                  </a:cubicBezTo>
                  <a:cubicBezTo>
                    <a:pt x="17886" y="4215"/>
                    <a:pt x="12336" y="2636"/>
                    <a:pt x="7020"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 name="Google Shape;47;p3"/>
            <p:cNvSpPr/>
            <p:nvPr/>
          </p:nvSpPr>
          <p:spPr>
            <a:xfrm>
              <a:off x="6875163" y="-884100"/>
              <a:ext cx="1305138" cy="84457"/>
            </a:xfrm>
            <a:custGeom>
              <a:avLst/>
              <a:gdLst/>
              <a:ahLst/>
              <a:cxnLst/>
              <a:rect l="l" t="t" r="r" b="b"/>
              <a:pathLst>
                <a:path w="40776" h="5097" extrusionOk="0">
                  <a:moveTo>
                    <a:pt x="1" y="0"/>
                  </a:moveTo>
                  <a:cubicBezTo>
                    <a:pt x="2676" y="1303"/>
                    <a:pt x="5444" y="2409"/>
                    <a:pt x="8337" y="3246"/>
                  </a:cubicBezTo>
                  <a:cubicBezTo>
                    <a:pt x="12678" y="4511"/>
                    <a:pt x="16835" y="5096"/>
                    <a:pt x="20825" y="5096"/>
                  </a:cubicBezTo>
                  <a:cubicBezTo>
                    <a:pt x="27978" y="5096"/>
                    <a:pt x="34595" y="3216"/>
                    <a:pt x="40776" y="0"/>
                  </a:cubicBezTo>
                  <a:lnTo>
                    <a:pt x="29560" y="0"/>
                  </a:lnTo>
                  <a:cubicBezTo>
                    <a:pt x="26762" y="617"/>
                    <a:pt x="23881" y="946"/>
                    <a:pt x="20908" y="946"/>
                  </a:cubicBezTo>
                  <a:cubicBezTo>
                    <a:pt x="18049" y="946"/>
                    <a:pt x="15104" y="642"/>
                    <a:pt x="1206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 name="Google Shape;48;p3"/>
            <p:cNvSpPr/>
            <p:nvPr/>
          </p:nvSpPr>
          <p:spPr>
            <a:xfrm>
              <a:off x="-71925" y="-728525"/>
              <a:ext cx="9144255" cy="1033222"/>
            </a:xfrm>
            <a:custGeom>
              <a:avLst/>
              <a:gdLst/>
              <a:ahLst/>
              <a:cxnLst/>
              <a:rect l="l" t="t" r="r" b="b"/>
              <a:pathLst>
                <a:path w="285691" h="62355" extrusionOk="0">
                  <a:moveTo>
                    <a:pt x="131902" y="1"/>
                  </a:moveTo>
                  <a:cubicBezTo>
                    <a:pt x="131656" y="1"/>
                    <a:pt x="131410" y="3"/>
                    <a:pt x="131164" y="6"/>
                  </a:cubicBezTo>
                  <a:cubicBezTo>
                    <a:pt x="96261" y="496"/>
                    <a:pt x="93566" y="45319"/>
                    <a:pt x="64591" y="56088"/>
                  </a:cubicBezTo>
                  <a:cubicBezTo>
                    <a:pt x="60641" y="57556"/>
                    <a:pt x="56776" y="58220"/>
                    <a:pt x="53005" y="58220"/>
                  </a:cubicBezTo>
                  <a:cubicBezTo>
                    <a:pt x="32016" y="58220"/>
                    <a:pt x="13923" y="37656"/>
                    <a:pt x="0" y="20776"/>
                  </a:cubicBezTo>
                  <a:lnTo>
                    <a:pt x="0" y="24984"/>
                  </a:lnTo>
                  <a:cubicBezTo>
                    <a:pt x="14162" y="42293"/>
                    <a:pt x="31943" y="62355"/>
                    <a:pt x="53175" y="62355"/>
                  </a:cubicBezTo>
                  <a:cubicBezTo>
                    <a:pt x="56278" y="62355"/>
                    <a:pt x="59455" y="61926"/>
                    <a:pt x="62705" y="60998"/>
                  </a:cubicBezTo>
                  <a:cubicBezTo>
                    <a:pt x="93219" y="52283"/>
                    <a:pt x="96118" y="9013"/>
                    <a:pt x="131336" y="8305"/>
                  </a:cubicBezTo>
                  <a:cubicBezTo>
                    <a:pt x="131715" y="8298"/>
                    <a:pt x="132092" y="8294"/>
                    <a:pt x="132468" y="8294"/>
                  </a:cubicBezTo>
                  <a:cubicBezTo>
                    <a:pt x="168229" y="8294"/>
                    <a:pt x="193184" y="42463"/>
                    <a:pt x="227362" y="48980"/>
                  </a:cubicBezTo>
                  <a:cubicBezTo>
                    <a:pt x="230748" y="49625"/>
                    <a:pt x="234021" y="49926"/>
                    <a:pt x="237197" y="49926"/>
                  </a:cubicBezTo>
                  <a:cubicBezTo>
                    <a:pt x="255723" y="49926"/>
                    <a:pt x="270917" y="39675"/>
                    <a:pt x="285690" y="27646"/>
                  </a:cubicBezTo>
                  <a:lnTo>
                    <a:pt x="285690" y="21254"/>
                  </a:lnTo>
                  <a:cubicBezTo>
                    <a:pt x="271048" y="34312"/>
                    <a:pt x="256046" y="45677"/>
                    <a:pt x="237183" y="45677"/>
                  </a:cubicBezTo>
                  <a:cubicBezTo>
                    <a:pt x="233352" y="45677"/>
                    <a:pt x="229361" y="45208"/>
                    <a:pt x="225183" y="44189"/>
                  </a:cubicBezTo>
                  <a:cubicBezTo>
                    <a:pt x="191758" y="36045"/>
                    <a:pt x="167602" y="1"/>
                    <a:pt x="131902"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49" name="Google Shape;49;p3"/>
          <p:cNvGrpSpPr/>
          <p:nvPr/>
        </p:nvGrpSpPr>
        <p:grpSpPr>
          <a:xfrm>
            <a:off x="-311766" y="350490"/>
            <a:ext cx="8401492" cy="509521"/>
            <a:chOff x="-233825" y="262867"/>
            <a:chExt cx="6301119" cy="382141"/>
          </a:xfrm>
        </p:grpSpPr>
        <p:cxnSp>
          <p:nvCxnSpPr>
            <p:cNvPr id="50" name="Google Shape;50;p3"/>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51" name="Google Shape;51;p3"/>
            <p:cNvGrpSpPr/>
            <p:nvPr/>
          </p:nvGrpSpPr>
          <p:grpSpPr>
            <a:xfrm rot="2700771">
              <a:off x="5739001" y="321019"/>
              <a:ext cx="274531" cy="265837"/>
              <a:chOff x="6021400" y="1654100"/>
              <a:chExt cx="435350" cy="421375"/>
            </a:xfrm>
          </p:grpSpPr>
          <p:sp>
            <p:nvSpPr>
              <p:cNvPr id="52" name="Google Shape;52;p3"/>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3" name="Google Shape;53;p3"/>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4" name="Google Shape;54;p3"/>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15183098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5"/>
        <p:cNvGrpSpPr/>
        <p:nvPr/>
      </p:nvGrpSpPr>
      <p:grpSpPr>
        <a:xfrm>
          <a:off x="0" y="0"/>
          <a:ext cx="0" cy="0"/>
          <a:chOff x="0" y="0"/>
          <a:chExt cx="0" cy="0"/>
        </a:xfrm>
      </p:grpSpPr>
      <p:sp>
        <p:nvSpPr>
          <p:cNvPr id="56" name="Google Shape;56;p4"/>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 name="Google Shape;57;p4"/>
          <p:cNvSpPr txBox="1">
            <a:spLocks noGrp="1"/>
          </p:cNvSpPr>
          <p:nvPr>
            <p:ph type="body" idx="1"/>
          </p:nvPr>
        </p:nvSpPr>
        <p:spPr>
          <a:xfrm>
            <a:off x="960000" y="1333433"/>
            <a:ext cx="10272000" cy="45552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AutoNum type="arabicPeriod"/>
              <a:defRPr sz="1667"/>
            </a:lvl1pPr>
            <a:lvl2pPr marL="1219170" lvl="1" indent="-423323" rtl="0">
              <a:lnSpc>
                <a:spcPct val="115000"/>
              </a:lnSpc>
              <a:spcBef>
                <a:spcPts val="0"/>
              </a:spcBef>
              <a:spcAft>
                <a:spcPts val="0"/>
              </a:spcAft>
              <a:buSzPts val="1400"/>
              <a:buAutoNum type="alphaLcPeriod"/>
              <a:defRPr/>
            </a:lvl2pPr>
            <a:lvl3pPr marL="1828754" lvl="2" indent="-423323" rtl="0">
              <a:lnSpc>
                <a:spcPct val="115000"/>
              </a:lnSpc>
              <a:spcBef>
                <a:spcPts val="0"/>
              </a:spcBef>
              <a:spcAft>
                <a:spcPts val="0"/>
              </a:spcAft>
              <a:buSzPts val="1400"/>
              <a:buAutoNum type="romanLcPeriod"/>
              <a:defRPr/>
            </a:lvl3pPr>
            <a:lvl4pPr marL="2438339" lvl="3" indent="-423323" rtl="0">
              <a:lnSpc>
                <a:spcPct val="115000"/>
              </a:lnSpc>
              <a:spcBef>
                <a:spcPts val="0"/>
              </a:spcBef>
              <a:spcAft>
                <a:spcPts val="0"/>
              </a:spcAft>
              <a:buSzPts val="1400"/>
              <a:buAutoNum type="arabicPeriod"/>
              <a:defRPr/>
            </a:lvl4pPr>
            <a:lvl5pPr marL="3047924" lvl="4" indent="-423323" rtl="0">
              <a:lnSpc>
                <a:spcPct val="115000"/>
              </a:lnSpc>
              <a:spcBef>
                <a:spcPts val="0"/>
              </a:spcBef>
              <a:spcAft>
                <a:spcPts val="0"/>
              </a:spcAft>
              <a:buSzPts val="1400"/>
              <a:buAutoNum type="alphaLcPeriod"/>
              <a:defRPr/>
            </a:lvl5pPr>
            <a:lvl6pPr marL="3657509" lvl="5" indent="-423323" rtl="0">
              <a:lnSpc>
                <a:spcPct val="115000"/>
              </a:lnSpc>
              <a:spcBef>
                <a:spcPts val="0"/>
              </a:spcBef>
              <a:spcAft>
                <a:spcPts val="0"/>
              </a:spcAft>
              <a:buSzPts val="1400"/>
              <a:buAutoNum type="romanLcPeriod"/>
              <a:defRPr/>
            </a:lvl6pPr>
            <a:lvl7pPr marL="4267093" lvl="6" indent="-423323" rtl="0">
              <a:lnSpc>
                <a:spcPct val="115000"/>
              </a:lnSpc>
              <a:spcBef>
                <a:spcPts val="0"/>
              </a:spcBef>
              <a:spcAft>
                <a:spcPts val="0"/>
              </a:spcAft>
              <a:buSzPts val="1400"/>
              <a:buAutoNum type="arabicPeriod"/>
              <a:defRPr/>
            </a:lvl7pPr>
            <a:lvl8pPr marL="4876678" lvl="7" indent="-423323" rtl="0">
              <a:lnSpc>
                <a:spcPct val="115000"/>
              </a:lnSpc>
              <a:spcBef>
                <a:spcPts val="0"/>
              </a:spcBef>
              <a:spcAft>
                <a:spcPts val="0"/>
              </a:spcAft>
              <a:buSzPts val="1400"/>
              <a:buAutoNum type="alphaLcPeriod"/>
              <a:defRPr/>
            </a:lvl8pPr>
            <a:lvl9pPr marL="5486263" lvl="8" indent="-423323" rtl="0">
              <a:lnSpc>
                <a:spcPct val="115000"/>
              </a:lnSpc>
              <a:spcBef>
                <a:spcPts val="0"/>
              </a:spcBef>
              <a:spcAft>
                <a:spcPts val="0"/>
              </a:spcAft>
              <a:buSzPts val="1400"/>
              <a:buAutoNum type="romanLcPeriod"/>
              <a:defRPr/>
            </a:lvl9pPr>
          </a:lstStyle>
          <a:p>
            <a:endParaRPr/>
          </a:p>
        </p:txBody>
      </p:sp>
      <p:grpSp>
        <p:nvGrpSpPr>
          <p:cNvPr id="58" name="Google Shape;58;p4"/>
          <p:cNvGrpSpPr/>
          <p:nvPr/>
        </p:nvGrpSpPr>
        <p:grpSpPr>
          <a:xfrm>
            <a:off x="-311766" y="350490"/>
            <a:ext cx="8401492" cy="509521"/>
            <a:chOff x="-233825" y="262867"/>
            <a:chExt cx="6301119" cy="382141"/>
          </a:xfrm>
        </p:grpSpPr>
        <p:cxnSp>
          <p:nvCxnSpPr>
            <p:cNvPr id="59" name="Google Shape;59;p4"/>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60" name="Google Shape;60;p4"/>
            <p:cNvGrpSpPr/>
            <p:nvPr/>
          </p:nvGrpSpPr>
          <p:grpSpPr>
            <a:xfrm rot="2700771">
              <a:off x="5739001" y="321019"/>
              <a:ext cx="274531" cy="265837"/>
              <a:chOff x="6021400" y="1654100"/>
              <a:chExt cx="435350" cy="421375"/>
            </a:xfrm>
          </p:grpSpPr>
          <p:sp>
            <p:nvSpPr>
              <p:cNvPr id="61" name="Google Shape;61;p4"/>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2" name="Google Shape;62;p4"/>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3" name="Google Shape;63;p4"/>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2797369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4"/>
        <p:cNvGrpSpPr/>
        <p:nvPr/>
      </p:nvGrpSpPr>
      <p:grpSpPr>
        <a:xfrm>
          <a:off x="0" y="0"/>
          <a:ext cx="0" cy="0"/>
          <a:chOff x="0" y="0"/>
          <a:chExt cx="0" cy="0"/>
        </a:xfrm>
      </p:grpSpPr>
      <p:sp>
        <p:nvSpPr>
          <p:cNvPr id="65" name="Google Shape;65;p5"/>
          <p:cNvSpPr/>
          <p:nvPr/>
        </p:nvSpPr>
        <p:spPr>
          <a:xfrm>
            <a:off x="0" y="0"/>
            <a:ext cx="6096000" cy="6883600"/>
          </a:xfrm>
          <a:prstGeom prst="rect">
            <a:avLst/>
          </a:pr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 name="Google Shape;66;p5"/>
          <p:cNvSpPr txBox="1">
            <a:spLocks noGrp="1"/>
          </p:cNvSpPr>
          <p:nvPr>
            <p:ph type="subTitle" idx="1"/>
          </p:nvPr>
        </p:nvSpPr>
        <p:spPr>
          <a:xfrm>
            <a:off x="1566800" y="3459296"/>
            <a:ext cx="3876800" cy="463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667">
                <a:solidFill>
                  <a:schemeClr val="dk1"/>
                </a:solidFill>
                <a:latin typeface="Righteous"/>
                <a:ea typeface="Righteous"/>
                <a:cs typeface="Righteous"/>
                <a:sym typeface="Righteous"/>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67" name="Google Shape;67;p5"/>
          <p:cNvSpPr txBox="1">
            <a:spLocks noGrp="1"/>
          </p:cNvSpPr>
          <p:nvPr>
            <p:ph type="subTitle" idx="2"/>
          </p:nvPr>
        </p:nvSpPr>
        <p:spPr>
          <a:xfrm>
            <a:off x="6748400" y="3459296"/>
            <a:ext cx="3876800" cy="46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667">
                <a:latin typeface="Righteous"/>
                <a:ea typeface="Righteous"/>
                <a:cs typeface="Righteous"/>
                <a:sym typeface="Righteous"/>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68" name="Google Shape;68;p5"/>
          <p:cNvSpPr txBox="1">
            <a:spLocks noGrp="1"/>
          </p:cNvSpPr>
          <p:nvPr>
            <p:ph type="subTitle" idx="3"/>
          </p:nvPr>
        </p:nvSpPr>
        <p:spPr>
          <a:xfrm>
            <a:off x="1566800" y="3872963"/>
            <a:ext cx="3876800" cy="133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5"/>
          <p:cNvSpPr txBox="1">
            <a:spLocks noGrp="1"/>
          </p:cNvSpPr>
          <p:nvPr>
            <p:ph type="subTitle" idx="4"/>
          </p:nvPr>
        </p:nvSpPr>
        <p:spPr>
          <a:xfrm>
            <a:off x="6748400" y="3872963"/>
            <a:ext cx="3876800" cy="133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70" name="Google Shape;70;p5"/>
          <p:cNvCxnSpPr>
            <a:stCxn id="71" idx="4"/>
          </p:cNvCxnSpPr>
          <p:nvPr/>
        </p:nvCxnSpPr>
        <p:spPr>
          <a:xfrm rot="-5400000" flipH="1">
            <a:off x="12943500" y="3524800"/>
            <a:ext cx="1021200" cy="4427600"/>
          </a:xfrm>
          <a:prstGeom prst="bentConnector2">
            <a:avLst/>
          </a:prstGeom>
          <a:noFill/>
          <a:ln w="9525" cap="flat" cmpd="sng">
            <a:solidFill>
              <a:schemeClr val="dk2"/>
            </a:solidFill>
            <a:prstDash val="solid"/>
            <a:round/>
            <a:headEnd type="none" w="med" len="med"/>
            <a:tailEnd type="none" w="med" len="med"/>
          </a:ln>
        </p:spPr>
      </p:cxnSp>
      <p:grpSp>
        <p:nvGrpSpPr>
          <p:cNvPr id="72" name="Google Shape;72;p5"/>
          <p:cNvGrpSpPr/>
          <p:nvPr/>
        </p:nvGrpSpPr>
        <p:grpSpPr>
          <a:xfrm rot="-2699229">
            <a:off x="11057277" y="4879926"/>
            <a:ext cx="366041" cy="354449"/>
            <a:chOff x="6021400" y="1654100"/>
            <a:chExt cx="435350" cy="421375"/>
          </a:xfrm>
        </p:grpSpPr>
        <p:sp>
          <p:nvSpPr>
            <p:cNvPr id="73" name="Google Shape;73;p5"/>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4" name="Google Shape;74;p5"/>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5" name="Google Shape;75;p5"/>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cxnSp>
        <p:nvCxnSpPr>
          <p:cNvPr id="76" name="Google Shape;76;p5"/>
          <p:cNvCxnSpPr>
            <a:stCxn id="77" idx="4"/>
          </p:cNvCxnSpPr>
          <p:nvPr/>
        </p:nvCxnSpPr>
        <p:spPr>
          <a:xfrm rot="5400000">
            <a:off x="-1764733" y="3531400"/>
            <a:ext cx="1021600" cy="4414800"/>
          </a:xfrm>
          <a:prstGeom prst="bentConnector2">
            <a:avLst/>
          </a:prstGeom>
          <a:noFill/>
          <a:ln w="9525" cap="flat" cmpd="sng">
            <a:solidFill>
              <a:schemeClr val="dk1"/>
            </a:solidFill>
            <a:prstDash val="solid"/>
            <a:round/>
            <a:headEnd type="none" w="med" len="med"/>
            <a:tailEnd type="none" w="med" len="med"/>
          </a:ln>
        </p:spPr>
      </p:cxnSp>
      <p:grpSp>
        <p:nvGrpSpPr>
          <p:cNvPr id="78" name="Google Shape;78;p5"/>
          <p:cNvGrpSpPr/>
          <p:nvPr/>
        </p:nvGrpSpPr>
        <p:grpSpPr>
          <a:xfrm rot="2699229" flipH="1">
            <a:off x="770261" y="4885778"/>
            <a:ext cx="366041" cy="354449"/>
            <a:chOff x="6021400" y="1654100"/>
            <a:chExt cx="435350" cy="421375"/>
          </a:xfrm>
        </p:grpSpPr>
        <p:sp>
          <p:nvSpPr>
            <p:cNvPr id="79" name="Google Shape;79;p5"/>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0" name="Google Shape;80;p5"/>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1" name="Google Shape;81;p5"/>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cxnSp>
        <p:nvCxnSpPr>
          <p:cNvPr id="82" name="Google Shape;82;p5"/>
          <p:cNvCxnSpPr/>
          <p:nvPr/>
        </p:nvCxnSpPr>
        <p:spPr>
          <a:xfrm>
            <a:off x="-108567" y="605867"/>
            <a:ext cx="6204400" cy="0"/>
          </a:xfrm>
          <a:prstGeom prst="straightConnector1">
            <a:avLst/>
          </a:prstGeom>
          <a:noFill/>
          <a:ln w="9525" cap="flat" cmpd="sng">
            <a:solidFill>
              <a:schemeClr val="dk1"/>
            </a:solidFill>
            <a:prstDash val="solid"/>
            <a:round/>
            <a:headEnd type="none" w="med" len="med"/>
            <a:tailEnd type="none" w="med" len="med"/>
          </a:ln>
        </p:spPr>
      </p:cxnSp>
      <p:cxnSp>
        <p:nvCxnSpPr>
          <p:cNvPr id="83" name="Google Shape;83;p5"/>
          <p:cNvCxnSpPr/>
          <p:nvPr/>
        </p:nvCxnSpPr>
        <p:spPr>
          <a:xfrm>
            <a:off x="6108700" y="605867"/>
            <a:ext cx="6124000" cy="0"/>
          </a:xfrm>
          <a:prstGeom prst="straightConnector1">
            <a:avLst/>
          </a:prstGeom>
          <a:noFill/>
          <a:ln w="9525" cap="flat" cmpd="sng">
            <a:solidFill>
              <a:schemeClr val="lt1"/>
            </a:solidFill>
            <a:prstDash val="solid"/>
            <a:round/>
            <a:headEnd type="none" w="med" len="med"/>
            <a:tailEnd type="none" w="med" len="med"/>
          </a:ln>
        </p:spPr>
      </p:cxnSp>
      <p:sp>
        <p:nvSpPr>
          <p:cNvPr id="77" name="Google Shape;77;p5"/>
          <p:cNvSpPr/>
          <p:nvPr/>
        </p:nvSpPr>
        <p:spPr>
          <a:xfrm>
            <a:off x="865067" y="5051200"/>
            <a:ext cx="176800" cy="176800"/>
          </a:xfrm>
          <a:prstGeom prst="ellipse">
            <a:avLst/>
          </a:prstGeom>
          <a:no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4" name="Google Shape;84;p5"/>
          <p:cNvSpPr/>
          <p:nvPr/>
        </p:nvSpPr>
        <p:spPr>
          <a:xfrm>
            <a:off x="1068267" y="5254400"/>
            <a:ext cx="176800" cy="176800"/>
          </a:xfrm>
          <a:prstGeom prst="ellipse">
            <a:avLst/>
          </a:prstGeom>
          <a:no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1" name="Google Shape;71;p5"/>
          <p:cNvSpPr/>
          <p:nvPr/>
        </p:nvSpPr>
        <p:spPr>
          <a:xfrm>
            <a:off x="11151900" y="5051200"/>
            <a:ext cx="176800" cy="176800"/>
          </a:xfrm>
          <a:prstGeom prst="ellipse">
            <a:avLst/>
          </a:prstGeom>
          <a:no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151375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0"/>
        <p:cNvGrpSpPr/>
        <p:nvPr/>
      </p:nvGrpSpPr>
      <p:grpSpPr>
        <a:xfrm>
          <a:off x="0" y="0"/>
          <a:ext cx="0" cy="0"/>
          <a:chOff x="0" y="0"/>
          <a:chExt cx="0" cy="0"/>
        </a:xfrm>
      </p:grpSpPr>
      <p:sp>
        <p:nvSpPr>
          <p:cNvPr id="51" name="Google Shape;51;p7"/>
          <p:cNvSpPr/>
          <p:nvPr/>
        </p:nvSpPr>
        <p:spPr>
          <a:xfrm>
            <a:off x="-2463133" y="3950933"/>
            <a:ext cx="5588000" cy="55880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2" name="Google Shape;52;p7"/>
          <p:cNvSpPr/>
          <p:nvPr/>
        </p:nvSpPr>
        <p:spPr>
          <a:xfrm>
            <a:off x="356267" y="-2859533"/>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3" name="Google Shape;53;p7"/>
          <p:cNvSpPr/>
          <p:nvPr/>
        </p:nvSpPr>
        <p:spPr>
          <a:xfrm>
            <a:off x="9664700" y="4617633"/>
            <a:ext cx="4584800" cy="45848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4" name="Google Shape;54;p7"/>
          <p:cNvSpPr txBox="1">
            <a:spLocks noGrp="1"/>
          </p:cNvSpPr>
          <p:nvPr>
            <p:ph type="title"/>
          </p:nvPr>
        </p:nvSpPr>
        <p:spPr>
          <a:xfrm>
            <a:off x="5291500" y="2093200"/>
            <a:ext cx="5386000" cy="820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55" name="Google Shape;55;p7"/>
          <p:cNvSpPr txBox="1">
            <a:spLocks noGrp="1"/>
          </p:cNvSpPr>
          <p:nvPr>
            <p:ph type="subTitle" idx="1"/>
          </p:nvPr>
        </p:nvSpPr>
        <p:spPr>
          <a:xfrm>
            <a:off x="5288700" y="3205200"/>
            <a:ext cx="5388800" cy="15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lvl1pPr>
            <a:lvl2pPr lvl="1" rtl="0">
              <a:lnSpc>
                <a:spcPct val="100000"/>
              </a:lnSpc>
              <a:spcBef>
                <a:spcPts val="1600"/>
              </a:spcBef>
              <a:spcAft>
                <a:spcPts val="0"/>
              </a:spcAft>
              <a:buNone/>
              <a:defRPr sz="2133" b="1"/>
            </a:lvl2pPr>
            <a:lvl3pPr lvl="2" rtl="0">
              <a:lnSpc>
                <a:spcPct val="100000"/>
              </a:lnSpc>
              <a:spcBef>
                <a:spcPts val="1600"/>
              </a:spcBef>
              <a:spcAft>
                <a:spcPts val="0"/>
              </a:spcAft>
              <a:buNone/>
              <a:defRPr sz="2133" b="1"/>
            </a:lvl3pPr>
            <a:lvl4pPr lvl="3" rtl="0">
              <a:lnSpc>
                <a:spcPct val="100000"/>
              </a:lnSpc>
              <a:spcBef>
                <a:spcPts val="1600"/>
              </a:spcBef>
              <a:spcAft>
                <a:spcPts val="0"/>
              </a:spcAft>
              <a:buNone/>
              <a:defRPr sz="2133" b="1"/>
            </a:lvl4pPr>
            <a:lvl5pPr lvl="4" rtl="0">
              <a:lnSpc>
                <a:spcPct val="100000"/>
              </a:lnSpc>
              <a:spcBef>
                <a:spcPts val="1600"/>
              </a:spcBef>
              <a:spcAft>
                <a:spcPts val="0"/>
              </a:spcAft>
              <a:buNone/>
              <a:defRPr sz="2133" b="1"/>
            </a:lvl5pPr>
            <a:lvl6pPr lvl="5" rtl="0">
              <a:lnSpc>
                <a:spcPct val="100000"/>
              </a:lnSpc>
              <a:spcBef>
                <a:spcPts val="1600"/>
              </a:spcBef>
              <a:spcAft>
                <a:spcPts val="0"/>
              </a:spcAft>
              <a:buNone/>
              <a:defRPr sz="2133" b="1"/>
            </a:lvl6pPr>
            <a:lvl7pPr lvl="6" rtl="0">
              <a:lnSpc>
                <a:spcPct val="100000"/>
              </a:lnSpc>
              <a:spcBef>
                <a:spcPts val="1600"/>
              </a:spcBef>
              <a:spcAft>
                <a:spcPts val="0"/>
              </a:spcAft>
              <a:buNone/>
              <a:defRPr sz="2133" b="1"/>
            </a:lvl7pPr>
            <a:lvl8pPr lvl="7" rtl="0">
              <a:lnSpc>
                <a:spcPct val="100000"/>
              </a:lnSpc>
              <a:spcBef>
                <a:spcPts val="1600"/>
              </a:spcBef>
              <a:spcAft>
                <a:spcPts val="0"/>
              </a:spcAft>
              <a:buNone/>
              <a:defRPr sz="2133" b="1"/>
            </a:lvl8pPr>
            <a:lvl9pPr lvl="8" rtl="0">
              <a:lnSpc>
                <a:spcPct val="100000"/>
              </a:lnSpc>
              <a:spcBef>
                <a:spcPts val="1600"/>
              </a:spcBef>
              <a:spcAft>
                <a:spcPts val="1600"/>
              </a:spcAft>
              <a:buNone/>
              <a:defRPr sz="2133" b="1"/>
            </a:lvl9pPr>
          </a:lstStyle>
          <a:p>
            <a:endParaRPr/>
          </a:p>
        </p:txBody>
      </p:sp>
    </p:spTree>
    <p:extLst>
      <p:ext uri="{BB962C8B-B14F-4D97-AF65-F5344CB8AC3E}">
        <p14:creationId xmlns:p14="http://schemas.microsoft.com/office/powerpoint/2010/main" val="21722287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5"/>
        <p:cNvGrpSpPr/>
        <p:nvPr/>
      </p:nvGrpSpPr>
      <p:grpSpPr>
        <a:xfrm>
          <a:off x="0" y="0"/>
          <a:ext cx="0" cy="0"/>
          <a:chOff x="0" y="0"/>
          <a:chExt cx="0" cy="0"/>
        </a:xfrm>
      </p:grpSpPr>
      <p:sp>
        <p:nvSpPr>
          <p:cNvPr id="86" name="Google Shape;86;p6"/>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87" name="Google Shape;87;p6"/>
          <p:cNvCxnSpPr/>
          <p:nvPr/>
        </p:nvCxnSpPr>
        <p:spPr>
          <a:xfrm>
            <a:off x="-311767" y="605867"/>
            <a:ext cx="12544400" cy="0"/>
          </a:xfrm>
          <a:prstGeom prst="straightConnector1">
            <a:avLst/>
          </a:prstGeom>
          <a:noFill/>
          <a:ln w="9525" cap="flat" cmpd="sng">
            <a:solidFill>
              <a:schemeClr val="lt1"/>
            </a:solidFill>
            <a:prstDash val="solid"/>
            <a:round/>
            <a:headEnd type="none" w="med" len="med"/>
            <a:tailEnd type="none" w="med" len="med"/>
          </a:ln>
        </p:spPr>
      </p:cxnSp>
      <p:grpSp>
        <p:nvGrpSpPr>
          <p:cNvPr id="88" name="Google Shape;88;p6"/>
          <p:cNvGrpSpPr/>
          <p:nvPr/>
        </p:nvGrpSpPr>
        <p:grpSpPr>
          <a:xfrm rot="5400000">
            <a:off x="4799761" y="6856490"/>
            <a:ext cx="2592481" cy="509521"/>
            <a:chOff x="2865839" y="262867"/>
            <a:chExt cx="1944361" cy="382141"/>
          </a:xfrm>
        </p:grpSpPr>
        <p:cxnSp>
          <p:nvCxnSpPr>
            <p:cNvPr id="89" name="Google Shape;89;p6"/>
            <p:cNvCxnSpPr/>
            <p:nvPr/>
          </p:nvCxnSpPr>
          <p:spPr>
            <a:xfrm rot="10800000">
              <a:off x="3979200" y="-376600"/>
              <a:ext cx="0" cy="1662000"/>
            </a:xfrm>
            <a:prstGeom prst="straightConnector1">
              <a:avLst/>
            </a:prstGeom>
            <a:noFill/>
            <a:ln w="9525" cap="flat" cmpd="sng">
              <a:solidFill>
                <a:schemeClr val="lt1"/>
              </a:solidFill>
              <a:prstDash val="solid"/>
              <a:round/>
              <a:headEnd type="none" w="med" len="med"/>
              <a:tailEnd type="none" w="med" len="med"/>
            </a:ln>
          </p:spPr>
        </p:cxnSp>
        <p:grpSp>
          <p:nvGrpSpPr>
            <p:cNvPr id="90" name="Google Shape;90;p6"/>
            <p:cNvGrpSpPr/>
            <p:nvPr/>
          </p:nvGrpSpPr>
          <p:grpSpPr>
            <a:xfrm rot="-2700771" flipH="1">
              <a:off x="2919601" y="321019"/>
              <a:ext cx="274531" cy="265837"/>
              <a:chOff x="6021400" y="1654100"/>
              <a:chExt cx="435350" cy="421375"/>
            </a:xfrm>
          </p:grpSpPr>
          <p:sp>
            <p:nvSpPr>
              <p:cNvPr id="91" name="Google Shape;91;p6"/>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2" name="Google Shape;92;p6"/>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3" name="Google Shape;93;p6"/>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57323129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6040000" y="1072300"/>
            <a:ext cx="5136000" cy="94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7333"/>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7"/>
          <p:cNvSpPr txBox="1">
            <a:spLocks noGrp="1"/>
          </p:cNvSpPr>
          <p:nvPr>
            <p:ph type="body" idx="1"/>
          </p:nvPr>
        </p:nvSpPr>
        <p:spPr>
          <a:xfrm>
            <a:off x="6746400" y="2641600"/>
            <a:ext cx="4429600" cy="3450400"/>
          </a:xfrm>
          <a:prstGeom prst="rect">
            <a:avLst/>
          </a:prstGeom>
        </p:spPr>
        <p:txBody>
          <a:bodyPr spcFirstLastPara="1" wrap="square" lIns="91425" tIns="91425" rIns="91425" bIns="91425" anchor="t" anchorCtr="0">
            <a:noAutofit/>
          </a:bodyPr>
          <a:lstStyle>
            <a:lvl1pPr marL="609585" lvl="0" indent="-423323" algn="r" rtl="0">
              <a:lnSpc>
                <a:spcPct val="100000"/>
              </a:lnSpc>
              <a:spcBef>
                <a:spcPts val="0"/>
              </a:spcBef>
              <a:spcAft>
                <a:spcPts val="0"/>
              </a:spcAft>
              <a:buSzPts val="1400"/>
              <a:buChar char="●"/>
              <a:defRPr sz="2400"/>
            </a:lvl1pPr>
            <a:lvl2pPr marL="1219170" lvl="1" indent="-423323" rtl="0">
              <a:lnSpc>
                <a:spcPct val="115000"/>
              </a:lnSpc>
              <a:spcBef>
                <a:spcPts val="0"/>
              </a:spcBef>
              <a:spcAft>
                <a:spcPts val="0"/>
              </a:spcAft>
              <a:buSzPts val="1400"/>
              <a:buChar char="○"/>
              <a:defRPr/>
            </a:lvl2pPr>
            <a:lvl3pPr marL="1828754" lvl="2" indent="-423323" rtl="0">
              <a:lnSpc>
                <a:spcPct val="115000"/>
              </a:lnSpc>
              <a:spcBef>
                <a:spcPts val="0"/>
              </a:spcBef>
              <a:spcAft>
                <a:spcPts val="0"/>
              </a:spcAft>
              <a:buSzPts val="1400"/>
              <a:buChar char="■"/>
              <a:defRPr/>
            </a:lvl3pPr>
            <a:lvl4pPr marL="2438339" lvl="3" indent="-423323" rtl="0">
              <a:lnSpc>
                <a:spcPct val="115000"/>
              </a:lnSpc>
              <a:spcBef>
                <a:spcPts val="0"/>
              </a:spcBef>
              <a:spcAft>
                <a:spcPts val="0"/>
              </a:spcAft>
              <a:buSzPts val="1400"/>
              <a:buChar char="●"/>
              <a:defRPr/>
            </a:lvl4pPr>
            <a:lvl5pPr marL="3047924" lvl="4" indent="-423323" rtl="0">
              <a:lnSpc>
                <a:spcPct val="115000"/>
              </a:lnSpc>
              <a:spcBef>
                <a:spcPts val="0"/>
              </a:spcBef>
              <a:spcAft>
                <a:spcPts val="0"/>
              </a:spcAft>
              <a:buSzPts val="1400"/>
              <a:buChar char="○"/>
              <a:defRPr/>
            </a:lvl5pPr>
            <a:lvl6pPr marL="3657509" lvl="5" indent="-423323" rtl="0">
              <a:lnSpc>
                <a:spcPct val="115000"/>
              </a:lnSpc>
              <a:spcBef>
                <a:spcPts val="0"/>
              </a:spcBef>
              <a:spcAft>
                <a:spcPts val="0"/>
              </a:spcAft>
              <a:buSzPts val="1400"/>
              <a:buChar char="■"/>
              <a:defRPr/>
            </a:lvl6pPr>
            <a:lvl7pPr marL="4267093" lvl="6" indent="-423323" rtl="0">
              <a:lnSpc>
                <a:spcPct val="115000"/>
              </a:lnSpc>
              <a:spcBef>
                <a:spcPts val="0"/>
              </a:spcBef>
              <a:spcAft>
                <a:spcPts val="0"/>
              </a:spcAft>
              <a:buSzPts val="1400"/>
              <a:buChar char="●"/>
              <a:defRPr/>
            </a:lvl7pPr>
            <a:lvl8pPr marL="4876678" lvl="7" indent="-423323" rtl="0">
              <a:lnSpc>
                <a:spcPct val="115000"/>
              </a:lnSpc>
              <a:spcBef>
                <a:spcPts val="0"/>
              </a:spcBef>
              <a:spcAft>
                <a:spcPts val="0"/>
              </a:spcAft>
              <a:buSzPts val="1400"/>
              <a:buChar char="○"/>
              <a:defRPr/>
            </a:lvl8pPr>
            <a:lvl9pPr marL="5486263" lvl="8" indent="-423323" rtl="0">
              <a:lnSpc>
                <a:spcPct val="115000"/>
              </a:lnSpc>
              <a:spcBef>
                <a:spcPts val="0"/>
              </a:spcBef>
              <a:spcAft>
                <a:spcPts val="0"/>
              </a:spcAft>
              <a:buSzPts val="1400"/>
              <a:buChar char="■"/>
              <a:defRPr/>
            </a:lvl9pPr>
          </a:lstStyle>
          <a:p>
            <a:endParaRPr/>
          </a:p>
        </p:txBody>
      </p:sp>
      <p:cxnSp>
        <p:nvCxnSpPr>
          <p:cNvPr id="97" name="Google Shape;97;p7"/>
          <p:cNvCxnSpPr/>
          <p:nvPr/>
        </p:nvCxnSpPr>
        <p:spPr>
          <a:xfrm>
            <a:off x="4197600" y="6248656"/>
            <a:ext cx="7994400" cy="0"/>
          </a:xfrm>
          <a:prstGeom prst="straightConnector1">
            <a:avLst/>
          </a:prstGeom>
          <a:noFill/>
          <a:ln w="9525" cap="flat" cmpd="sng">
            <a:solidFill>
              <a:schemeClr val="lt1"/>
            </a:solidFill>
            <a:prstDash val="solid"/>
            <a:round/>
            <a:headEnd type="none" w="med" len="med"/>
            <a:tailEnd type="none" w="med" len="med"/>
          </a:ln>
        </p:spPr>
      </p:cxnSp>
      <p:sp>
        <p:nvSpPr>
          <p:cNvPr id="98" name="Google Shape;98;p7"/>
          <p:cNvSpPr/>
          <p:nvPr/>
        </p:nvSpPr>
        <p:spPr>
          <a:xfrm>
            <a:off x="3741845"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9" name="Google Shape;99;p7"/>
          <p:cNvSpPr/>
          <p:nvPr/>
        </p:nvSpPr>
        <p:spPr>
          <a:xfrm>
            <a:off x="3333378"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0" name="Google Shape;100;p7"/>
          <p:cNvSpPr/>
          <p:nvPr/>
        </p:nvSpPr>
        <p:spPr>
          <a:xfrm>
            <a:off x="2924912"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01" name="Google Shape;101;p7"/>
          <p:cNvGrpSpPr/>
          <p:nvPr/>
        </p:nvGrpSpPr>
        <p:grpSpPr>
          <a:xfrm>
            <a:off x="3821120" y="350490"/>
            <a:ext cx="8370881" cy="509521"/>
            <a:chOff x="2865839" y="262867"/>
            <a:chExt cx="6278161" cy="382141"/>
          </a:xfrm>
        </p:grpSpPr>
        <p:cxnSp>
          <p:nvCxnSpPr>
            <p:cNvPr id="102" name="Google Shape;102;p7"/>
            <p:cNvCxnSpPr/>
            <p:nvPr/>
          </p:nvCxnSpPr>
          <p:spPr>
            <a:xfrm>
              <a:off x="3148200"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03" name="Google Shape;103;p7"/>
            <p:cNvGrpSpPr/>
            <p:nvPr/>
          </p:nvGrpSpPr>
          <p:grpSpPr>
            <a:xfrm rot="-2700771" flipH="1">
              <a:off x="2919601" y="321019"/>
              <a:ext cx="274531" cy="265837"/>
              <a:chOff x="6021400" y="1654100"/>
              <a:chExt cx="435350" cy="421375"/>
            </a:xfrm>
          </p:grpSpPr>
          <p:sp>
            <p:nvSpPr>
              <p:cNvPr id="104" name="Google Shape;104;p7"/>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5" name="Google Shape;105;p7"/>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6" name="Google Shape;106;p7"/>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35855275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07"/>
        <p:cNvGrpSpPr/>
        <p:nvPr/>
      </p:nvGrpSpPr>
      <p:grpSpPr>
        <a:xfrm>
          <a:off x="0" y="0"/>
          <a:ext cx="0" cy="0"/>
          <a:chOff x="0" y="0"/>
          <a:chExt cx="0" cy="0"/>
        </a:xfrm>
      </p:grpSpPr>
      <p:sp>
        <p:nvSpPr>
          <p:cNvPr id="108" name="Google Shape;108;p8"/>
          <p:cNvSpPr txBox="1">
            <a:spLocks noGrp="1"/>
          </p:cNvSpPr>
          <p:nvPr>
            <p:ph type="title"/>
          </p:nvPr>
        </p:nvSpPr>
        <p:spPr>
          <a:xfrm>
            <a:off x="953467" y="1742800"/>
            <a:ext cx="5345600" cy="3372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9066"/>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grpSp>
        <p:nvGrpSpPr>
          <p:cNvPr id="109" name="Google Shape;109;p8"/>
          <p:cNvGrpSpPr/>
          <p:nvPr/>
        </p:nvGrpSpPr>
        <p:grpSpPr>
          <a:xfrm>
            <a:off x="-311766" y="350490"/>
            <a:ext cx="8401492" cy="509521"/>
            <a:chOff x="-233825" y="262867"/>
            <a:chExt cx="6301119" cy="382141"/>
          </a:xfrm>
        </p:grpSpPr>
        <p:cxnSp>
          <p:nvCxnSpPr>
            <p:cNvPr id="110" name="Google Shape;110;p8"/>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11" name="Google Shape;111;p8"/>
            <p:cNvGrpSpPr/>
            <p:nvPr/>
          </p:nvGrpSpPr>
          <p:grpSpPr>
            <a:xfrm rot="2700771">
              <a:off x="5739001" y="321019"/>
              <a:ext cx="274531" cy="265837"/>
              <a:chOff x="6021400" y="1654100"/>
              <a:chExt cx="435350" cy="421375"/>
            </a:xfrm>
          </p:grpSpPr>
          <p:sp>
            <p:nvSpPr>
              <p:cNvPr id="112" name="Google Shape;112;p8"/>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3" name="Google Shape;113;p8"/>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4" name="Google Shape;114;p8"/>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cxnSp>
        <p:nvCxnSpPr>
          <p:cNvPr id="115" name="Google Shape;115;p8"/>
          <p:cNvCxnSpPr/>
          <p:nvPr/>
        </p:nvCxnSpPr>
        <p:spPr>
          <a:xfrm>
            <a:off x="-311767" y="6249047"/>
            <a:ext cx="7994400" cy="0"/>
          </a:xfrm>
          <a:prstGeom prst="straightConnector1">
            <a:avLst/>
          </a:prstGeom>
          <a:noFill/>
          <a:ln w="9525" cap="flat" cmpd="sng">
            <a:solidFill>
              <a:schemeClr val="lt1"/>
            </a:solidFill>
            <a:prstDash val="solid"/>
            <a:round/>
            <a:headEnd type="none" w="med" len="med"/>
            <a:tailEnd type="none" w="med" len="med"/>
          </a:ln>
        </p:spPr>
      </p:cxnSp>
      <p:grpSp>
        <p:nvGrpSpPr>
          <p:cNvPr id="116" name="Google Shape;116;p8"/>
          <p:cNvGrpSpPr/>
          <p:nvPr/>
        </p:nvGrpSpPr>
        <p:grpSpPr>
          <a:xfrm>
            <a:off x="7851500" y="5854072"/>
            <a:ext cx="1157656" cy="581189"/>
            <a:chOff x="5888625" y="4390554"/>
            <a:chExt cx="868242" cy="435892"/>
          </a:xfrm>
        </p:grpSpPr>
        <p:sp>
          <p:nvSpPr>
            <p:cNvPr id="117" name="Google Shape;117;p8"/>
            <p:cNvSpPr/>
            <p:nvPr/>
          </p:nvSpPr>
          <p:spPr>
            <a:xfrm>
              <a:off x="65013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8" name="Google Shape;118;p8"/>
            <p:cNvSpPr/>
            <p:nvPr/>
          </p:nvSpPr>
          <p:spPr>
            <a:xfrm>
              <a:off x="619497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9" name="Google Shape;119;p8"/>
            <p:cNvSpPr/>
            <p:nvPr/>
          </p:nvSpPr>
          <p:spPr>
            <a:xfrm>
              <a:off x="58886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20" name="Google Shape;120;p8"/>
          <p:cNvGrpSpPr/>
          <p:nvPr/>
        </p:nvGrpSpPr>
        <p:grpSpPr>
          <a:xfrm rot="-5400000" flipH="1">
            <a:off x="6937688" y="1709902"/>
            <a:ext cx="10119641" cy="1517927"/>
            <a:chOff x="-125" y="1906547"/>
            <a:chExt cx="9144255" cy="1330426"/>
          </a:xfrm>
        </p:grpSpPr>
        <p:sp>
          <p:nvSpPr>
            <p:cNvPr id="121" name="Google Shape;121;p8"/>
            <p:cNvSpPr/>
            <p:nvPr/>
          </p:nvSpPr>
          <p:spPr>
            <a:xfrm>
              <a:off x="-125" y="2395469"/>
              <a:ext cx="9144255" cy="693786"/>
            </a:xfrm>
            <a:custGeom>
              <a:avLst/>
              <a:gdLst/>
              <a:ahLst/>
              <a:cxnLst/>
              <a:rect l="l" t="t" r="r" b="b"/>
              <a:pathLst>
                <a:path w="285691" h="41870" extrusionOk="0">
                  <a:moveTo>
                    <a:pt x="0" y="1"/>
                  </a:moveTo>
                  <a:lnTo>
                    <a:pt x="0" y="4197"/>
                  </a:lnTo>
                  <a:cubicBezTo>
                    <a:pt x="16070" y="23121"/>
                    <a:pt x="33277" y="41869"/>
                    <a:pt x="57254" y="41869"/>
                  </a:cubicBezTo>
                  <a:cubicBezTo>
                    <a:pt x="59569" y="41869"/>
                    <a:pt x="61947" y="41695"/>
                    <a:pt x="64393" y="41328"/>
                  </a:cubicBezTo>
                  <a:cubicBezTo>
                    <a:pt x="76844" y="39466"/>
                    <a:pt x="85063" y="33327"/>
                    <a:pt x="95379" y="26122"/>
                  </a:cubicBezTo>
                  <a:cubicBezTo>
                    <a:pt x="107203" y="17860"/>
                    <a:pt x="118184" y="15799"/>
                    <a:pt x="132169" y="15551"/>
                  </a:cubicBezTo>
                  <a:cubicBezTo>
                    <a:pt x="132866" y="15538"/>
                    <a:pt x="133561" y="15532"/>
                    <a:pt x="134255" y="15532"/>
                  </a:cubicBezTo>
                  <a:cubicBezTo>
                    <a:pt x="165460" y="15532"/>
                    <a:pt x="194539" y="27693"/>
                    <a:pt x="225524" y="29417"/>
                  </a:cubicBezTo>
                  <a:cubicBezTo>
                    <a:pt x="227375" y="29520"/>
                    <a:pt x="229211" y="29569"/>
                    <a:pt x="231033" y="29569"/>
                  </a:cubicBezTo>
                  <a:cubicBezTo>
                    <a:pt x="250422" y="29569"/>
                    <a:pt x="268237" y="23946"/>
                    <a:pt x="285690" y="16984"/>
                  </a:cubicBezTo>
                  <a:lnTo>
                    <a:pt x="285690" y="12471"/>
                  </a:lnTo>
                  <a:cubicBezTo>
                    <a:pt x="269303" y="19700"/>
                    <a:pt x="252524" y="25473"/>
                    <a:pt x="234134" y="25473"/>
                  </a:cubicBezTo>
                  <a:cubicBezTo>
                    <a:pt x="233306" y="25473"/>
                    <a:pt x="232474" y="25462"/>
                    <a:pt x="231639" y="25438"/>
                  </a:cubicBezTo>
                  <a:cubicBezTo>
                    <a:pt x="198088" y="24478"/>
                    <a:pt x="167357" y="7953"/>
                    <a:pt x="133635" y="7953"/>
                  </a:cubicBezTo>
                  <a:cubicBezTo>
                    <a:pt x="133124" y="7953"/>
                    <a:pt x="132613" y="7957"/>
                    <a:pt x="132101" y="7965"/>
                  </a:cubicBezTo>
                  <a:cubicBezTo>
                    <a:pt x="117639" y="8182"/>
                    <a:pt x="106719" y="11293"/>
                    <a:pt x="94901" y="20335"/>
                  </a:cubicBezTo>
                  <a:cubicBezTo>
                    <a:pt x="84238" y="28505"/>
                    <a:pt x="75944" y="35426"/>
                    <a:pt x="62519" y="37195"/>
                  </a:cubicBezTo>
                  <a:cubicBezTo>
                    <a:pt x="60468" y="37465"/>
                    <a:pt x="58464" y="37594"/>
                    <a:pt x="56503" y="37594"/>
                  </a:cubicBezTo>
                  <a:cubicBezTo>
                    <a:pt x="32833" y="37594"/>
                    <a:pt x="15535" y="18695"/>
                    <a:pt x="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2" name="Google Shape;122;p8"/>
            <p:cNvSpPr/>
            <p:nvPr/>
          </p:nvSpPr>
          <p:spPr>
            <a:xfrm>
              <a:off x="-125" y="2546634"/>
              <a:ext cx="9144255" cy="690339"/>
            </a:xfrm>
            <a:custGeom>
              <a:avLst/>
              <a:gdLst/>
              <a:ahLst/>
              <a:cxnLst/>
              <a:rect l="l" t="t" r="r" b="b"/>
              <a:pathLst>
                <a:path w="285691" h="41662" extrusionOk="0">
                  <a:moveTo>
                    <a:pt x="0" y="0"/>
                  </a:moveTo>
                  <a:lnTo>
                    <a:pt x="0" y="4148"/>
                  </a:lnTo>
                  <a:cubicBezTo>
                    <a:pt x="16432" y="23499"/>
                    <a:pt x="33389" y="41662"/>
                    <a:pt x="57740" y="41662"/>
                  </a:cubicBezTo>
                  <a:cubicBezTo>
                    <a:pt x="59898" y="41662"/>
                    <a:pt x="62114" y="41519"/>
                    <a:pt x="64393" y="41222"/>
                  </a:cubicBezTo>
                  <a:cubicBezTo>
                    <a:pt x="76274" y="39677"/>
                    <a:pt x="85038" y="34624"/>
                    <a:pt x="95466" y="28709"/>
                  </a:cubicBezTo>
                  <a:cubicBezTo>
                    <a:pt x="107383" y="21942"/>
                    <a:pt x="118885" y="20006"/>
                    <a:pt x="132305" y="19814"/>
                  </a:cubicBezTo>
                  <a:cubicBezTo>
                    <a:pt x="133110" y="19802"/>
                    <a:pt x="133914" y="19796"/>
                    <a:pt x="134718" y="19796"/>
                  </a:cubicBezTo>
                  <a:cubicBezTo>
                    <a:pt x="165317" y="19796"/>
                    <a:pt x="195023" y="27998"/>
                    <a:pt x="225524" y="29310"/>
                  </a:cubicBezTo>
                  <a:cubicBezTo>
                    <a:pt x="227149" y="29381"/>
                    <a:pt x="228764" y="29415"/>
                    <a:pt x="230372" y="29415"/>
                  </a:cubicBezTo>
                  <a:cubicBezTo>
                    <a:pt x="249709" y="29415"/>
                    <a:pt x="267845" y="24496"/>
                    <a:pt x="285690" y="18324"/>
                  </a:cubicBezTo>
                  <a:lnTo>
                    <a:pt x="285690" y="13663"/>
                  </a:lnTo>
                  <a:cubicBezTo>
                    <a:pt x="267876" y="20144"/>
                    <a:pt x="249745" y="25360"/>
                    <a:pt x="230243" y="25360"/>
                  </a:cubicBezTo>
                  <a:cubicBezTo>
                    <a:pt x="228679" y="25360"/>
                    <a:pt x="227106" y="25326"/>
                    <a:pt x="225524" y="25257"/>
                  </a:cubicBezTo>
                  <a:cubicBezTo>
                    <a:pt x="194875" y="23921"/>
                    <a:pt x="165429" y="14288"/>
                    <a:pt x="134644" y="14288"/>
                  </a:cubicBezTo>
                  <a:cubicBezTo>
                    <a:pt x="133851" y="14288"/>
                    <a:pt x="133057" y="14295"/>
                    <a:pt x="132262" y="14308"/>
                  </a:cubicBezTo>
                  <a:cubicBezTo>
                    <a:pt x="118593" y="14531"/>
                    <a:pt x="107377" y="16338"/>
                    <a:pt x="95434" y="23700"/>
                  </a:cubicBezTo>
                  <a:cubicBezTo>
                    <a:pt x="85032" y="30112"/>
                    <a:pt x="76509" y="35549"/>
                    <a:pt x="64393" y="37169"/>
                  </a:cubicBezTo>
                  <a:cubicBezTo>
                    <a:pt x="62104" y="37475"/>
                    <a:pt x="59878" y="37621"/>
                    <a:pt x="57709" y="37621"/>
                  </a:cubicBezTo>
                  <a:cubicBezTo>
                    <a:pt x="33421" y="37621"/>
                    <a:pt x="16337" y="19233"/>
                    <a:pt x="0"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3" name="Google Shape;123;p8"/>
            <p:cNvSpPr/>
            <p:nvPr/>
          </p:nvSpPr>
          <p:spPr>
            <a:xfrm>
              <a:off x="-125" y="2223483"/>
              <a:ext cx="9144255" cy="712543"/>
            </a:xfrm>
            <a:custGeom>
              <a:avLst/>
              <a:gdLst/>
              <a:ahLst/>
              <a:cxnLst/>
              <a:rect l="l" t="t" r="r" b="b"/>
              <a:pathLst>
                <a:path w="285691" h="43002" extrusionOk="0">
                  <a:moveTo>
                    <a:pt x="132567" y="0"/>
                  </a:moveTo>
                  <a:cubicBezTo>
                    <a:pt x="132302" y="0"/>
                    <a:pt x="132037" y="2"/>
                    <a:pt x="131771" y="5"/>
                  </a:cubicBezTo>
                  <a:cubicBezTo>
                    <a:pt x="116341" y="171"/>
                    <a:pt x="105490" y="5324"/>
                    <a:pt x="94280" y="16752"/>
                  </a:cubicBezTo>
                  <a:cubicBezTo>
                    <a:pt x="84038" y="27186"/>
                    <a:pt x="75491" y="36291"/>
                    <a:pt x="60812" y="38502"/>
                  </a:cubicBezTo>
                  <a:cubicBezTo>
                    <a:pt x="58810" y="38803"/>
                    <a:pt x="56844" y="38947"/>
                    <a:pt x="54913" y="38947"/>
                  </a:cubicBezTo>
                  <a:cubicBezTo>
                    <a:pt x="32552" y="38947"/>
                    <a:pt x="14799" y="19662"/>
                    <a:pt x="0" y="1543"/>
                  </a:cubicBezTo>
                  <a:lnTo>
                    <a:pt x="0" y="5460"/>
                  </a:lnTo>
                  <a:cubicBezTo>
                    <a:pt x="15209" y="23794"/>
                    <a:pt x="32545" y="43001"/>
                    <a:pt x="55670" y="43001"/>
                  </a:cubicBezTo>
                  <a:cubicBezTo>
                    <a:pt x="57895" y="43001"/>
                    <a:pt x="60175" y="42823"/>
                    <a:pt x="62512" y="42449"/>
                  </a:cubicBezTo>
                  <a:cubicBezTo>
                    <a:pt x="76397" y="40227"/>
                    <a:pt x="84349" y="32220"/>
                    <a:pt x="94815" y="23021"/>
                  </a:cubicBezTo>
                  <a:cubicBezTo>
                    <a:pt x="106335" y="12891"/>
                    <a:pt x="117055" y="8886"/>
                    <a:pt x="131952" y="8651"/>
                  </a:cubicBezTo>
                  <a:cubicBezTo>
                    <a:pt x="132403" y="8644"/>
                    <a:pt x="132853" y="8640"/>
                    <a:pt x="133302" y="8640"/>
                  </a:cubicBezTo>
                  <a:cubicBezTo>
                    <a:pt x="167649" y="8640"/>
                    <a:pt x="197567" y="29223"/>
                    <a:pt x="231639" y="30792"/>
                  </a:cubicBezTo>
                  <a:cubicBezTo>
                    <a:pt x="232828" y="30847"/>
                    <a:pt x="234010" y="30873"/>
                    <a:pt x="235183" y="30873"/>
                  </a:cubicBezTo>
                  <a:cubicBezTo>
                    <a:pt x="253416" y="30873"/>
                    <a:pt x="269770" y="24461"/>
                    <a:pt x="285690" y="16478"/>
                  </a:cubicBezTo>
                  <a:lnTo>
                    <a:pt x="285690" y="10644"/>
                  </a:lnTo>
                  <a:cubicBezTo>
                    <a:pt x="269952" y="19464"/>
                    <a:pt x="253785" y="26634"/>
                    <a:pt x="235448" y="26634"/>
                  </a:cubicBezTo>
                  <a:cubicBezTo>
                    <a:pt x="233498" y="26634"/>
                    <a:pt x="231523" y="26553"/>
                    <a:pt x="229522" y="26384"/>
                  </a:cubicBezTo>
                  <a:cubicBezTo>
                    <a:pt x="195611" y="23521"/>
                    <a:pt x="167057" y="0"/>
                    <a:pt x="13256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4" name="Google Shape;124;p8"/>
            <p:cNvSpPr/>
            <p:nvPr/>
          </p:nvSpPr>
          <p:spPr>
            <a:xfrm>
              <a:off x="-125" y="1906547"/>
              <a:ext cx="9144255" cy="879966"/>
            </a:xfrm>
            <a:custGeom>
              <a:avLst/>
              <a:gdLst/>
              <a:ahLst/>
              <a:cxnLst/>
              <a:rect l="l" t="t" r="r" b="b"/>
              <a:pathLst>
                <a:path w="285691" h="53106" extrusionOk="0">
                  <a:moveTo>
                    <a:pt x="132665" y="1"/>
                  </a:moveTo>
                  <a:cubicBezTo>
                    <a:pt x="132277" y="1"/>
                    <a:pt x="131889" y="5"/>
                    <a:pt x="131499" y="12"/>
                  </a:cubicBezTo>
                  <a:cubicBezTo>
                    <a:pt x="97477" y="663"/>
                    <a:pt x="92598" y="40178"/>
                    <a:pt x="62711" y="47769"/>
                  </a:cubicBezTo>
                  <a:cubicBezTo>
                    <a:pt x="59643" y="48549"/>
                    <a:pt x="56647" y="48912"/>
                    <a:pt x="53723" y="48912"/>
                  </a:cubicBezTo>
                  <a:cubicBezTo>
                    <a:pt x="32101" y="48912"/>
                    <a:pt x="14392" y="29077"/>
                    <a:pt x="0" y="11520"/>
                  </a:cubicBezTo>
                  <a:lnTo>
                    <a:pt x="0" y="15766"/>
                  </a:lnTo>
                  <a:cubicBezTo>
                    <a:pt x="14529" y="33607"/>
                    <a:pt x="32295" y="53106"/>
                    <a:pt x="54128" y="53106"/>
                  </a:cubicBezTo>
                  <a:cubicBezTo>
                    <a:pt x="56313" y="53106"/>
                    <a:pt x="58539" y="52911"/>
                    <a:pt x="60806" y="52499"/>
                  </a:cubicBezTo>
                  <a:cubicBezTo>
                    <a:pt x="90779" y="47068"/>
                    <a:pt x="98749" y="9006"/>
                    <a:pt x="131597" y="8633"/>
                  </a:cubicBezTo>
                  <a:cubicBezTo>
                    <a:pt x="131849" y="8630"/>
                    <a:pt x="132101" y="8629"/>
                    <a:pt x="132353" y="8629"/>
                  </a:cubicBezTo>
                  <a:cubicBezTo>
                    <a:pt x="167594" y="8629"/>
                    <a:pt x="195095" y="36524"/>
                    <a:pt x="229516" y="40383"/>
                  </a:cubicBezTo>
                  <a:cubicBezTo>
                    <a:pt x="231868" y="40647"/>
                    <a:pt x="234176" y="40772"/>
                    <a:pt x="236446" y="40772"/>
                  </a:cubicBezTo>
                  <a:cubicBezTo>
                    <a:pt x="254675" y="40772"/>
                    <a:pt x="270405" y="32678"/>
                    <a:pt x="285690" y="22842"/>
                  </a:cubicBezTo>
                  <a:lnTo>
                    <a:pt x="285690" y="16603"/>
                  </a:lnTo>
                  <a:cubicBezTo>
                    <a:pt x="270596" y="27441"/>
                    <a:pt x="255072" y="36514"/>
                    <a:pt x="236659" y="36514"/>
                  </a:cubicBezTo>
                  <a:cubicBezTo>
                    <a:pt x="233643" y="36514"/>
                    <a:pt x="230550" y="36271"/>
                    <a:pt x="227368" y="35752"/>
                  </a:cubicBezTo>
                  <a:cubicBezTo>
                    <a:pt x="193608" y="30252"/>
                    <a:pt x="167682" y="1"/>
                    <a:pt x="132665"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25126716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5"/>
        <p:cNvGrpSpPr/>
        <p:nvPr/>
      </p:nvGrpSpPr>
      <p:grpSpPr>
        <a:xfrm>
          <a:off x="0" y="0"/>
          <a:ext cx="0" cy="0"/>
          <a:chOff x="0" y="0"/>
          <a:chExt cx="0" cy="0"/>
        </a:xfrm>
      </p:grpSpPr>
      <p:sp>
        <p:nvSpPr>
          <p:cNvPr id="126" name="Google Shape;126;p9"/>
          <p:cNvSpPr txBox="1">
            <a:spLocks noGrp="1"/>
          </p:cNvSpPr>
          <p:nvPr>
            <p:ph type="title"/>
          </p:nvPr>
        </p:nvSpPr>
        <p:spPr>
          <a:xfrm>
            <a:off x="4533017" y="1562133"/>
            <a:ext cx="6423600" cy="99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73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27" name="Google Shape;127;p9"/>
          <p:cNvSpPr txBox="1">
            <a:spLocks noGrp="1"/>
          </p:cNvSpPr>
          <p:nvPr>
            <p:ph type="subTitle" idx="1"/>
          </p:nvPr>
        </p:nvSpPr>
        <p:spPr>
          <a:xfrm>
            <a:off x="5595517" y="3187467"/>
            <a:ext cx="5361200" cy="210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cxnSp>
        <p:nvCxnSpPr>
          <p:cNvPr id="128" name="Google Shape;128;p9"/>
          <p:cNvCxnSpPr/>
          <p:nvPr/>
        </p:nvCxnSpPr>
        <p:spPr>
          <a:xfrm>
            <a:off x="4197600" y="6249047"/>
            <a:ext cx="7994400" cy="0"/>
          </a:xfrm>
          <a:prstGeom prst="straightConnector1">
            <a:avLst/>
          </a:prstGeom>
          <a:noFill/>
          <a:ln w="9525" cap="flat" cmpd="sng">
            <a:solidFill>
              <a:schemeClr val="lt1"/>
            </a:solidFill>
            <a:prstDash val="solid"/>
            <a:round/>
            <a:headEnd type="none" w="med" len="med"/>
            <a:tailEnd type="none" w="med" len="med"/>
          </a:ln>
        </p:spPr>
      </p:cxnSp>
      <p:grpSp>
        <p:nvGrpSpPr>
          <p:cNvPr id="129" name="Google Shape;129;p9"/>
          <p:cNvGrpSpPr/>
          <p:nvPr/>
        </p:nvGrpSpPr>
        <p:grpSpPr>
          <a:xfrm>
            <a:off x="3821120" y="350490"/>
            <a:ext cx="8370881" cy="509521"/>
            <a:chOff x="2865839" y="262867"/>
            <a:chExt cx="6278161" cy="382141"/>
          </a:xfrm>
        </p:grpSpPr>
        <p:cxnSp>
          <p:nvCxnSpPr>
            <p:cNvPr id="130" name="Google Shape;130;p9"/>
            <p:cNvCxnSpPr/>
            <p:nvPr/>
          </p:nvCxnSpPr>
          <p:spPr>
            <a:xfrm>
              <a:off x="3148200"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31" name="Google Shape;131;p9"/>
            <p:cNvGrpSpPr/>
            <p:nvPr/>
          </p:nvGrpSpPr>
          <p:grpSpPr>
            <a:xfrm rot="-2700771" flipH="1">
              <a:off x="2919601" y="321019"/>
              <a:ext cx="274531" cy="265837"/>
              <a:chOff x="6021400" y="1654100"/>
              <a:chExt cx="435350" cy="421375"/>
            </a:xfrm>
          </p:grpSpPr>
          <p:sp>
            <p:nvSpPr>
              <p:cNvPr id="132" name="Google Shape;132;p9"/>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3" name="Google Shape;133;p9"/>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4" name="Google Shape;134;p9"/>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135" name="Google Shape;135;p9"/>
          <p:cNvGrpSpPr/>
          <p:nvPr/>
        </p:nvGrpSpPr>
        <p:grpSpPr>
          <a:xfrm rot="5400000" flipH="1">
            <a:off x="-4688689" y="2430317"/>
            <a:ext cx="10119641" cy="1698579"/>
            <a:chOff x="-125" y="4147844"/>
            <a:chExt cx="9144255" cy="1584299"/>
          </a:xfrm>
        </p:grpSpPr>
        <p:sp>
          <p:nvSpPr>
            <p:cNvPr id="136" name="Google Shape;136;p9"/>
            <p:cNvSpPr/>
            <p:nvPr/>
          </p:nvSpPr>
          <p:spPr>
            <a:xfrm>
              <a:off x="-125" y="4147844"/>
              <a:ext cx="9144255" cy="691052"/>
            </a:xfrm>
            <a:custGeom>
              <a:avLst/>
              <a:gdLst/>
              <a:ahLst/>
              <a:cxnLst/>
              <a:rect l="l" t="t" r="r" b="b"/>
              <a:pathLst>
                <a:path w="285691" h="41705" extrusionOk="0">
                  <a:moveTo>
                    <a:pt x="0" y="1"/>
                  </a:moveTo>
                  <a:lnTo>
                    <a:pt x="0" y="4644"/>
                  </a:lnTo>
                  <a:cubicBezTo>
                    <a:pt x="16421" y="23354"/>
                    <a:pt x="33844" y="41704"/>
                    <a:pt x="57958" y="41704"/>
                  </a:cubicBezTo>
                  <a:cubicBezTo>
                    <a:pt x="60004" y="41704"/>
                    <a:pt x="62098" y="41572"/>
                    <a:pt x="64244" y="41297"/>
                  </a:cubicBezTo>
                  <a:cubicBezTo>
                    <a:pt x="76434" y="39727"/>
                    <a:pt x="85541" y="34227"/>
                    <a:pt x="96204" y="28125"/>
                  </a:cubicBezTo>
                  <a:cubicBezTo>
                    <a:pt x="108340" y="21186"/>
                    <a:pt x="119736" y="19087"/>
                    <a:pt x="133430" y="18863"/>
                  </a:cubicBezTo>
                  <a:cubicBezTo>
                    <a:pt x="134228" y="18850"/>
                    <a:pt x="135026" y="18844"/>
                    <a:pt x="135823" y="18844"/>
                  </a:cubicBezTo>
                  <a:cubicBezTo>
                    <a:pt x="166130" y="18844"/>
                    <a:pt x="195196" y="28031"/>
                    <a:pt x="225375" y="29385"/>
                  </a:cubicBezTo>
                  <a:cubicBezTo>
                    <a:pt x="227107" y="29462"/>
                    <a:pt x="228831" y="29500"/>
                    <a:pt x="230547" y="29500"/>
                  </a:cubicBezTo>
                  <a:cubicBezTo>
                    <a:pt x="249667" y="29500"/>
                    <a:pt x="267799" y="24862"/>
                    <a:pt x="285690" y="18994"/>
                  </a:cubicBezTo>
                  <a:lnTo>
                    <a:pt x="285690" y="14500"/>
                  </a:lnTo>
                  <a:cubicBezTo>
                    <a:pt x="267817" y="20521"/>
                    <a:pt x="249676" y="25280"/>
                    <a:pt x="230459" y="25280"/>
                  </a:cubicBezTo>
                  <a:cubicBezTo>
                    <a:pt x="228793" y="25280"/>
                    <a:pt x="227120" y="25244"/>
                    <a:pt x="225437" y="25171"/>
                  </a:cubicBezTo>
                  <a:cubicBezTo>
                    <a:pt x="195032" y="23828"/>
                    <a:pt x="165388" y="15731"/>
                    <a:pt x="134884" y="15731"/>
                  </a:cubicBezTo>
                  <a:cubicBezTo>
                    <a:pt x="134083" y="15731"/>
                    <a:pt x="133281" y="15737"/>
                    <a:pt x="132479" y="15748"/>
                  </a:cubicBezTo>
                  <a:cubicBezTo>
                    <a:pt x="119078" y="15940"/>
                    <a:pt x="107546" y="18001"/>
                    <a:pt x="95603" y="24636"/>
                  </a:cubicBezTo>
                  <a:cubicBezTo>
                    <a:pt x="85125" y="30453"/>
                    <a:pt x="76193" y="35542"/>
                    <a:pt x="64307" y="37082"/>
                  </a:cubicBezTo>
                  <a:cubicBezTo>
                    <a:pt x="62091" y="37369"/>
                    <a:pt x="59933" y="37506"/>
                    <a:pt x="57830" y="37506"/>
                  </a:cubicBezTo>
                  <a:cubicBezTo>
                    <a:pt x="33530" y="37506"/>
                    <a:pt x="16418" y="19166"/>
                    <a:pt x="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 name="Google Shape;137;p9"/>
            <p:cNvSpPr/>
            <p:nvPr/>
          </p:nvSpPr>
          <p:spPr>
            <a:xfrm>
              <a:off x="-125" y="4329030"/>
              <a:ext cx="9144255" cy="659155"/>
            </a:xfrm>
            <a:custGeom>
              <a:avLst/>
              <a:gdLst/>
              <a:ahLst/>
              <a:cxnLst/>
              <a:rect l="l" t="t" r="r" b="b"/>
              <a:pathLst>
                <a:path w="285691" h="39780" extrusionOk="0">
                  <a:moveTo>
                    <a:pt x="0" y="1"/>
                  </a:moveTo>
                  <a:lnTo>
                    <a:pt x="0" y="5743"/>
                  </a:lnTo>
                  <a:cubicBezTo>
                    <a:pt x="16269" y="22788"/>
                    <a:pt x="33767" y="39779"/>
                    <a:pt x="56809" y="39779"/>
                  </a:cubicBezTo>
                  <a:cubicBezTo>
                    <a:pt x="58663" y="39779"/>
                    <a:pt x="60553" y="39669"/>
                    <a:pt x="62482" y="39441"/>
                  </a:cubicBezTo>
                  <a:cubicBezTo>
                    <a:pt x="76342" y="37796"/>
                    <a:pt x="86503" y="30969"/>
                    <a:pt x="98359" y="23738"/>
                  </a:cubicBezTo>
                  <a:cubicBezTo>
                    <a:pt x="111257" y="15866"/>
                    <a:pt x="123125" y="12384"/>
                    <a:pt x="137979" y="12161"/>
                  </a:cubicBezTo>
                  <a:cubicBezTo>
                    <a:pt x="138485" y="12153"/>
                    <a:pt x="138991" y="12150"/>
                    <a:pt x="139495" y="12150"/>
                  </a:cubicBezTo>
                  <a:cubicBezTo>
                    <a:pt x="171147" y="12150"/>
                    <a:pt x="200062" y="26865"/>
                    <a:pt x="231557" y="27666"/>
                  </a:cubicBezTo>
                  <a:cubicBezTo>
                    <a:pt x="232551" y="27691"/>
                    <a:pt x="233542" y="27703"/>
                    <a:pt x="234532" y="27703"/>
                  </a:cubicBezTo>
                  <a:cubicBezTo>
                    <a:pt x="252057" y="27703"/>
                    <a:pt x="268951" y="23824"/>
                    <a:pt x="285690" y="18865"/>
                  </a:cubicBezTo>
                  <a:lnTo>
                    <a:pt x="285690" y="13694"/>
                  </a:lnTo>
                  <a:cubicBezTo>
                    <a:pt x="268116" y="19184"/>
                    <a:pt x="250352" y="23518"/>
                    <a:pt x="231768" y="23518"/>
                  </a:cubicBezTo>
                  <a:cubicBezTo>
                    <a:pt x="229656" y="23518"/>
                    <a:pt x="227534" y="23462"/>
                    <a:pt x="225400" y="23346"/>
                  </a:cubicBezTo>
                  <a:cubicBezTo>
                    <a:pt x="195613" y="21713"/>
                    <a:pt x="167565" y="10597"/>
                    <a:pt x="137565" y="10597"/>
                  </a:cubicBezTo>
                  <a:cubicBezTo>
                    <a:pt x="136877" y="10597"/>
                    <a:pt x="136187" y="10603"/>
                    <a:pt x="135496" y="10615"/>
                  </a:cubicBezTo>
                  <a:cubicBezTo>
                    <a:pt x="121326" y="10858"/>
                    <a:pt x="109873" y="13341"/>
                    <a:pt x="97453" y="20770"/>
                  </a:cubicBezTo>
                  <a:cubicBezTo>
                    <a:pt x="86447" y="27350"/>
                    <a:pt x="76975" y="33519"/>
                    <a:pt x="64269" y="35257"/>
                  </a:cubicBezTo>
                  <a:cubicBezTo>
                    <a:pt x="62020" y="35564"/>
                    <a:pt x="59823" y="35711"/>
                    <a:pt x="57676" y="35711"/>
                  </a:cubicBezTo>
                  <a:cubicBezTo>
                    <a:pt x="34206" y="35711"/>
                    <a:pt x="16641" y="18163"/>
                    <a:pt x="286" y="312"/>
                  </a:cubicBezTo>
                  <a:cubicBezTo>
                    <a:pt x="192" y="212"/>
                    <a:pt x="92" y="106"/>
                    <a:pt x="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8" name="Google Shape;138;p9"/>
            <p:cNvSpPr/>
            <p:nvPr/>
          </p:nvSpPr>
          <p:spPr>
            <a:xfrm>
              <a:off x="-125" y="4577353"/>
              <a:ext cx="9144255" cy="713653"/>
            </a:xfrm>
            <a:custGeom>
              <a:avLst/>
              <a:gdLst/>
              <a:ahLst/>
              <a:cxnLst/>
              <a:rect l="l" t="t" r="r" b="b"/>
              <a:pathLst>
                <a:path w="285691" h="43069" extrusionOk="0">
                  <a:moveTo>
                    <a:pt x="149034" y="1"/>
                  </a:moveTo>
                  <a:cubicBezTo>
                    <a:pt x="148784" y="1"/>
                    <a:pt x="148533" y="2"/>
                    <a:pt x="148282" y="5"/>
                  </a:cubicBezTo>
                  <a:cubicBezTo>
                    <a:pt x="114361" y="439"/>
                    <a:pt x="95087" y="32425"/>
                    <a:pt x="63139" y="38036"/>
                  </a:cubicBezTo>
                  <a:cubicBezTo>
                    <a:pt x="59783" y="38625"/>
                    <a:pt x="56512" y="38903"/>
                    <a:pt x="53315" y="38903"/>
                  </a:cubicBezTo>
                  <a:cubicBezTo>
                    <a:pt x="33410" y="38903"/>
                    <a:pt x="16403" y="28137"/>
                    <a:pt x="0" y="14771"/>
                  </a:cubicBezTo>
                  <a:lnTo>
                    <a:pt x="0" y="21240"/>
                  </a:lnTo>
                  <a:cubicBezTo>
                    <a:pt x="16311" y="33281"/>
                    <a:pt x="33094" y="43069"/>
                    <a:pt x="52342" y="43069"/>
                  </a:cubicBezTo>
                  <a:cubicBezTo>
                    <a:pt x="55904" y="43069"/>
                    <a:pt x="59550" y="42733"/>
                    <a:pt x="63294" y="42015"/>
                  </a:cubicBezTo>
                  <a:cubicBezTo>
                    <a:pt x="96403" y="35659"/>
                    <a:pt x="116261" y="1035"/>
                    <a:pt x="151510" y="651"/>
                  </a:cubicBezTo>
                  <a:cubicBezTo>
                    <a:pt x="151699" y="648"/>
                    <a:pt x="151888" y="647"/>
                    <a:pt x="152076" y="647"/>
                  </a:cubicBezTo>
                  <a:cubicBezTo>
                    <a:pt x="181623" y="647"/>
                    <a:pt x="199893" y="25724"/>
                    <a:pt x="227952" y="29998"/>
                  </a:cubicBezTo>
                  <a:cubicBezTo>
                    <a:pt x="233835" y="30892"/>
                    <a:pt x="239732" y="31279"/>
                    <a:pt x="245639" y="31279"/>
                  </a:cubicBezTo>
                  <a:cubicBezTo>
                    <a:pt x="258953" y="31279"/>
                    <a:pt x="272319" y="29313"/>
                    <a:pt x="285690" y="26764"/>
                  </a:cubicBezTo>
                  <a:lnTo>
                    <a:pt x="285690" y="21377"/>
                  </a:lnTo>
                  <a:cubicBezTo>
                    <a:pt x="271332" y="24496"/>
                    <a:pt x="256956" y="26915"/>
                    <a:pt x="242516" y="26915"/>
                  </a:cubicBezTo>
                  <a:cubicBezTo>
                    <a:pt x="237617" y="26915"/>
                    <a:pt x="232711" y="26637"/>
                    <a:pt x="227796" y="26013"/>
                  </a:cubicBezTo>
                  <a:cubicBezTo>
                    <a:pt x="199390" y="22406"/>
                    <a:pt x="178541" y="1"/>
                    <a:pt x="149034"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9" name="Google Shape;139;p9"/>
            <p:cNvSpPr/>
            <p:nvPr/>
          </p:nvSpPr>
          <p:spPr>
            <a:xfrm>
              <a:off x="3184870" y="5270304"/>
              <a:ext cx="3269438" cy="461839"/>
            </a:xfrm>
            <a:custGeom>
              <a:avLst/>
              <a:gdLst/>
              <a:ahLst/>
              <a:cxnLst/>
              <a:rect l="l" t="t" r="r" b="b"/>
              <a:pathLst>
                <a:path w="102146" h="27872" extrusionOk="0">
                  <a:moveTo>
                    <a:pt x="39808" y="0"/>
                  </a:moveTo>
                  <a:cubicBezTo>
                    <a:pt x="39515" y="0"/>
                    <a:pt x="39220" y="3"/>
                    <a:pt x="38925" y="8"/>
                  </a:cubicBezTo>
                  <a:cubicBezTo>
                    <a:pt x="21309" y="294"/>
                    <a:pt x="10397" y="10678"/>
                    <a:pt x="0" y="22043"/>
                  </a:cubicBezTo>
                  <a:cubicBezTo>
                    <a:pt x="577" y="21608"/>
                    <a:pt x="1173" y="21187"/>
                    <a:pt x="1776" y="20803"/>
                  </a:cubicBezTo>
                  <a:cubicBezTo>
                    <a:pt x="9715" y="12155"/>
                    <a:pt x="18851" y="5235"/>
                    <a:pt x="32941" y="4955"/>
                  </a:cubicBezTo>
                  <a:cubicBezTo>
                    <a:pt x="33336" y="4947"/>
                    <a:pt x="33730" y="4943"/>
                    <a:pt x="34123" y="4943"/>
                  </a:cubicBezTo>
                  <a:cubicBezTo>
                    <a:pt x="55986" y="4943"/>
                    <a:pt x="73893" y="17201"/>
                    <a:pt x="92394" y="27871"/>
                  </a:cubicBezTo>
                  <a:lnTo>
                    <a:pt x="102146" y="27871"/>
                  </a:lnTo>
                  <a:cubicBezTo>
                    <a:pt x="82129" y="16288"/>
                    <a:pt x="63971" y="0"/>
                    <a:pt x="3980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0" name="Google Shape;140;p9"/>
            <p:cNvSpPr/>
            <p:nvPr/>
          </p:nvSpPr>
          <p:spPr>
            <a:xfrm>
              <a:off x="2414202" y="4922635"/>
              <a:ext cx="6729801" cy="809362"/>
            </a:xfrm>
            <a:custGeom>
              <a:avLst/>
              <a:gdLst/>
              <a:ahLst/>
              <a:cxnLst/>
              <a:rect l="l" t="t" r="r" b="b"/>
              <a:pathLst>
                <a:path w="210257" h="48845" extrusionOk="0">
                  <a:moveTo>
                    <a:pt x="84413" y="1"/>
                  </a:moveTo>
                  <a:cubicBezTo>
                    <a:pt x="84359" y="1"/>
                    <a:pt x="84306" y="1"/>
                    <a:pt x="84252" y="1"/>
                  </a:cubicBezTo>
                  <a:cubicBezTo>
                    <a:pt x="49230" y="138"/>
                    <a:pt x="29597" y="35201"/>
                    <a:pt x="1" y="48844"/>
                  </a:cubicBezTo>
                  <a:lnTo>
                    <a:pt x="7220" y="48844"/>
                  </a:lnTo>
                  <a:cubicBezTo>
                    <a:pt x="31695" y="33463"/>
                    <a:pt x="49442" y="4786"/>
                    <a:pt x="80700" y="4625"/>
                  </a:cubicBezTo>
                  <a:cubicBezTo>
                    <a:pt x="80774" y="4625"/>
                    <a:pt x="80847" y="4625"/>
                    <a:pt x="80921" y="4625"/>
                  </a:cubicBezTo>
                  <a:cubicBezTo>
                    <a:pt x="113794" y="4625"/>
                    <a:pt x="125796" y="41834"/>
                    <a:pt x="156838" y="45841"/>
                  </a:cubicBezTo>
                  <a:cubicBezTo>
                    <a:pt x="165613" y="46974"/>
                    <a:pt x="174539" y="47411"/>
                    <a:pt x="183546" y="47411"/>
                  </a:cubicBezTo>
                  <a:cubicBezTo>
                    <a:pt x="192391" y="47411"/>
                    <a:pt x="201316" y="46990"/>
                    <a:pt x="210256" y="46394"/>
                  </a:cubicBezTo>
                  <a:lnTo>
                    <a:pt x="210256" y="42427"/>
                  </a:lnTo>
                  <a:cubicBezTo>
                    <a:pt x="201522" y="43029"/>
                    <a:pt x="192807" y="43452"/>
                    <a:pt x="184184" y="43452"/>
                  </a:cubicBezTo>
                  <a:cubicBezTo>
                    <a:pt x="174937" y="43452"/>
                    <a:pt x="165795" y="42966"/>
                    <a:pt x="156850" y="41694"/>
                  </a:cubicBezTo>
                  <a:cubicBezTo>
                    <a:pt x="126386" y="37363"/>
                    <a:pt x="116982" y="1"/>
                    <a:pt x="8441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1" name="Google Shape;141;p9"/>
            <p:cNvSpPr/>
            <p:nvPr/>
          </p:nvSpPr>
          <p:spPr>
            <a:xfrm>
              <a:off x="-125" y="4549753"/>
              <a:ext cx="9144255" cy="591184"/>
            </a:xfrm>
            <a:custGeom>
              <a:avLst/>
              <a:gdLst/>
              <a:ahLst/>
              <a:cxnLst/>
              <a:rect l="l" t="t" r="r" b="b"/>
              <a:pathLst>
                <a:path w="285691" h="35678" extrusionOk="0">
                  <a:moveTo>
                    <a:pt x="0" y="1"/>
                  </a:moveTo>
                  <a:lnTo>
                    <a:pt x="0" y="9076"/>
                  </a:lnTo>
                  <a:cubicBezTo>
                    <a:pt x="16395" y="23897"/>
                    <a:pt x="33568" y="35678"/>
                    <a:pt x="54128" y="35678"/>
                  </a:cubicBezTo>
                  <a:cubicBezTo>
                    <a:pt x="56360" y="35678"/>
                    <a:pt x="58632" y="35539"/>
                    <a:pt x="60947" y="35250"/>
                  </a:cubicBezTo>
                  <a:cubicBezTo>
                    <a:pt x="92139" y="31359"/>
                    <a:pt x="111803" y="1180"/>
                    <a:pt x="144397" y="863"/>
                  </a:cubicBezTo>
                  <a:cubicBezTo>
                    <a:pt x="144616" y="861"/>
                    <a:pt x="144835" y="860"/>
                    <a:pt x="145054" y="860"/>
                  </a:cubicBezTo>
                  <a:cubicBezTo>
                    <a:pt x="175436" y="860"/>
                    <a:pt x="199855" y="20848"/>
                    <a:pt x="229658" y="23128"/>
                  </a:cubicBezTo>
                  <a:cubicBezTo>
                    <a:pt x="232703" y="23362"/>
                    <a:pt x="235736" y="23471"/>
                    <a:pt x="238759" y="23471"/>
                  </a:cubicBezTo>
                  <a:cubicBezTo>
                    <a:pt x="254613" y="23471"/>
                    <a:pt x="270186" y="20467"/>
                    <a:pt x="285690" y="16636"/>
                  </a:cubicBezTo>
                  <a:lnTo>
                    <a:pt x="285690" y="11459"/>
                  </a:lnTo>
                  <a:cubicBezTo>
                    <a:pt x="269468" y="15848"/>
                    <a:pt x="253146" y="19296"/>
                    <a:pt x="236383" y="19296"/>
                  </a:cubicBezTo>
                  <a:cubicBezTo>
                    <a:pt x="234115" y="19296"/>
                    <a:pt x="231839" y="19233"/>
                    <a:pt x="229553" y="19100"/>
                  </a:cubicBezTo>
                  <a:cubicBezTo>
                    <a:pt x="199220" y="17340"/>
                    <a:pt x="172790" y="126"/>
                    <a:pt x="142067" y="126"/>
                  </a:cubicBezTo>
                  <a:cubicBezTo>
                    <a:pt x="141795" y="126"/>
                    <a:pt x="141523" y="127"/>
                    <a:pt x="141251" y="130"/>
                  </a:cubicBezTo>
                  <a:cubicBezTo>
                    <a:pt x="110065" y="441"/>
                    <a:pt x="90755" y="27933"/>
                    <a:pt x="60843" y="31216"/>
                  </a:cubicBezTo>
                  <a:cubicBezTo>
                    <a:pt x="59130" y="31404"/>
                    <a:pt x="57441" y="31495"/>
                    <a:pt x="55775" y="31495"/>
                  </a:cubicBezTo>
                  <a:cubicBezTo>
                    <a:pt x="33877" y="31495"/>
                    <a:pt x="15950" y="15817"/>
                    <a:pt x="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2" name="Google Shape;142;p9"/>
            <p:cNvSpPr/>
            <p:nvPr/>
          </p:nvSpPr>
          <p:spPr>
            <a:xfrm>
              <a:off x="-125" y="4601506"/>
              <a:ext cx="9144255" cy="841839"/>
            </a:xfrm>
            <a:custGeom>
              <a:avLst/>
              <a:gdLst/>
              <a:ahLst/>
              <a:cxnLst/>
              <a:rect l="l" t="t" r="r" b="b"/>
              <a:pathLst>
                <a:path w="285691" h="50805" extrusionOk="0">
                  <a:moveTo>
                    <a:pt x="155442" y="0"/>
                  </a:moveTo>
                  <a:cubicBezTo>
                    <a:pt x="155369" y="0"/>
                    <a:pt x="155296" y="1"/>
                    <a:pt x="155223" y="1"/>
                  </a:cubicBezTo>
                  <a:cubicBezTo>
                    <a:pt x="119413" y="168"/>
                    <a:pt x="98688" y="36672"/>
                    <a:pt x="65603" y="44816"/>
                  </a:cubicBezTo>
                  <a:cubicBezTo>
                    <a:pt x="60681" y="46027"/>
                    <a:pt x="55903" y="46579"/>
                    <a:pt x="51244" y="46579"/>
                  </a:cubicBezTo>
                  <a:cubicBezTo>
                    <a:pt x="32822" y="46579"/>
                    <a:pt x="16255" y="37962"/>
                    <a:pt x="0" y="27480"/>
                  </a:cubicBezTo>
                  <a:lnTo>
                    <a:pt x="0" y="33916"/>
                  </a:lnTo>
                  <a:cubicBezTo>
                    <a:pt x="16127" y="43157"/>
                    <a:pt x="32475" y="50804"/>
                    <a:pt x="50246" y="50804"/>
                  </a:cubicBezTo>
                  <a:cubicBezTo>
                    <a:pt x="55287" y="50804"/>
                    <a:pt x="60442" y="50189"/>
                    <a:pt x="65740" y="48820"/>
                  </a:cubicBezTo>
                  <a:cubicBezTo>
                    <a:pt x="99693" y="40043"/>
                    <a:pt x="121108" y="1285"/>
                    <a:pt x="157959" y="1179"/>
                  </a:cubicBezTo>
                  <a:cubicBezTo>
                    <a:pt x="157999" y="1179"/>
                    <a:pt x="158040" y="1179"/>
                    <a:pt x="158080" y="1179"/>
                  </a:cubicBezTo>
                  <a:cubicBezTo>
                    <a:pt x="187440" y="1179"/>
                    <a:pt x="199813" y="30523"/>
                    <a:pt x="226325" y="36920"/>
                  </a:cubicBezTo>
                  <a:cubicBezTo>
                    <a:pt x="235065" y="39030"/>
                    <a:pt x="244086" y="39853"/>
                    <a:pt x="253270" y="39853"/>
                  </a:cubicBezTo>
                  <a:cubicBezTo>
                    <a:pt x="263920" y="39853"/>
                    <a:pt x="274788" y="38746"/>
                    <a:pt x="285690" y="37256"/>
                  </a:cubicBezTo>
                  <a:lnTo>
                    <a:pt x="285690" y="31918"/>
                  </a:lnTo>
                  <a:cubicBezTo>
                    <a:pt x="273729" y="33846"/>
                    <a:pt x="261797" y="35303"/>
                    <a:pt x="250055" y="35303"/>
                  </a:cubicBezTo>
                  <a:cubicBezTo>
                    <a:pt x="241992" y="35303"/>
                    <a:pt x="234019" y="34616"/>
                    <a:pt x="226188" y="32924"/>
                  </a:cubicBezTo>
                  <a:cubicBezTo>
                    <a:pt x="199454" y="27140"/>
                    <a:pt x="184483" y="0"/>
                    <a:pt x="155442"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3" name="Google Shape;143;p9"/>
            <p:cNvSpPr/>
            <p:nvPr/>
          </p:nvSpPr>
          <p:spPr>
            <a:xfrm>
              <a:off x="-125" y="4765717"/>
              <a:ext cx="9144255" cy="966213"/>
            </a:xfrm>
            <a:custGeom>
              <a:avLst/>
              <a:gdLst/>
              <a:ahLst/>
              <a:cxnLst/>
              <a:rect l="l" t="t" r="r" b="b"/>
              <a:pathLst>
                <a:path w="285691" h="58311" extrusionOk="0">
                  <a:moveTo>
                    <a:pt x="163145" y="1"/>
                  </a:moveTo>
                  <a:cubicBezTo>
                    <a:pt x="163066" y="1"/>
                    <a:pt x="162986" y="1"/>
                    <a:pt x="162907" y="2"/>
                  </a:cubicBezTo>
                  <a:cubicBezTo>
                    <a:pt x="122945" y="237"/>
                    <a:pt x="100829" y="44860"/>
                    <a:pt x="63505" y="53276"/>
                  </a:cubicBezTo>
                  <a:cubicBezTo>
                    <a:pt x="58366" y="54436"/>
                    <a:pt x="53267" y="54953"/>
                    <a:pt x="48202" y="54953"/>
                  </a:cubicBezTo>
                  <a:cubicBezTo>
                    <a:pt x="31888" y="54953"/>
                    <a:pt x="15915" y="49588"/>
                    <a:pt x="0" y="43023"/>
                  </a:cubicBezTo>
                  <a:lnTo>
                    <a:pt x="0" y="47219"/>
                  </a:lnTo>
                  <a:cubicBezTo>
                    <a:pt x="12371" y="52277"/>
                    <a:pt x="24773" y="56604"/>
                    <a:pt x="37317" y="58310"/>
                  </a:cubicBezTo>
                  <a:lnTo>
                    <a:pt x="58887" y="58310"/>
                  </a:lnTo>
                  <a:cubicBezTo>
                    <a:pt x="60471" y="58075"/>
                    <a:pt x="62053" y="57783"/>
                    <a:pt x="63642" y="57430"/>
                  </a:cubicBezTo>
                  <a:cubicBezTo>
                    <a:pt x="100885" y="49093"/>
                    <a:pt x="122380" y="4371"/>
                    <a:pt x="162323" y="4197"/>
                  </a:cubicBezTo>
                  <a:cubicBezTo>
                    <a:pt x="162384" y="4196"/>
                    <a:pt x="162445" y="4196"/>
                    <a:pt x="162505" y="4196"/>
                  </a:cubicBezTo>
                  <a:cubicBezTo>
                    <a:pt x="195055" y="4196"/>
                    <a:pt x="201982" y="41914"/>
                    <a:pt x="232204" y="46251"/>
                  </a:cubicBezTo>
                  <a:cubicBezTo>
                    <a:pt x="241165" y="47537"/>
                    <a:pt x="250329" y="48028"/>
                    <a:pt x="259602" y="48028"/>
                  </a:cubicBezTo>
                  <a:cubicBezTo>
                    <a:pt x="268230" y="48028"/>
                    <a:pt x="276951" y="47603"/>
                    <a:pt x="285690" y="46996"/>
                  </a:cubicBezTo>
                  <a:lnTo>
                    <a:pt x="285690" y="42650"/>
                  </a:lnTo>
                  <a:cubicBezTo>
                    <a:pt x="276677" y="43265"/>
                    <a:pt x="267681" y="43703"/>
                    <a:pt x="258766" y="43703"/>
                  </a:cubicBezTo>
                  <a:cubicBezTo>
                    <a:pt x="249772" y="43703"/>
                    <a:pt x="240860" y="43257"/>
                    <a:pt x="232098" y="42098"/>
                  </a:cubicBezTo>
                  <a:cubicBezTo>
                    <a:pt x="201793" y="38097"/>
                    <a:pt x="195821" y="1"/>
                    <a:pt x="163145"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4" name="Google Shape;144;p9"/>
            <p:cNvSpPr/>
            <p:nvPr/>
          </p:nvSpPr>
          <p:spPr>
            <a:xfrm>
              <a:off x="-125" y="4659542"/>
              <a:ext cx="9144255" cy="934415"/>
            </a:xfrm>
            <a:custGeom>
              <a:avLst/>
              <a:gdLst/>
              <a:ahLst/>
              <a:cxnLst/>
              <a:rect l="l" t="t" r="r" b="b"/>
              <a:pathLst>
                <a:path w="285691" h="56392" extrusionOk="0">
                  <a:moveTo>
                    <a:pt x="160663" y="0"/>
                  </a:moveTo>
                  <a:cubicBezTo>
                    <a:pt x="160594" y="0"/>
                    <a:pt x="160524" y="0"/>
                    <a:pt x="160454" y="1"/>
                  </a:cubicBezTo>
                  <a:cubicBezTo>
                    <a:pt x="121759" y="181"/>
                    <a:pt x="99737" y="42197"/>
                    <a:pt x="63599" y="50514"/>
                  </a:cubicBezTo>
                  <a:cubicBezTo>
                    <a:pt x="58612" y="51660"/>
                    <a:pt x="53729" y="52176"/>
                    <a:pt x="48931" y="52176"/>
                  </a:cubicBezTo>
                  <a:cubicBezTo>
                    <a:pt x="31859" y="52176"/>
                    <a:pt x="15854" y="45645"/>
                    <a:pt x="0" y="37751"/>
                  </a:cubicBezTo>
                  <a:lnTo>
                    <a:pt x="0" y="43444"/>
                  </a:lnTo>
                  <a:cubicBezTo>
                    <a:pt x="15801" y="50536"/>
                    <a:pt x="31700" y="56392"/>
                    <a:pt x="48318" y="56392"/>
                  </a:cubicBezTo>
                  <a:cubicBezTo>
                    <a:pt x="53340" y="56392"/>
                    <a:pt x="58428" y="55857"/>
                    <a:pt x="63599" y="54660"/>
                  </a:cubicBezTo>
                  <a:cubicBezTo>
                    <a:pt x="100364" y="46144"/>
                    <a:pt x="122622" y="2626"/>
                    <a:pt x="162013" y="2453"/>
                  </a:cubicBezTo>
                  <a:cubicBezTo>
                    <a:pt x="162075" y="2453"/>
                    <a:pt x="162137" y="2452"/>
                    <a:pt x="162200" y="2452"/>
                  </a:cubicBezTo>
                  <a:cubicBezTo>
                    <a:pt x="194345" y="2452"/>
                    <a:pt x="202244" y="39281"/>
                    <a:pt x="232178" y="43500"/>
                  </a:cubicBezTo>
                  <a:cubicBezTo>
                    <a:pt x="240416" y="44662"/>
                    <a:pt x="248768" y="45116"/>
                    <a:pt x="257187" y="45116"/>
                  </a:cubicBezTo>
                  <a:cubicBezTo>
                    <a:pt x="266626" y="45116"/>
                    <a:pt x="276150" y="44545"/>
                    <a:pt x="285690" y="43761"/>
                  </a:cubicBezTo>
                  <a:lnTo>
                    <a:pt x="285690" y="38963"/>
                  </a:lnTo>
                  <a:cubicBezTo>
                    <a:pt x="275292" y="40006"/>
                    <a:pt x="264910" y="40784"/>
                    <a:pt x="254613" y="40784"/>
                  </a:cubicBezTo>
                  <a:cubicBezTo>
                    <a:pt x="247084" y="40784"/>
                    <a:pt x="239602" y="40368"/>
                    <a:pt x="232190" y="39335"/>
                  </a:cubicBezTo>
                  <a:cubicBezTo>
                    <a:pt x="202480" y="35198"/>
                    <a:pt x="192336" y="0"/>
                    <a:pt x="16066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5" name="Google Shape;145;p9"/>
            <p:cNvSpPr/>
            <p:nvPr/>
          </p:nvSpPr>
          <p:spPr>
            <a:xfrm>
              <a:off x="2832230" y="5092913"/>
              <a:ext cx="4322229" cy="639155"/>
            </a:xfrm>
            <a:custGeom>
              <a:avLst/>
              <a:gdLst/>
              <a:ahLst/>
              <a:cxnLst/>
              <a:rect l="l" t="t" r="r" b="b"/>
              <a:pathLst>
                <a:path w="135038" h="38573" extrusionOk="0">
                  <a:moveTo>
                    <a:pt x="62560" y="1"/>
                  </a:moveTo>
                  <a:cubicBezTo>
                    <a:pt x="62435" y="1"/>
                    <a:pt x="62309" y="1"/>
                    <a:pt x="62184" y="2"/>
                  </a:cubicBezTo>
                  <a:cubicBezTo>
                    <a:pt x="34922" y="226"/>
                    <a:pt x="19504" y="22956"/>
                    <a:pt x="0" y="38572"/>
                  </a:cubicBezTo>
                  <a:lnTo>
                    <a:pt x="3315" y="38572"/>
                  </a:lnTo>
                  <a:cubicBezTo>
                    <a:pt x="19192" y="23657"/>
                    <a:pt x="32705" y="5148"/>
                    <a:pt x="56839" y="4862"/>
                  </a:cubicBezTo>
                  <a:cubicBezTo>
                    <a:pt x="57029" y="4859"/>
                    <a:pt x="57218" y="4858"/>
                    <a:pt x="57406" y="4858"/>
                  </a:cubicBezTo>
                  <a:cubicBezTo>
                    <a:pt x="84480" y="4858"/>
                    <a:pt x="101892" y="27237"/>
                    <a:pt x="124274" y="38572"/>
                  </a:cubicBezTo>
                  <a:lnTo>
                    <a:pt x="135037" y="38572"/>
                  </a:lnTo>
                  <a:cubicBezTo>
                    <a:pt x="108586" y="29987"/>
                    <a:pt x="92913" y="1"/>
                    <a:pt x="6256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46" name="Google Shape;146;p9"/>
          <p:cNvSpPr/>
          <p:nvPr/>
        </p:nvSpPr>
        <p:spPr>
          <a:xfrm>
            <a:off x="3245112"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7" name="Google Shape;147;p9"/>
          <p:cNvSpPr/>
          <p:nvPr/>
        </p:nvSpPr>
        <p:spPr>
          <a:xfrm>
            <a:off x="2836645"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8" name="Google Shape;148;p9"/>
          <p:cNvSpPr/>
          <p:nvPr/>
        </p:nvSpPr>
        <p:spPr>
          <a:xfrm>
            <a:off x="2428179"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9" name="Google Shape;149;p9"/>
          <p:cNvSpPr/>
          <p:nvPr/>
        </p:nvSpPr>
        <p:spPr>
          <a:xfrm>
            <a:off x="3653579"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23674233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4749800" y="4611272"/>
            <a:ext cx="6488800" cy="1638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2800"/>
              <a:buNone/>
              <a:defRPr sz="41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152" name="Google Shape;152;p10"/>
          <p:cNvCxnSpPr>
            <a:stCxn id="153" idx="4"/>
          </p:cNvCxnSpPr>
          <p:nvPr/>
        </p:nvCxnSpPr>
        <p:spPr>
          <a:xfrm rot="-5400000" flipH="1">
            <a:off x="8232532" y="2158400"/>
            <a:ext cx="1091600" cy="7093200"/>
          </a:xfrm>
          <a:prstGeom prst="bentConnector2">
            <a:avLst/>
          </a:prstGeom>
          <a:noFill/>
          <a:ln w="9525" cap="flat" cmpd="sng">
            <a:solidFill>
              <a:schemeClr val="dk2"/>
            </a:solidFill>
            <a:prstDash val="solid"/>
            <a:round/>
            <a:headEnd type="none" w="med" len="med"/>
            <a:tailEnd type="none" w="med" len="med"/>
          </a:ln>
        </p:spPr>
      </p:cxnSp>
      <p:grpSp>
        <p:nvGrpSpPr>
          <p:cNvPr id="154" name="Google Shape;154;p10"/>
          <p:cNvGrpSpPr/>
          <p:nvPr/>
        </p:nvGrpSpPr>
        <p:grpSpPr>
          <a:xfrm>
            <a:off x="4977729" y="4751686"/>
            <a:ext cx="509521" cy="509405"/>
            <a:chOff x="3733296" y="3676735"/>
            <a:chExt cx="382141" cy="382054"/>
          </a:xfrm>
        </p:grpSpPr>
        <p:grpSp>
          <p:nvGrpSpPr>
            <p:cNvPr id="155" name="Google Shape;155;p10"/>
            <p:cNvGrpSpPr/>
            <p:nvPr/>
          </p:nvGrpSpPr>
          <p:grpSpPr>
            <a:xfrm rot="-2699229">
              <a:off x="3787101" y="3734844"/>
              <a:ext cx="274531" cy="265837"/>
              <a:chOff x="6021400" y="1654100"/>
              <a:chExt cx="435350" cy="421375"/>
            </a:xfrm>
          </p:grpSpPr>
          <p:sp>
            <p:nvSpPr>
              <p:cNvPr id="156" name="Google Shape;156;p10"/>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7" name="Google Shape;157;p10"/>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8" name="Google Shape;158;p10"/>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53" name="Google Shape;153;p10"/>
            <p:cNvSpPr/>
            <p:nvPr/>
          </p:nvSpPr>
          <p:spPr>
            <a:xfrm>
              <a:off x="3809199" y="3753172"/>
              <a:ext cx="229200" cy="229200"/>
            </a:xfrm>
            <a:prstGeom prst="ellipse">
              <a:avLst/>
            </a:prstGeom>
            <a:no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235014517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59"/>
        <p:cNvGrpSpPr/>
        <p:nvPr/>
      </p:nvGrpSpPr>
      <p:grpSpPr>
        <a:xfrm>
          <a:off x="0" y="0"/>
          <a:ext cx="0" cy="0"/>
          <a:chOff x="0" y="0"/>
          <a:chExt cx="0" cy="0"/>
        </a:xfrm>
      </p:grpSpPr>
      <p:sp>
        <p:nvSpPr>
          <p:cNvPr id="160" name="Google Shape;160;p11"/>
          <p:cNvSpPr txBox="1">
            <a:spLocks noGrp="1"/>
          </p:cNvSpPr>
          <p:nvPr>
            <p:ph type="title" hasCustomPrompt="1"/>
          </p:nvPr>
        </p:nvSpPr>
        <p:spPr>
          <a:xfrm>
            <a:off x="4419600" y="1862267"/>
            <a:ext cx="6818800" cy="2014800"/>
          </a:xfrm>
          <a:prstGeom prst="rect">
            <a:avLst/>
          </a:prstGeom>
        </p:spPr>
        <p:txBody>
          <a:bodyPr spcFirstLastPara="1" wrap="square" lIns="91425" tIns="91425" rIns="91425" bIns="91425" anchor="b" anchorCtr="0">
            <a:noAutofit/>
          </a:bodyPr>
          <a:lstStyle>
            <a:lvl1pPr lvl="0" algn="r">
              <a:spcBef>
                <a:spcPts val="0"/>
              </a:spcBef>
              <a:spcAft>
                <a:spcPts val="0"/>
              </a:spcAft>
              <a:buSzPts val="9600"/>
              <a:buNone/>
              <a:defRPr sz="13333"/>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161" name="Google Shape;161;p11"/>
          <p:cNvSpPr txBox="1">
            <a:spLocks noGrp="1"/>
          </p:cNvSpPr>
          <p:nvPr>
            <p:ph type="subTitle" idx="1"/>
          </p:nvPr>
        </p:nvSpPr>
        <p:spPr>
          <a:xfrm>
            <a:off x="4419600" y="4245433"/>
            <a:ext cx="6818800" cy="58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2400"/>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grpSp>
        <p:nvGrpSpPr>
          <p:cNvPr id="162" name="Google Shape;162;p11"/>
          <p:cNvGrpSpPr/>
          <p:nvPr/>
        </p:nvGrpSpPr>
        <p:grpSpPr>
          <a:xfrm>
            <a:off x="3821120" y="350490"/>
            <a:ext cx="8370881" cy="509521"/>
            <a:chOff x="2865839" y="262867"/>
            <a:chExt cx="6278161" cy="382141"/>
          </a:xfrm>
        </p:grpSpPr>
        <p:cxnSp>
          <p:nvCxnSpPr>
            <p:cNvPr id="163" name="Google Shape;163;p11"/>
            <p:cNvCxnSpPr/>
            <p:nvPr/>
          </p:nvCxnSpPr>
          <p:spPr>
            <a:xfrm>
              <a:off x="3148200"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64" name="Google Shape;164;p11"/>
            <p:cNvGrpSpPr/>
            <p:nvPr/>
          </p:nvGrpSpPr>
          <p:grpSpPr>
            <a:xfrm rot="-2700771" flipH="1">
              <a:off x="2919601" y="321019"/>
              <a:ext cx="274531" cy="265837"/>
              <a:chOff x="6021400" y="1654100"/>
              <a:chExt cx="435350" cy="421375"/>
            </a:xfrm>
          </p:grpSpPr>
          <p:sp>
            <p:nvSpPr>
              <p:cNvPr id="165" name="Google Shape;165;p11"/>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 name="Google Shape;166;p11"/>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 name="Google Shape;167;p11"/>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168" name="Google Shape;168;p11"/>
          <p:cNvGrpSpPr/>
          <p:nvPr/>
        </p:nvGrpSpPr>
        <p:grpSpPr>
          <a:xfrm rot="-5400000" flipH="1">
            <a:off x="-4675310" y="2674492"/>
            <a:ext cx="10147684" cy="1109861"/>
            <a:chOff x="-71925" y="-884100"/>
            <a:chExt cx="9144255" cy="1188797"/>
          </a:xfrm>
        </p:grpSpPr>
        <p:sp>
          <p:nvSpPr>
            <p:cNvPr id="169" name="Google Shape;169;p11"/>
            <p:cNvSpPr/>
            <p:nvPr/>
          </p:nvSpPr>
          <p:spPr>
            <a:xfrm>
              <a:off x="-71925" y="-884100"/>
              <a:ext cx="3175016" cy="741739"/>
            </a:xfrm>
            <a:custGeom>
              <a:avLst/>
              <a:gdLst/>
              <a:ahLst/>
              <a:cxnLst/>
              <a:rect l="l" t="t" r="r" b="b"/>
              <a:pathLst>
                <a:path w="99196" h="44764" extrusionOk="0">
                  <a:moveTo>
                    <a:pt x="96826" y="0"/>
                  </a:moveTo>
                  <a:cubicBezTo>
                    <a:pt x="87993" y="14934"/>
                    <a:pt x="80556" y="32035"/>
                    <a:pt x="64567" y="38354"/>
                  </a:cubicBezTo>
                  <a:cubicBezTo>
                    <a:pt x="60625" y="39913"/>
                    <a:pt x="56746" y="40615"/>
                    <a:pt x="52946" y="40615"/>
                  </a:cubicBezTo>
                  <a:cubicBezTo>
                    <a:pt x="32157" y="40615"/>
                    <a:pt x="13718" y="19608"/>
                    <a:pt x="0" y="2967"/>
                  </a:cubicBezTo>
                  <a:lnTo>
                    <a:pt x="0" y="7107"/>
                  </a:lnTo>
                  <a:cubicBezTo>
                    <a:pt x="13714" y="23750"/>
                    <a:pt x="32154" y="44764"/>
                    <a:pt x="52946" y="44764"/>
                  </a:cubicBezTo>
                  <a:cubicBezTo>
                    <a:pt x="56744" y="44764"/>
                    <a:pt x="60620" y="44063"/>
                    <a:pt x="64560" y="42506"/>
                  </a:cubicBezTo>
                  <a:cubicBezTo>
                    <a:pt x="82058" y="35592"/>
                    <a:pt x="89185" y="15722"/>
                    <a:pt x="9919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0" name="Google Shape;170;p11"/>
            <p:cNvSpPr/>
            <p:nvPr/>
          </p:nvSpPr>
          <p:spPr>
            <a:xfrm>
              <a:off x="-20108" y="-884100"/>
              <a:ext cx="2963286" cy="591317"/>
            </a:xfrm>
            <a:custGeom>
              <a:avLst/>
              <a:gdLst/>
              <a:ahLst/>
              <a:cxnLst/>
              <a:rect l="l" t="t" r="r" b="b"/>
              <a:pathLst>
                <a:path w="92581" h="35686" extrusionOk="0">
                  <a:moveTo>
                    <a:pt x="0" y="0"/>
                  </a:moveTo>
                  <a:cubicBezTo>
                    <a:pt x="13539" y="16291"/>
                    <a:pt x="31336" y="35685"/>
                    <a:pt x="51325" y="35685"/>
                  </a:cubicBezTo>
                  <a:cubicBezTo>
                    <a:pt x="55137" y="35685"/>
                    <a:pt x="59029" y="34980"/>
                    <a:pt x="62986" y="33413"/>
                  </a:cubicBezTo>
                  <a:cubicBezTo>
                    <a:pt x="77218" y="27771"/>
                    <a:pt x="84802" y="13613"/>
                    <a:pt x="92580" y="0"/>
                  </a:cubicBezTo>
                  <a:lnTo>
                    <a:pt x="90408" y="0"/>
                  </a:lnTo>
                  <a:cubicBezTo>
                    <a:pt x="83313" y="12253"/>
                    <a:pt x="75803" y="24165"/>
                    <a:pt x="63023" y="29236"/>
                  </a:cubicBezTo>
                  <a:cubicBezTo>
                    <a:pt x="59050" y="30812"/>
                    <a:pt x="55143" y="31522"/>
                    <a:pt x="51318" y="31522"/>
                  </a:cubicBezTo>
                  <a:cubicBezTo>
                    <a:pt x="33004" y="31522"/>
                    <a:pt x="16543" y="15259"/>
                    <a:pt x="3495"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1" name="Google Shape;171;p11"/>
            <p:cNvSpPr/>
            <p:nvPr/>
          </p:nvSpPr>
          <p:spPr>
            <a:xfrm>
              <a:off x="-71925" y="-884100"/>
              <a:ext cx="3386650" cy="891400"/>
            </a:xfrm>
            <a:custGeom>
              <a:avLst/>
              <a:gdLst/>
              <a:ahLst/>
              <a:cxnLst/>
              <a:rect l="l" t="t" r="r" b="b"/>
              <a:pathLst>
                <a:path w="105808" h="53796" extrusionOk="0">
                  <a:moveTo>
                    <a:pt x="102436" y="0"/>
                  </a:moveTo>
                  <a:cubicBezTo>
                    <a:pt x="90488" y="16145"/>
                    <a:pt x="83963" y="39750"/>
                    <a:pt x="64567" y="47422"/>
                  </a:cubicBezTo>
                  <a:cubicBezTo>
                    <a:pt x="60625" y="48981"/>
                    <a:pt x="56747" y="49682"/>
                    <a:pt x="52947" y="49682"/>
                  </a:cubicBezTo>
                  <a:cubicBezTo>
                    <a:pt x="32156" y="49682"/>
                    <a:pt x="13712" y="28671"/>
                    <a:pt x="0" y="12029"/>
                  </a:cubicBezTo>
                  <a:lnTo>
                    <a:pt x="0" y="16175"/>
                  </a:lnTo>
                  <a:cubicBezTo>
                    <a:pt x="13707" y="32812"/>
                    <a:pt x="32119" y="53795"/>
                    <a:pt x="52888" y="53795"/>
                  </a:cubicBezTo>
                  <a:cubicBezTo>
                    <a:pt x="56714" y="53795"/>
                    <a:pt x="60620" y="53083"/>
                    <a:pt x="64591" y="51501"/>
                  </a:cubicBezTo>
                  <a:cubicBezTo>
                    <a:pt x="85653" y="43115"/>
                    <a:pt x="91549" y="15871"/>
                    <a:pt x="10580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2" name="Google Shape;172;p11"/>
            <p:cNvSpPr/>
            <p:nvPr/>
          </p:nvSpPr>
          <p:spPr>
            <a:xfrm>
              <a:off x="5229039" y="-884100"/>
              <a:ext cx="3843012" cy="684043"/>
            </a:xfrm>
            <a:custGeom>
              <a:avLst/>
              <a:gdLst/>
              <a:ahLst/>
              <a:cxnLst/>
              <a:rect l="l" t="t" r="r" b="b"/>
              <a:pathLst>
                <a:path w="120066" h="41282" extrusionOk="0">
                  <a:moveTo>
                    <a:pt x="0" y="0"/>
                  </a:moveTo>
                  <a:cubicBezTo>
                    <a:pt x="19721" y="13196"/>
                    <a:pt x="36784" y="33544"/>
                    <a:pt x="59558" y="39608"/>
                  </a:cubicBezTo>
                  <a:cubicBezTo>
                    <a:pt x="63838" y="40749"/>
                    <a:pt x="67923" y="41282"/>
                    <a:pt x="71837" y="41282"/>
                  </a:cubicBezTo>
                  <a:cubicBezTo>
                    <a:pt x="89348" y="41282"/>
                    <a:pt x="103431" y="30623"/>
                    <a:pt x="116149" y="16058"/>
                  </a:cubicBezTo>
                  <a:cubicBezTo>
                    <a:pt x="117476" y="14531"/>
                    <a:pt x="118780" y="13017"/>
                    <a:pt x="120065" y="11508"/>
                  </a:cubicBezTo>
                  <a:lnTo>
                    <a:pt x="120065" y="7362"/>
                  </a:lnTo>
                  <a:cubicBezTo>
                    <a:pt x="118780" y="8876"/>
                    <a:pt x="117484" y="10397"/>
                    <a:pt x="116155" y="11924"/>
                  </a:cubicBezTo>
                  <a:cubicBezTo>
                    <a:pt x="103450" y="26559"/>
                    <a:pt x="89345" y="37178"/>
                    <a:pt x="71798" y="37178"/>
                  </a:cubicBezTo>
                  <a:cubicBezTo>
                    <a:pt x="67888" y="37178"/>
                    <a:pt x="63808" y="36651"/>
                    <a:pt x="59534" y="35524"/>
                  </a:cubicBezTo>
                  <a:cubicBezTo>
                    <a:pt x="38968" y="30104"/>
                    <a:pt x="23197" y="13023"/>
                    <a:pt x="591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3" name="Google Shape;173;p11"/>
            <p:cNvSpPr/>
            <p:nvPr/>
          </p:nvSpPr>
          <p:spPr>
            <a:xfrm>
              <a:off x="229826" y="-884100"/>
              <a:ext cx="2557367" cy="440530"/>
            </a:xfrm>
            <a:custGeom>
              <a:avLst/>
              <a:gdLst/>
              <a:ahLst/>
              <a:cxnLst/>
              <a:rect l="l" t="t" r="r" b="b"/>
              <a:pathLst>
                <a:path w="79899" h="26586" extrusionOk="0">
                  <a:moveTo>
                    <a:pt x="0" y="0"/>
                  </a:moveTo>
                  <a:cubicBezTo>
                    <a:pt x="12284" y="13640"/>
                    <a:pt x="27148" y="26585"/>
                    <a:pt x="43505" y="26585"/>
                  </a:cubicBezTo>
                  <a:cubicBezTo>
                    <a:pt x="47349" y="26585"/>
                    <a:pt x="51275" y="25871"/>
                    <a:pt x="55269" y="24282"/>
                  </a:cubicBezTo>
                  <a:cubicBezTo>
                    <a:pt x="66312" y="19888"/>
                    <a:pt x="73506" y="10416"/>
                    <a:pt x="79898" y="0"/>
                  </a:cubicBezTo>
                  <a:lnTo>
                    <a:pt x="77403" y="0"/>
                  </a:lnTo>
                  <a:cubicBezTo>
                    <a:pt x="71581" y="8715"/>
                    <a:pt x="64860" y="16300"/>
                    <a:pt x="55318" y="20099"/>
                  </a:cubicBezTo>
                  <a:cubicBezTo>
                    <a:pt x="51302" y="21702"/>
                    <a:pt x="47357" y="22423"/>
                    <a:pt x="43495" y="22423"/>
                  </a:cubicBezTo>
                  <a:cubicBezTo>
                    <a:pt x="28811" y="22423"/>
                    <a:pt x="15339" y="12001"/>
                    <a:pt x="384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4" name="Google Shape;174;p11"/>
            <p:cNvSpPr/>
            <p:nvPr/>
          </p:nvSpPr>
          <p:spPr>
            <a:xfrm>
              <a:off x="-71925" y="-884100"/>
              <a:ext cx="9144255" cy="1039121"/>
            </a:xfrm>
            <a:custGeom>
              <a:avLst/>
              <a:gdLst/>
              <a:ahLst/>
              <a:cxnLst/>
              <a:rect l="l" t="t" r="r" b="b"/>
              <a:pathLst>
                <a:path w="285691" h="62711" extrusionOk="0">
                  <a:moveTo>
                    <a:pt x="112709" y="0"/>
                  </a:moveTo>
                  <a:cubicBezTo>
                    <a:pt x="93219" y="13413"/>
                    <a:pt x="88240" y="46765"/>
                    <a:pt x="64591" y="56268"/>
                  </a:cubicBezTo>
                  <a:cubicBezTo>
                    <a:pt x="60565" y="57886"/>
                    <a:pt x="56610" y="58613"/>
                    <a:pt x="52740" y="58613"/>
                  </a:cubicBezTo>
                  <a:cubicBezTo>
                    <a:pt x="32008" y="58613"/>
                    <a:pt x="13710" y="37742"/>
                    <a:pt x="0" y="21099"/>
                  </a:cubicBezTo>
                  <a:lnTo>
                    <a:pt x="0" y="25245"/>
                  </a:lnTo>
                  <a:cubicBezTo>
                    <a:pt x="13779" y="41962"/>
                    <a:pt x="31983" y="62711"/>
                    <a:pt x="52783" y="62711"/>
                  </a:cubicBezTo>
                  <a:cubicBezTo>
                    <a:pt x="56634" y="62711"/>
                    <a:pt x="60574" y="61999"/>
                    <a:pt x="64591" y="60420"/>
                  </a:cubicBezTo>
                  <a:cubicBezTo>
                    <a:pt x="93927" y="48882"/>
                    <a:pt x="95267" y="1223"/>
                    <a:pt x="131046" y="708"/>
                  </a:cubicBezTo>
                  <a:cubicBezTo>
                    <a:pt x="131287" y="704"/>
                    <a:pt x="131528" y="702"/>
                    <a:pt x="131768" y="702"/>
                  </a:cubicBezTo>
                  <a:cubicBezTo>
                    <a:pt x="168136" y="702"/>
                    <a:pt x="191428" y="39679"/>
                    <a:pt x="225177" y="48527"/>
                  </a:cubicBezTo>
                  <a:cubicBezTo>
                    <a:pt x="229412" y="49637"/>
                    <a:pt x="233468" y="50153"/>
                    <a:pt x="237367" y="50153"/>
                  </a:cubicBezTo>
                  <a:cubicBezTo>
                    <a:pt x="254891" y="50153"/>
                    <a:pt x="269258" y="39735"/>
                    <a:pt x="282611" y="25970"/>
                  </a:cubicBezTo>
                  <a:cubicBezTo>
                    <a:pt x="283648" y="24897"/>
                    <a:pt x="284673" y="23829"/>
                    <a:pt x="285690" y="22767"/>
                  </a:cubicBezTo>
                  <a:lnTo>
                    <a:pt x="285690" y="17181"/>
                  </a:lnTo>
                  <a:cubicBezTo>
                    <a:pt x="284487" y="18529"/>
                    <a:pt x="283264" y="19876"/>
                    <a:pt x="282029" y="21234"/>
                  </a:cubicBezTo>
                  <a:cubicBezTo>
                    <a:pt x="269068" y="35407"/>
                    <a:pt x="254906" y="46062"/>
                    <a:pt x="237442" y="46062"/>
                  </a:cubicBezTo>
                  <a:cubicBezTo>
                    <a:pt x="233527" y="46062"/>
                    <a:pt x="229447" y="45527"/>
                    <a:pt x="225177" y="44375"/>
                  </a:cubicBezTo>
                  <a:cubicBezTo>
                    <a:pt x="198970" y="37311"/>
                    <a:pt x="179617" y="11539"/>
                    <a:pt x="155291"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5" name="Google Shape;175;p11"/>
            <p:cNvSpPr/>
            <p:nvPr/>
          </p:nvSpPr>
          <p:spPr>
            <a:xfrm>
              <a:off x="5630552" y="-884100"/>
              <a:ext cx="3441478" cy="534747"/>
            </a:xfrm>
            <a:custGeom>
              <a:avLst/>
              <a:gdLst/>
              <a:ahLst/>
              <a:cxnLst/>
              <a:rect l="l" t="t" r="r" b="b"/>
              <a:pathLst>
                <a:path w="107521" h="32272" extrusionOk="0">
                  <a:moveTo>
                    <a:pt x="0" y="0"/>
                  </a:moveTo>
                  <a:cubicBezTo>
                    <a:pt x="14780" y="12129"/>
                    <a:pt x="29000" y="25858"/>
                    <a:pt x="46975" y="30614"/>
                  </a:cubicBezTo>
                  <a:cubicBezTo>
                    <a:pt x="51247" y="31743"/>
                    <a:pt x="55326" y="32271"/>
                    <a:pt x="59235" y="32271"/>
                  </a:cubicBezTo>
                  <a:cubicBezTo>
                    <a:pt x="76787" y="32271"/>
                    <a:pt x="90909" y="21627"/>
                    <a:pt x="103610" y="7002"/>
                  </a:cubicBezTo>
                  <a:cubicBezTo>
                    <a:pt x="104939" y="5475"/>
                    <a:pt x="106235" y="3954"/>
                    <a:pt x="107520" y="2446"/>
                  </a:cubicBezTo>
                  <a:lnTo>
                    <a:pt x="107520" y="0"/>
                  </a:lnTo>
                  <a:lnTo>
                    <a:pt x="106068" y="0"/>
                  </a:lnTo>
                  <a:cubicBezTo>
                    <a:pt x="105255" y="950"/>
                    <a:pt x="104441" y="1899"/>
                    <a:pt x="103610" y="2856"/>
                  </a:cubicBezTo>
                  <a:cubicBezTo>
                    <a:pt x="90929" y="17458"/>
                    <a:pt x="76798" y="28134"/>
                    <a:pt x="59264" y="28134"/>
                  </a:cubicBezTo>
                  <a:cubicBezTo>
                    <a:pt x="55349" y="28134"/>
                    <a:pt x="51265" y="27601"/>
                    <a:pt x="46989" y="26462"/>
                  </a:cubicBezTo>
                  <a:cubicBezTo>
                    <a:pt x="31147" y="22240"/>
                    <a:pt x="18312" y="10975"/>
                    <a:pt x="542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6" name="Google Shape;176;p11"/>
            <p:cNvSpPr/>
            <p:nvPr/>
          </p:nvSpPr>
          <p:spPr>
            <a:xfrm>
              <a:off x="6395812" y="-884100"/>
              <a:ext cx="2200164" cy="234548"/>
            </a:xfrm>
            <a:custGeom>
              <a:avLst/>
              <a:gdLst/>
              <a:ahLst/>
              <a:cxnLst/>
              <a:rect l="l" t="t" r="r" b="b"/>
              <a:pathLst>
                <a:path w="68739" h="14155" extrusionOk="0">
                  <a:moveTo>
                    <a:pt x="0" y="0"/>
                  </a:moveTo>
                  <a:cubicBezTo>
                    <a:pt x="7125" y="5463"/>
                    <a:pt x="14686" y="10000"/>
                    <a:pt x="23202" y="12384"/>
                  </a:cubicBezTo>
                  <a:cubicBezTo>
                    <a:pt x="27518" y="13593"/>
                    <a:pt x="31646" y="14155"/>
                    <a:pt x="35605" y="14155"/>
                  </a:cubicBezTo>
                  <a:cubicBezTo>
                    <a:pt x="48131" y="14155"/>
                    <a:pt x="58970" y="8533"/>
                    <a:pt x="68739" y="0"/>
                  </a:cubicBezTo>
                  <a:lnTo>
                    <a:pt x="63580" y="0"/>
                  </a:lnTo>
                  <a:cubicBezTo>
                    <a:pt x="55205" y="6153"/>
                    <a:pt x="46017" y="10012"/>
                    <a:pt x="35699" y="10012"/>
                  </a:cubicBezTo>
                  <a:cubicBezTo>
                    <a:pt x="31726" y="10012"/>
                    <a:pt x="27585" y="9440"/>
                    <a:pt x="23258" y="8205"/>
                  </a:cubicBezTo>
                  <a:cubicBezTo>
                    <a:pt x="17107" y="6455"/>
                    <a:pt x="11483" y="3563"/>
                    <a:pt x="616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 name="Google Shape;177;p11"/>
            <p:cNvSpPr/>
            <p:nvPr/>
          </p:nvSpPr>
          <p:spPr>
            <a:xfrm>
              <a:off x="511125" y="-884100"/>
              <a:ext cx="2087945" cy="289743"/>
            </a:xfrm>
            <a:custGeom>
              <a:avLst/>
              <a:gdLst/>
              <a:ahLst/>
              <a:cxnLst/>
              <a:rect l="l" t="t" r="r" b="b"/>
              <a:pathLst>
                <a:path w="65233" h="17486" extrusionOk="0">
                  <a:moveTo>
                    <a:pt x="1" y="0"/>
                  </a:moveTo>
                  <a:cubicBezTo>
                    <a:pt x="10344" y="9788"/>
                    <a:pt x="22072" y="17486"/>
                    <a:pt x="34705" y="17486"/>
                  </a:cubicBezTo>
                  <a:cubicBezTo>
                    <a:pt x="38585" y="17486"/>
                    <a:pt x="42549" y="16760"/>
                    <a:pt x="46586" y="15146"/>
                  </a:cubicBezTo>
                  <a:cubicBezTo>
                    <a:pt x="54258" y="12073"/>
                    <a:pt x="60148" y="6574"/>
                    <a:pt x="65233" y="0"/>
                  </a:cubicBezTo>
                  <a:lnTo>
                    <a:pt x="61893" y="0"/>
                  </a:lnTo>
                  <a:cubicBezTo>
                    <a:pt x="57578" y="4718"/>
                    <a:pt x="52644" y="8591"/>
                    <a:pt x="46629" y="10969"/>
                  </a:cubicBezTo>
                  <a:cubicBezTo>
                    <a:pt x="42577" y="12574"/>
                    <a:pt x="38602" y="13297"/>
                    <a:pt x="34717" y="13297"/>
                  </a:cubicBezTo>
                  <a:cubicBezTo>
                    <a:pt x="23914" y="13297"/>
                    <a:pt x="13802" y="7711"/>
                    <a:pt x="4644"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 name="Google Shape;178;p11"/>
            <p:cNvSpPr/>
            <p:nvPr/>
          </p:nvSpPr>
          <p:spPr>
            <a:xfrm>
              <a:off x="6008029" y="-884100"/>
              <a:ext cx="2880227" cy="384673"/>
            </a:xfrm>
            <a:custGeom>
              <a:avLst/>
              <a:gdLst/>
              <a:ahLst/>
              <a:cxnLst/>
              <a:rect l="l" t="t" r="r" b="b"/>
              <a:pathLst>
                <a:path w="89986" h="23215" extrusionOk="0">
                  <a:moveTo>
                    <a:pt x="0" y="0"/>
                  </a:moveTo>
                  <a:cubicBezTo>
                    <a:pt x="10801" y="9267"/>
                    <a:pt x="21917" y="17920"/>
                    <a:pt x="35225" y="21514"/>
                  </a:cubicBezTo>
                  <a:cubicBezTo>
                    <a:pt x="39512" y="22674"/>
                    <a:pt x="43610" y="23215"/>
                    <a:pt x="47538" y="23215"/>
                  </a:cubicBezTo>
                  <a:cubicBezTo>
                    <a:pt x="64196" y="23215"/>
                    <a:pt x="77810" y="13491"/>
                    <a:pt x="89985" y="0"/>
                  </a:cubicBezTo>
                  <a:lnTo>
                    <a:pt x="86075" y="0"/>
                  </a:lnTo>
                  <a:cubicBezTo>
                    <a:pt x="74929" y="11268"/>
                    <a:pt x="62474" y="19074"/>
                    <a:pt x="47617" y="19074"/>
                  </a:cubicBezTo>
                  <a:cubicBezTo>
                    <a:pt x="43675" y="19074"/>
                    <a:pt x="39563" y="18524"/>
                    <a:pt x="35262" y="17343"/>
                  </a:cubicBezTo>
                  <a:cubicBezTo>
                    <a:pt x="24114" y="14283"/>
                    <a:pt x="14543" y="7609"/>
                    <a:pt x="541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 name="Google Shape;179;p11"/>
            <p:cNvSpPr/>
            <p:nvPr/>
          </p:nvSpPr>
          <p:spPr>
            <a:xfrm>
              <a:off x="865974" y="-884100"/>
              <a:ext cx="1461847" cy="138608"/>
            </a:xfrm>
            <a:custGeom>
              <a:avLst/>
              <a:gdLst/>
              <a:ahLst/>
              <a:cxnLst/>
              <a:rect l="l" t="t" r="r" b="b"/>
              <a:pathLst>
                <a:path w="45672" h="8365" extrusionOk="0">
                  <a:moveTo>
                    <a:pt x="0" y="0"/>
                  </a:moveTo>
                  <a:cubicBezTo>
                    <a:pt x="7388" y="5050"/>
                    <a:pt x="15304" y="8365"/>
                    <a:pt x="23633" y="8365"/>
                  </a:cubicBezTo>
                  <a:cubicBezTo>
                    <a:pt x="27529" y="8365"/>
                    <a:pt x="31515" y="7640"/>
                    <a:pt x="35579" y="6027"/>
                  </a:cubicBezTo>
                  <a:cubicBezTo>
                    <a:pt x="39315" y="4544"/>
                    <a:pt x="42643" y="2477"/>
                    <a:pt x="45672" y="0"/>
                  </a:cubicBezTo>
                  <a:lnTo>
                    <a:pt x="39552" y="0"/>
                  </a:lnTo>
                  <a:cubicBezTo>
                    <a:pt x="38286" y="696"/>
                    <a:pt x="36969" y="1323"/>
                    <a:pt x="35591" y="1868"/>
                  </a:cubicBezTo>
                  <a:cubicBezTo>
                    <a:pt x="31522" y="3487"/>
                    <a:pt x="27532" y="4215"/>
                    <a:pt x="23631" y="4215"/>
                  </a:cubicBezTo>
                  <a:cubicBezTo>
                    <a:pt x="17886" y="4215"/>
                    <a:pt x="12336" y="2636"/>
                    <a:pt x="7020"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0" name="Google Shape;180;p11"/>
            <p:cNvSpPr/>
            <p:nvPr/>
          </p:nvSpPr>
          <p:spPr>
            <a:xfrm>
              <a:off x="6875163" y="-884100"/>
              <a:ext cx="1305138" cy="84457"/>
            </a:xfrm>
            <a:custGeom>
              <a:avLst/>
              <a:gdLst/>
              <a:ahLst/>
              <a:cxnLst/>
              <a:rect l="l" t="t" r="r" b="b"/>
              <a:pathLst>
                <a:path w="40776" h="5097" extrusionOk="0">
                  <a:moveTo>
                    <a:pt x="1" y="0"/>
                  </a:moveTo>
                  <a:cubicBezTo>
                    <a:pt x="2676" y="1303"/>
                    <a:pt x="5444" y="2409"/>
                    <a:pt x="8337" y="3246"/>
                  </a:cubicBezTo>
                  <a:cubicBezTo>
                    <a:pt x="12678" y="4511"/>
                    <a:pt x="16835" y="5096"/>
                    <a:pt x="20825" y="5096"/>
                  </a:cubicBezTo>
                  <a:cubicBezTo>
                    <a:pt x="27978" y="5096"/>
                    <a:pt x="34595" y="3216"/>
                    <a:pt x="40776" y="0"/>
                  </a:cubicBezTo>
                  <a:lnTo>
                    <a:pt x="29560" y="0"/>
                  </a:lnTo>
                  <a:cubicBezTo>
                    <a:pt x="26762" y="617"/>
                    <a:pt x="23881" y="946"/>
                    <a:pt x="20908" y="946"/>
                  </a:cubicBezTo>
                  <a:cubicBezTo>
                    <a:pt x="18049" y="946"/>
                    <a:pt x="15104" y="642"/>
                    <a:pt x="1206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1" name="Google Shape;181;p11"/>
            <p:cNvSpPr/>
            <p:nvPr/>
          </p:nvSpPr>
          <p:spPr>
            <a:xfrm>
              <a:off x="-71925" y="-728525"/>
              <a:ext cx="9144255" cy="1033222"/>
            </a:xfrm>
            <a:custGeom>
              <a:avLst/>
              <a:gdLst/>
              <a:ahLst/>
              <a:cxnLst/>
              <a:rect l="l" t="t" r="r" b="b"/>
              <a:pathLst>
                <a:path w="285691" h="62355" extrusionOk="0">
                  <a:moveTo>
                    <a:pt x="131902" y="1"/>
                  </a:moveTo>
                  <a:cubicBezTo>
                    <a:pt x="131656" y="1"/>
                    <a:pt x="131410" y="3"/>
                    <a:pt x="131164" y="6"/>
                  </a:cubicBezTo>
                  <a:cubicBezTo>
                    <a:pt x="96261" y="496"/>
                    <a:pt x="93566" y="45319"/>
                    <a:pt x="64591" y="56088"/>
                  </a:cubicBezTo>
                  <a:cubicBezTo>
                    <a:pt x="60641" y="57556"/>
                    <a:pt x="56776" y="58220"/>
                    <a:pt x="53005" y="58220"/>
                  </a:cubicBezTo>
                  <a:cubicBezTo>
                    <a:pt x="32016" y="58220"/>
                    <a:pt x="13923" y="37656"/>
                    <a:pt x="0" y="20776"/>
                  </a:cubicBezTo>
                  <a:lnTo>
                    <a:pt x="0" y="24984"/>
                  </a:lnTo>
                  <a:cubicBezTo>
                    <a:pt x="14162" y="42293"/>
                    <a:pt x="31943" y="62355"/>
                    <a:pt x="53175" y="62355"/>
                  </a:cubicBezTo>
                  <a:cubicBezTo>
                    <a:pt x="56278" y="62355"/>
                    <a:pt x="59455" y="61926"/>
                    <a:pt x="62705" y="60998"/>
                  </a:cubicBezTo>
                  <a:cubicBezTo>
                    <a:pt x="93219" y="52283"/>
                    <a:pt x="96118" y="9013"/>
                    <a:pt x="131336" y="8305"/>
                  </a:cubicBezTo>
                  <a:cubicBezTo>
                    <a:pt x="131715" y="8298"/>
                    <a:pt x="132092" y="8294"/>
                    <a:pt x="132468" y="8294"/>
                  </a:cubicBezTo>
                  <a:cubicBezTo>
                    <a:pt x="168229" y="8294"/>
                    <a:pt x="193184" y="42463"/>
                    <a:pt x="227362" y="48980"/>
                  </a:cubicBezTo>
                  <a:cubicBezTo>
                    <a:pt x="230748" y="49625"/>
                    <a:pt x="234021" y="49926"/>
                    <a:pt x="237197" y="49926"/>
                  </a:cubicBezTo>
                  <a:cubicBezTo>
                    <a:pt x="255723" y="49926"/>
                    <a:pt x="270917" y="39675"/>
                    <a:pt x="285690" y="27646"/>
                  </a:cubicBezTo>
                  <a:lnTo>
                    <a:pt x="285690" y="21254"/>
                  </a:lnTo>
                  <a:cubicBezTo>
                    <a:pt x="271048" y="34312"/>
                    <a:pt x="256046" y="45677"/>
                    <a:pt x="237183" y="45677"/>
                  </a:cubicBezTo>
                  <a:cubicBezTo>
                    <a:pt x="233352" y="45677"/>
                    <a:pt x="229361" y="45208"/>
                    <a:pt x="225183" y="44189"/>
                  </a:cubicBezTo>
                  <a:cubicBezTo>
                    <a:pt x="191758" y="36045"/>
                    <a:pt x="167602" y="1"/>
                    <a:pt x="131902"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186528905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82"/>
        <p:cNvGrpSpPr/>
        <p:nvPr/>
      </p:nvGrpSpPr>
      <p:grpSpPr>
        <a:xfrm>
          <a:off x="0" y="0"/>
          <a:ext cx="0" cy="0"/>
          <a:chOff x="0" y="0"/>
          <a:chExt cx="0" cy="0"/>
        </a:xfrm>
      </p:grpSpPr>
    </p:spTree>
    <p:extLst>
      <p:ext uri="{BB962C8B-B14F-4D97-AF65-F5344CB8AC3E}">
        <p14:creationId xmlns:p14="http://schemas.microsoft.com/office/powerpoint/2010/main" val="36936290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83"/>
        <p:cNvGrpSpPr/>
        <p:nvPr/>
      </p:nvGrpSpPr>
      <p:grpSpPr>
        <a:xfrm>
          <a:off x="0" y="0"/>
          <a:ext cx="0" cy="0"/>
          <a:chOff x="0" y="0"/>
          <a:chExt cx="0" cy="0"/>
        </a:xfrm>
      </p:grpSpPr>
      <p:sp>
        <p:nvSpPr>
          <p:cNvPr id="184" name="Google Shape;184;p13"/>
          <p:cNvSpPr txBox="1">
            <a:spLocks noGrp="1"/>
          </p:cNvSpPr>
          <p:nvPr>
            <p:ph type="title"/>
          </p:nvPr>
        </p:nvSpPr>
        <p:spPr>
          <a:xfrm>
            <a:off x="1938600" y="2141667"/>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85" name="Google Shape;185;p13"/>
          <p:cNvSpPr txBox="1">
            <a:spLocks noGrp="1"/>
          </p:cNvSpPr>
          <p:nvPr>
            <p:ph type="title" idx="2" hasCustomPrompt="1"/>
          </p:nvPr>
        </p:nvSpPr>
        <p:spPr>
          <a:xfrm>
            <a:off x="2646000" y="1514600"/>
            <a:ext cx="1700400" cy="5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b="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6" name="Google Shape;186;p13"/>
          <p:cNvSpPr txBox="1">
            <a:spLocks noGrp="1"/>
          </p:cNvSpPr>
          <p:nvPr>
            <p:ph type="subTitle" idx="1"/>
          </p:nvPr>
        </p:nvSpPr>
        <p:spPr>
          <a:xfrm>
            <a:off x="1938600" y="2884333"/>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7" name="Google Shape;187;p13"/>
          <p:cNvSpPr txBox="1">
            <a:spLocks noGrp="1"/>
          </p:cNvSpPr>
          <p:nvPr>
            <p:ph type="title" idx="3"/>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8" name="Google Shape;188;p13"/>
          <p:cNvSpPr txBox="1">
            <a:spLocks noGrp="1"/>
          </p:cNvSpPr>
          <p:nvPr>
            <p:ph type="title" idx="4"/>
          </p:nvPr>
        </p:nvSpPr>
        <p:spPr>
          <a:xfrm>
            <a:off x="7138200" y="2141667"/>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89" name="Google Shape;189;p13"/>
          <p:cNvSpPr txBox="1">
            <a:spLocks noGrp="1"/>
          </p:cNvSpPr>
          <p:nvPr>
            <p:ph type="title" idx="5" hasCustomPrompt="1"/>
          </p:nvPr>
        </p:nvSpPr>
        <p:spPr>
          <a:xfrm>
            <a:off x="7845600" y="1514600"/>
            <a:ext cx="1700400" cy="5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b="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90" name="Google Shape;190;p13"/>
          <p:cNvSpPr txBox="1">
            <a:spLocks noGrp="1"/>
          </p:cNvSpPr>
          <p:nvPr>
            <p:ph type="subTitle" idx="6"/>
          </p:nvPr>
        </p:nvSpPr>
        <p:spPr>
          <a:xfrm>
            <a:off x="7138200" y="2884333"/>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1" name="Google Shape;191;p13"/>
          <p:cNvSpPr txBox="1">
            <a:spLocks noGrp="1"/>
          </p:cNvSpPr>
          <p:nvPr>
            <p:ph type="title" idx="7"/>
          </p:nvPr>
        </p:nvSpPr>
        <p:spPr>
          <a:xfrm>
            <a:off x="1938600" y="4511333"/>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92" name="Google Shape;192;p13"/>
          <p:cNvSpPr txBox="1">
            <a:spLocks noGrp="1"/>
          </p:cNvSpPr>
          <p:nvPr>
            <p:ph type="title" idx="8" hasCustomPrompt="1"/>
          </p:nvPr>
        </p:nvSpPr>
        <p:spPr>
          <a:xfrm>
            <a:off x="2646000" y="3884267"/>
            <a:ext cx="1700400" cy="5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b="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93" name="Google Shape;193;p13"/>
          <p:cNvSpPr txBox="1">
            <a:spLocks noGrp="1"/>
          </p:cNvSpPr>
          <p:nvPr>
            <p:ph type="subTitle" idx="9"/>
          </p:nvPr>
        </p:nvSpPr>
        <p:spPr>
          <a:xfrm>
            <a:off x="1938600" y="5254000"/>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4" name="Google Shape;194;p13"/>
          <p:cNvSpPr txBox="1">
            <a:spLocks noGrp="1"/>
          </p:cNvSpPr>
          <p:nvPr>
            <p:ph type="title" idx="13"/>
          </p:nvPr>
        </p:nvSpPr>
        <p:spPr>
          <a:xfrm>
            <a:off x="7138200" y="4511333"/>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95" name="Google Shape;195;p13"/>
          <p:cNvSpPr txBox="1">
            <a:spLocks noGrp="1"/>
          </p:cNvSpPr>
          <p:nvPr>
            <p:ph type="title" idx="14" hasCustomPrompt="1"/>
          </p:nvPr>
        </p:nvSpPr>
        <p:spPr>
          <a:xfrm>
            <a:off x="7845600" y="3884267"/>
            <a:ext cx="1700400" cy="5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b="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96" name="Google Shape;196;p13"/>
          <p:cNvSpPr txBox="1">
            <a:spLocks noGrp="1"/>
          </p:cNvSpPr>
          <p:nvPr>
            <p:ph type="subTitle" idx="15"/>
          </p:nvPr>
        </p:nvSpPr>
        <p:spPr>
          <a:xfrm>
            <a:off x="7138200" y="5254000"/>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97" name="Google Shape;197;p13"/>
          <p:cNvCxnSpPr>
            <a:stCxn id="198" idx="4"/>
          </p:cNvCxnSpPr>
          <p:nvPr/>
        </p:nvCxnSpPr>
        <p:spPr>
          <a:xfrm rot="5400000">
            <a:off x="-1757657" y="3536500"/>
            <a:ext cx="989200" cy="4436800"/>
          </a:xfrm>
          <a:prstGeom prst="bentConnector2">
            <a:avLst/>
          </a:prstGeom>
          <a:noFill/>
          <a:ln w="9525" cap="flat" cmpd="sng">
            <a:solidFill>
              <a:schemeClr val="dk2"/>
            </a:solidFill>
            <a:prstDash val="solid"/>
            <a:round/>
            <a:headEnd type="none" w="med" len="med"/>
            <a:tailEnd type="none" w="med" len="med"/>
          </a:ln>
        </p:spPr>
      </p:cxnSp>
      <p:grpSp>
        <p:nvGrpSpPr>
          <p:cNvPr id="199" name="Google Shape;199;p13"/>
          <p:cNvGrpSpPr/>
          <p:nvPr/>
        </p:nvGrpSpPr>
        <p:grpSpPr>
          <a:xfrm rot="2699229" flipH="1">
            <a:off x="770261" y="4918026"/>
            <a:ext cx="366041" cy="354449"/>
            <a:chOff x="6021400" y="1654100"/>
            <a:chExt cx="435350" cy="421375"/>
          </a:xfrm>
        </p:grpSpPr>
        <p:sp>
          <p:nvSpPr>
            <p:cNvPr id="200" name="Google Shape;200;p13"/>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 name="Google Shape;201;p13"/>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 name="Google Shape;202;p13"/>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98" name="Google Shape;198;p13"/>
          <p:cNvSpPr/>
          <p:nvPr/>
        </p:nvSpPr>
        <p:spPr>
          <a:xfrm>
            <a:off x="890943" y="5143500"/>
            <a:ext cx="128800" cy="116800"/>
          </a:xfrm>
          <a:prstGeom prst="ellipse">
            <a:avLst/>
          </a:prstGeom>
          <a:no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cxnSp>
        <p:nvCxnSpPr>
          <p:cNvPr id="203" name="Google Shape;203;p13"/>
          <p:cNvCxnSpPr>
            <a:stCxn id="204" idx="4"/>
          </p:cNvCxnSpPr>
          <p:nvPr/>
        </p:nvCxnSpPr>
        <p:spPr>
          <a:xfrm rot="-5400000" flipH="1">
            <a:off x="12925333" y="3536051"/>
            <a:ext cx="1026800" cy="4400400"/>
          </a:xfrm>
          <a:prstGeom prst="bentConnector2">
            <a:avLst/>
          </a:prstGeom>
          <a:noFill/>
          <a:ln w="9525" cap="flat" cmpd="sng">
            <a:solidFill>
              <a:schemeClr val="dk2"/>
            </a:solidFill>
            <a:prstDash val="solid"/>
            <a:round/>
            <a:headEnd type="none" w="med" len="med"/>
            <a:tailEnd type="none" w="med" len="med"/>
          </a:ln>
        </p:spPr>
      </p:cxnSp>
      <p:grpSp>
        <p:nvGrpSpPr>
          <p:cNvPr id="205" name="Google Shape;205;p13"/>
          <p:cNvGrpSpPr/>
          <p:nvPr/>
        </p:nvGrpSpPr>
        <p:grpSpPr>
          <a:xfrm rot="-2699229">
            <a:off x="11057277" y="4879926"/>
            <a:ext cx="366041" cy="354449"/>
            <a:chOff x="6021400" y="1654100"/>
            <a:chExt cx="435350" cy="421375"/>
          </a:xfrm>
        </p:grpSpPr>
        <p:sp>
          <p:nvSpPr>
            <p:cNvPr id="206" name="Google Shape;206;p13"/>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7" name="Google Shape;207;p13"/>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8" name="Google Shape;208;p13"/>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09" name="Google Shape;209;p13"/>
          <p:cNvGrpSpPr/>
          <p:nvPr/>
        </p:nvGrpSpPr>
        <p:grpSpPr>
          <a:xfrm>
            <a:off x="5517172" y="5854072"/>
            <a:ext cx="1157656" cy="581189"/>
            <a:chOff x="4036209" y="4390554"/>
            <a:chExt cx="868242" cy="435892"/>
          </a:xfrm>
        </p:grpSpPr>
        <p:sp>
          <p:nvSpPr>
            <p:cNvPr id="210" name="Google Shape;210;p13"/>
            <p:cNvSpPr/>
            <p:nvPr/>
          </p:nvSpPr>
          <p:spPr>
            <a:xfrm>
              <a:off x="46489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 name="Google Shape;211;p13"/>
            <p:cNvSpPr/>
            <p:nvPr/>
          </p:nvSpPr>
          <p:spPr>
            <a:xfrm>
              <a:off x="434255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2" name="Google Shape;212;p13"/>
            <p:cNvSpPr/>
            <p:nvPr/>
          </p:nvSpPr>
          <p:spPr>
            <a:xfrm>
              <a:off x="40362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04" name="Google Shape;204;p13"/>
          <p:cNvSpPr/>
          <p:nvPr/>
        </p:nvSpPr>
        <p:spPr>
          <a:xfrm>
            <a:off x="11110933" y="4967651"/>
            <a:ext cx="255200" cy="255200"/>
          </a:xfrm>
          <a:prstGeom prst="ellipse">
            <a:avLst/>
          </a:prstGeom>
          <a:no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20444483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13"/>
        <p:cNvGrpSpPr/>
        <p:nvPr/>
      </p:nvGrpSpPr>
      <p:grpSpPr>
        <a:xfrm>
          <a:off x="0" y="0"/>
          <a:ext cx="0" cy="0"/>
          <a:chOff x="0" y="0"/>
          <a:chExt cx="0" cy="0"/>
        </a:xfrm>
      </p:grpSpPr>
      <p:sp>
        <p:nvSpPr>
          <p:cNvPr id="214" name="Google Shape;214;p14"/>
          <p:cNvSpPr txBox="1">
            <a:spLocks noGrp="1"/>
          </p:cNvSpPr>
          <p:nvPr>
            <p:ph type="title"/>
          </p:nvPr>
        </p:nvSpPr>
        <p:spPr>
          <a:xfrm>
            <a:off x="1448767" y="4719667"/>
            <a:ext cx="3950000" cy="70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67" b="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215" name="Google Shape;215;p14"/>
          <p:cNvSpPr txBox="1">
            <a:spLocks noGrp="1"/>
          </p:cNvSpPr>
          <p:nvPr>
            <p:ph type="subTitle" idx="1"/>
          </p:nvPr>
        </p:nvSpPr>
        <p:spPr>
          <a:xfrm>
            <a:off x="1448767" y="1429133"/>
            <a:ext cx="8303600" cy="3174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3200"/>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endParaRPr/>
          </a:p>
        </p:txBody>
      </p:sp>
      <p:grpSp>
        <p:nvGrpSpPr>
          <p:cNvPr id="216" name="Google Shape;216;p14"/>
          <p:cNvGrpSpPr/>
          <p:nvPr/>
        </p:nvGrpSpPr>
        <p:grpSpPr>
          <a:xfrm>
            <a:off x="-311766" y="350490"/>
            <a:ext cx="8401492" cy="509521"/>
            <a:chOff x="-233825" y="262867"/>
            <a:chExt cx="6301119" cy="382141"/>
          </a:xfrm>
        </p:grpSpPr>
        <p:cxnSp>
          <p:nvCxnSpPr>
            <p:cNvPr id="217" name="Google Shape;217;p14"/>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218" name="Google Shape;218;p14"/>
            <p:cNvGrpSpPr/>
            <p:nvPr/>
          </p:nvGrpSpPr>
          <p:grpSpPr>
            <a:xfrm rot="2700771">
              <a:off x="5739001" y="321019"/>
              <a:ext cx="274531" cy="265837"/>
              <a:chOff x="6021400" y="1654100"/>
              <a:chExt cx="435350" cy="421375"/>
            </a:xfrm>
          </p:grpSpPr>
          <p:sp>
            <p:nvSpPr>
              <p:cNvPr id="219" name="Google Shape;219;p14"/>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 name="Google Shape;220;p14"/>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 name="Google Shape;221;p14"/>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222" name="Google Shape;222;p14"/>
          <p:cNvGrpSpPr/>
          <p:nvPr/>
        </p:nvGrpSpPr>
        <p:grpSpPr>
          <a:xfrm rot="-5400000">
            <a:off x="6741312" y="2392217"/>
            <a:ext cx="10119641" cy="1698579"/>
            <a:chOff x="-125" y="4147844"/>
            <a:chExt cx="9144255" cy="1584299"/>
          </a:xfrm>
        </p:grpSpPr>
        <p:sp>
          <p:nvSpPr>
            <p:cNvPr id="223" name="Google Shape;223;p14"/>
            <p:cNvSpPr/>
            <p:nvPr/>
          </p:nvSpPr>
          <p:spPr>
            <a:xfrm>
              <a:off x="-125" y="4147844"/>
              <a:ext cx="9144255" cy="691052"/>
            </a:xfrm>
            <a:custGeom>
              <a:avLst/>
              <a:gdLst/>
              <a:ahLst/>
              <a:cxnLst/>
              <a:rect l="l" t="t" r="r" b="b"/>
              <a:pathLst>
                <a:path w="285691" h="41705" extrusionOk="0">
                  <a:moveTo>
                    <a:pt x="0" y="1"/>
                  </a:moveTo>
                  <a:lnTo>
                    <a:pt x="0" y="4644"/>
                  </a:lnTo>
                  <a:cubicBezTo>
                    <a:pt x="16421" y="23354"/>
                    <a:pt x="33844" y="41704"/>
                    <a:pt x="57958" y="41704"/>
                  </a:cubicBezTo>
                  <a:cubicBezTo>
                    <a:pt x="60004" y="41704"/>
                    <a:pt x="62098" y="41572"/>
                    <a:pt x="64244" y="41297"/>
                  </a:cubicBezTo>
                  <a:cubicBezTo>
                    <a:pt x="76434" y="39727"/>
                    <a:pt x="85541" y="34227"/>
                    <a:pt x="96204" y="28125"/>
                  </a:cubicBezTo>
                  <a:cubicBezTo>
                    <a:pt x="108340" y="21186"/>
                    <a:pt x="119736" y="19087"/>
                    <a:pt x="133430" y="18863"/>
                  </a:cubicBezTo>
                  <a:cubicBezTo>
                    <a:pt x="134228" y="18850"/>
                    <a:pt x="135026" y="18844"/>
                    <a:pt x="135823" y="18844"/>
                  </a:cubicBezTo>
                  <a:cubicBezTo>
                    <a:pt x="166130" y="18844"/>
                    <a:pt x="195196" y="28031"/>
                    <a:pt x="225375" y="29385"/>
                  </a:cubicBezTo>
                  <a:cubicBezTo>
                    <a:pt x="227107" y="29462"/>
                    <a:pt x="228831" y="29500"/>
                    <a:pt x="230547" y="29500"/>
                  </a:cubicBezTo>
                  <a:cubicBezTo>
                    <a:pt x="249667" y="29500"/>
                    <a:pt x="267799" y="24862"/>
                    <a:pt x="285690" y="18994"/>
                  </a:cubicBezTo>
                  <a:lnTo>
                    <a:pt x="285690" y="14500"/>
                  </a:lnTo>
                  <a:cubicBezTo>
                    <a:pt x="267817" y="20521"/>
                    <a:pt x="249676" y="25280"/>
                    <a:pt x="230459" y="25280"/>
                  </a:cubicBezTo>
                  <a:cubicBezTo>
                    <a:pt x="228793" y="25280"/>
                    <a:pt x="227120" y="25244"/>
                    <a:pt x="225437" y="25171"/>
                  </a:cubicBezTo>
                  <a:cubicBezTo>
                    <a:pt x="195032" y="23828"/>
                    <a:pt x="165388" y="15731"/>
                    <a:pt x="134884" y="15731"/>
                  </a:cubicBezTo>
                  <a:cubicBezTo>
                    <a:pt x="134083" y="15731"/>
                    <a:pt x="133281" y="15737"/>
                    <a:pt x="132479" y="15748"/>
                  </a:cubicBezTo>
                  <a:cubicBezTo>
                    <a:pt x="119078" y="15940"/>
                    <a:pt x="107546" y="18001"/>
                    <a:pt x="95603" y="24636"/>
                  </a:cubicBezTo>
                  <a:cubicBezTo>
                    <a:pt x="85125" y="30453"/>
                    <a:pt x="76193" y="35542"/>
                    <a:pt x="64307" y="37082"/>
                  </a:cubicBezTo>
                  <a:cubicBezTo>
                    <a:pt x="62091" y="37369"/>
                    <a:pt x="59933" y="37506"/>
                    <a:pt x="57830" y="37506"/>
                  </a:cubicBezTo>
                  <a:cubicBezTo>
                    <a:pt x="33530" y="37506"/>
                    <a:pt x="16418" y="19166"/>
                    <a:pt x="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4" name="Google Shape;224;p14"/>
            <p:cNvSpPr/>
            <p:nvPr/>
          </p:nvSpPr>
          <p:spPr>
            <a:xfrm>
              <a:off x="-125" y="4329030"/>
              <a:ext cx="9144255" cy="659155"/>
            </a:xfrm>
            <a:custGeom>
              <a:avLst/>
              <a:gdLst/>
              <a:ahLst/>
              <a:cxnLst/>
              <a:rect l="l" t="t" r="r" b="b"/>
              <a:pathLst>
                <a:path w="285691" h="39780" extrusionOk="0">
                  <a:moveTo>
                    <a:pt x="0" y="1"/>
                  </a:moveTo>
                  <a:lnTo>
                    <a:pt x="0" y="5743"/>
                  </a:lnTo>
                  <a:cubicBezTo>
                    <a:pt x="16269" y="22788"/>
                    <a:pt x="33767" y="39779"/>
                    <a:pt x="56809" y="39779"/>
                  </a:cubicBezTo>
                  <a:cubicBezTo>
                    <a:pt x="58663" y="39779"/>
                    <a:pt x="60553" y="39669"/>
                    <a:pt x="62482" y="39441"/>
                  </a:cubicBezTo>
                  <a:cubicBezTo>
                    <a:pt x="76342" y="37796"/>
                    <a:pt x="86503" y="30969"/>
                    <a:pt x="98359" y="23738"/>
                  </a:cubicBezTo>
                  <a:cubicBezTo>
                    <a:pt x="111257" y="15866"/>
                    <a:pt x="123125" y="12384"/>
                    <a:pt x="137979" y="12161"/>
                  </a:cubicBezTo>
                  <a:cubicBezTo>
                    <a:pt x="138485" y="12153"/>
                    <a:pt x="138991" y="12150"/>
                    <a:pt x="139495" y="12150"/>
                  </a:cubicBezTo>
                  <a:cubicBezTo>
                    <a:pt x="171147" y="12150"/>
                    <a:pt x="200062" y="26865"/>
                    <a:pt x="231557" y="27666"/>
                  </a:cubicBezTo>
                  <a:cubicBezTo>
                    <a:pt x="232551" y="27691"/>
                    <a:pt x="233542" y="27703"/>
                    <a:pt x="234532" y="27703"/>
                  </a:cubicBezTo>
                  <a:cubicBezTo>
                    <a:pt x="252057" y="27703"/>
                    <a:pt x="268951" y="23824"/>
                    <a:pt x="285690" y="18865"/>
                  </a:cubicBezTo>
                  <a:lnTo>
                    <a:pt x="285690" y="13694"/>
                  </a:lnTo>
                  <a:cubicBezTo>
                    <a:pt x="268116" y="19184"/>
                    <a:pt x="250352" y="23518"/>
                    <a:pt x="231768" y="23518"/>
                  </a:cubicBezTo>
                  <a:cubicBezTo>
                    <a:pt x="229656" y="23518"/>
                    <a:pt x="227534" y="23462"/>
                    <a:pt x="225400" y="23346"/>
                  </a:cubicBezTo>
                  <a:cubicBezTo>
                    <a:pt x="195613" y="21713"/>
                    <a:pt x="167565" y="10597"/>
                    <a:pt x="137565" y="10597"/>
                  </a:cubicBezTo>
                  <a:cubicBezTo>
                    <a:pt x="136877" y="10597"/>
                    <a:pt x="136187" y="10603"/>
                    <a:pt x="135496" y="10615"/>
                  </a:cubicBezTo>
                  <a:cubicBezTo>
                    <a:pt x="121326" y="10858"/>
                    <a:pt x="109873" y="13341"/>
                    <a:pt x="97453" y="20770"/>
                  </a:cubicBezTo>
                  <a:cubicBezTo>
                    <a:pt x="86447" y="27350"/>
                    <a:pt x="76975" y="33519"/>
                    <a:pt x="64269" y="35257"/>
                  </a:cubicBezTo>
                  <a:cubicBezTo>
                    <a:pt x="62020" y="35564"/>
                    <a:pt x="59823" y="35711"/>
                    <a:pt x="57676" y="35711"/>
                  </a:cubicBezTo>
                  <a:cubicBezTo>
                    <a:pt x="34206" y="35711"/>
                    <a:pt x="16641" y="18163"/>
                    <a:pt x="286" y="312"/>
                  </a:cubicBezTo>
                  <a:cubicBezTo>
                    <a:pt x="192" y="212"/>
                    <a:pt x="92" y="106"/>
                    <a:pt x="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5" name="Google Shape;225;p14"/>
            <p:cNvSpPr/>
            <p:nvPr/>
          </p:nvSpPr>
          <p:spPr>
            <a:xfrm>
              <a:off x="-125" y="4577353"/>
              <a:ext cx="9144255" cy="713653"/>
            </a:xfrm>
            <a:custGeom>
              <a:avLst/>
              <a:gdLst/>
              <a:ahLst/>
              <a:cxnLst/>
              <a:rect l="l" t="t" r="r" b="b"/>
              <a:pathLst>
                <a:path w="285691" h="43069" extrusionOk="0">
                  <a:moveTo>
                    <a:pt x="149034" y="1"/>
                  </a:moveTo>
                  <a:cubicBezTo>
                    <a:pt x="148784" y="1"/>
                    <a:pt x="148533" y="2"/>
                    <a:pt x="148282" y="5"/>
                  </a:cubicBezTo>
                  <a:cubicBezTo>
                    <a:pt x="114361" y="439"/>
                    <a:pt x="95087" y="32425"/>
                    <a:pt x="63139" y="38036"/>
                  </a:cubicBezTo>
                  <a:cubicBezTo>
                    <a:pt x="59783" y="38625"/>
                    <a:pt x="56512" y="38903"/>
                    <a:pt x="53315" y="38903"/>
                  </a:cubicBezTo>
                  <a:cubicBezTo>
                    <a:pt x="33410" y="38903"/>
                    <a:pt x="16403" y="28137"/>
                    <a:pt x="0" y="14771"/>
                  </a:cubicBezTo>
                  <a:lnTo>
                    <a:pt x="0" y="21240"/>
                  </a:lnTo>
                  <a:cubicBezTo>
                    <a:pt x="16311" y="33281"/>
                    <a:pt x="33094" y="43069"/>
                    <a:pt x="52342" y="43069"/>
                  </a:cubicBezTo>
                  <a:cubicBezTo>
                    <a:pt x="55904" y="43069"/>
                    <a:pt x="59550" y="42733"/>
                    <a:pt x="63294" y="42015"/>
                  </a:cubicBezTo>
                  <a:cubicBezTo>
                    <a:pt x="96403" y="35659"/>
                    <a:pt x="116261" y="1035"/>
                    <a:pt x="151510" y="651"/>
                  </a:cubicBezTo>
                  <a:cubicBezTo>
                    <a:pt x="151699" y="648"/>
                    <a:pt x="151888" y="647"/>
                    <a:pt x="152076" y="647"/>
                  </a:cubicBezTo>
                  <a:cubicBezTo>
                    <a:pt x="181623" y="647"/>
                    <a:pt x="199893" y="25724"/>
                    <a:pt x="227952" y="29998"/>
                  </a:cubicBezTo>
                  <a:cubicBezTo>
                    <a:pt x="233835" y="30892"/>
                    <a:pt x="239732" y="31279"/>
                    <a:pt x="245639" y="31279"/>
                  </a:cubicBezTo>
                  <a:cubicBezTo>
                    <a:pt x="258953" y="31279"/>
                    <a:pt x="272319" y="29313"/>
                    <a:pt x="285690" y="26764"/>
                  </a:cubicBezTo>
                  <a:lnTo>
                    <a:pt x="285690" y="21377"/>
                  </a:lnTo>
                  <a:cubicBezTo>
                    <a:pt x="271332" y="24496"/>
                    <a:pt x="256956" y="26915"/>
                    <a:pt x="242516" y="26915"/>
                  </a:cubicBezTo>
                  <a:cubicBezTo>
                    <a:pt x="237617" y="26915"/>
                    <a:pt x="232711" y="26637"/>
                    <a:pt x="227796" y="26013"/>
                  </a:cubicBezTo>
                  <a:cubicBezTo>
                    <a:pt x="199390" y="22406"/>
                    <a:pt x="178541" y="1"/>
                    <a:pt x="149034"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6" name="Google Shape;226;p14"/>
            <p:cNvSpPr/>
            <p:nvPr/>
          </p:nvSpPr>
          <p:spPr>
            <a:xfrm>
              <a:off x="3184870" y="5270304"/>
              <a:ext cx="3269438" cy="461839"/>
            </a:xfrm>
            <a:custGeom>
              <a:avLst/>
              <a:gdLst/>
              <a:ahLst/>
              <a:cxnLst/>
              <a:rect l="l" t="t" r="r" b="b"/>
              <a:pathLst>
                <a:path w="102146" h="27872" extrusionOk="0">
                  <a:moveTo>
                    <a:pt x="39808" y="0"/>
                  </a:moveTo>
                  <a:cubicBezTo>
                    <a:pt x="39515" y="0"/>
                    <a:pt x="39220" y="3"/>
                    <a:pt x="38925" y="8"/>
                  </a:cubicBezTo>
                  <a:cubicBezTo>
                    <a:pt x="21309" y="294"/>
                    <a:pt x="10397" y="10678"/>
                    <a:pt x="0" y="22043"/>
                  </a:cubicBezTo>
                  <a:cubicBezTo>
                    <a:pt x="577" y="21608"/>
                    <a:pt x="1173" y="21187"/>
                    <a:pt x="1776" y="20803"/>
                  </a:cubicBezTo>
                  <a:cubicBezTo>
                    <a:pt x="9715" y="12155"/>
                    <a:pt x="18851" y="5235"/>
                    <a:pt x="32941" y="4955"/>
                  </a:cubicBezTo>
                  <a:cubicBezTo>
                    <a:pt x="33336" y="4947"/>
                    <a:pt x="33730" y="4943"/>
                    <a:pt x="34123" y="4943"/>
                  </a:cubicBezTo>
                  <a:cubicBezTo>
                    <a:pt x="55986" y="4943"/>
                    <a:pt x="73893" y="17201"/>
                    <a:pt x="92394" y="27871"/>
                  </a:cubicBezTo>
                  <a:lnTo>
                    <a:pt x="102146" y="27871"/>
                  </a:lnTo>
                  <a:cubicBezTo>
                    <a:pt x="82129" y="16288"/>
                    <a:pt x="63971" y="0"/>
                    <a:pt x="3980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7" name="Google Shape;227;p14"/>
            <p:cNvSpPr/>
            <p:nvPr/>
          </p:nvSpPr>
          <p:spPr>
            <a:xfrm>
              <a:off x="2414202" y="4922635"/>
              <a:ext cx="6729801" cy="809362"/>
            </a:xfrm>
            <a:custGeom>
              <a:avLst/>
              <a:gdLst/>
              <a:ahLst/>
              <a:cxnLst/>
              <a:rect l="l" t="t" r="r" b="b"/>
              <a:pathLst>
                <a:path w="210257" h="48845" extrusionOk="0">
                  <a:moveTo>
                    <a:pt x="84413" y="1"/>
                  </a:moveTo>
                  <a:cubicBezTo>
                    <a:pt x="84359" y="1"/>
                    <a:pt x="84306" y="1"/>
                    <a:pt x="84252" y="1"/>
                  </a:cubicBezTo>
                  <a:cubicBezTo>
                    <a:pt x="49230" y="138"/>
                    <a:pt x="29597" y="35201"/>
                    <a:pt x="1" y="48844"/>
                  </a:cubicBezTo>
                  <a:lnTo>
                    <a:pt x="7220" y="48844"/>
                  </a:lnTo>
                  <a:cubicBezTo>
                    <a:pt x="31695" y="33463"/>
                    <a:pt x="49442" y="4786"/>
                    <a:pt x="80700" y="4625"/>
                  </a:cubicBezTo>
                  <a:cubicBezTo>
                    <a:pt x="80774" y="4625"/>
                    <a:pt x="80847" y="4625"/>
                    <a:pt x="80921" y="4625"/>
                  </a:cubicBezTo>
                  <a:cubicBezTo>
                    <a:pt x="113794" y="4625"/>
                    <a:pt x="125796" y="41834"/>
                    <a:pt x="156838" y="45841"/>
                  </a:cubicBezTo>
                  <a:cubicBezTo>
                    <a:pt x="165613" y="46974"/>
                    <a:pt x="174539" y="47411"/>
                    <a:pt x="183546" y="47411"/>
                  </a:cubicBezTo>
                  <a:cubicBezTo>
                    <a:pt x="192391" y="47411"/>
                    <a:pt x="201316" y="46990"/>
                    <a:pt x="210256" y="46394"/>
                  </a:cubicBezTo>
                  <a:lnTo>
                    <a:pt x="210256" y="42427"/>
                  </a:lnTo>
                  <a:cubicBezTo>
                    <a:pt x="201522" y="43029"/>
                    <a:pt x="192807" y="43452"/>
                    <a:pt x="184184" y="43452"/>
                  </a:cubicBezTo>
                  <a:cubicBezTo>
                    <a:pt x="174937" y="43452"/>
                    <a:pt x="165795" y="42966"/>
                    <a:pt x="156850" y="41694"/>
                  </a:cubicBezTo>
                  <a:cubicBezTo>
                    <a:pt x="126386" y="37363"/>
                    <a:pt x="116982" y="1"/>
                    <a:pt x="8441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8" name="Google Shape;228;p14"/>
            <p:cNvSpPr/>
            <p:nvPr/>
          </p:nvSpPr>
          <p:spPr>
            <a:xfrm>
              <a:off x="-125" y="4549753"/>
              <a:ext cx="9144255" cy="591184"/>
            </a:xfrm>
            <a:custGeom>
              <a:avLst/>
              <a:gdLst/>
              <a:ahLst/>
              <a:cxnLst/>
              <a:rect l="l" t="t" r="r" b="b"/>
              <a:pathLst>
                <a:path w="285691" h="35678" extrusionOk="0">
                  <a:moveTo>
                    <a:pt x="0" y="1"/>
                  </a:moveTo>
                  <a:lnTo>
                    <a:pt x="0" y="9076"/>
                  </a:lnTo>
                  <a:cubicBezTo>
                    <a:pt x="16395" y="23897"/>
                    <a:pt x="33568" y="35678"/>
                    <a:pt x="54128" y="35678"/>
                  </a:cubicBezTo>
                  <a:cubicBezTo>
                    <a:pt x="56360" y="35678"/>
                    <a:pt x="58632" y="35539"/>
                    <a:pt x="60947" y="35250"/>
                  </a:cubicBezTo>
                  <a:cubicBezTo>
                    <a:pt x="92139" y="31359"/>
                    <a:pt x="111803" y="1180"/>
                    <a:pt x="144397" y="863"/>
                  </a:cubicBezTo>
                  <a:cubicBezTo>
                    <a:pt x="144616" y="861"/>
                    <a:pt x="144835" y="860"/>
                    <a:pt x="145054" y="860"/>
                  </a:cubicBezTo>
                  <a:cubicBezTo>
                    <a:pt x="175436" y="860"/>
                    <a:pt x="199855" y="20848"/>
                    <a:pt x="229658" y="23128"/>
                  </a:cubicBezTo>
                  <a:cubicBezTo>
                    <a:pt x="232703" y="23362"/>
                    <a:pt x="235736" y="23471"/>
                    <a:pt x="238759" y="23471"/>
                  </a:cubicBezTo>
                  <a:cubicBezTo>
                    <a:pt x="254613" y="23471"/>
                    <a:pt x="270186" y="20467"/>
                    <a:pt x="285690" y="16636"/>
                  </a:cubicBezTo>
                  <a:lnTo>
                    <a:pt x="285690" y="11459"/>
                  </a:lnTo>
                  <a:cubicBezTo>
                    <a:pt x="269468" y="15848"/>
                    <a:pt x="253146" y="19296"/>
                    <a:pt x="236383" y="19296"/>
                  </a:cubicBezTo>
                  <a:cubicBezTo>
                    <a:pt x="234115" y="19296"/>
                    <a:pt x="231839" y="19233"/>
                    <a:pt x="229553" y="19100"/>
                  </a:cubicBezTo>
                  <a:cubicBezTo>
                    <a:pt x="199220" y="17340"/>
                    <a:pt x="172790" y="126"/>
                    <a:pt x="142067" y="126"/>
                  </a:cubicBezTo>
                  <a:cubicBezTo>
                    <a:pt x="141795" y="126"/>
                    <a:pt x="141523" y="127"/>
                    <a:pt x="141251" y="130"/>
                  </a:cubicBezTo>
                  <a:cubicBezTo>
                    <a:pt x="110065" y="441"/>
                    <a:pt x="90755" y="27933"/>
                    <a:pt x="60843" y="31216"/>
                  </a:cubicBezTo>
                  <a:cubicBezTo>
                    <a:pt x="59130" y="31404"/>
                    <a:pt x="57441" y="31495"/>
                    <a:pt x="55775" y="31495"/>
                  </a:cubicBezTo>
                  <a:cubicBezTo>
                    <a:pt x="33877" y="31495"/>
                    <a:pt x="15950" y="15817"/>
                    <a:pt x="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9" name="Google Shape;229;p14"/>
            <p:cNvSpPr/>
            <p:nvPr/>
          </p:nvSpPr>
          <p:spPr>
            <a:xfrm>
              <a:off x="-125" y="4601506"/>
              <a:ext cx="9144255" cy="841839"/>
            </a:xfrm>
            <a:custGeom>
              <a:avLst/>
              <a:gdLst/>
              <a:ahLst/>
              <a:cxnLst/>
              <a:rect l="l" t="t" r="r" b="b"/>
              <a:pathLst>
                <a:path w="285691" h="50805" extrusionOk="0">
                  <a:moveTo>
                    <a:pt x="155442" y="0"/>
                  </a:moveTo>
                  <a:cubicBezTo>
                    <a:pt x="155369" y="0"/>
                    <a:pt x="155296" y="1"/>
                    <a:pt x="155223" y="1"/>
                  </a:cubicBezTo>
                  <a:cubicBezTo>
                    <a:pt x="119413" y="168"/>
                    <a:pt x="98688" y="36672"/>
                    <a:pt x="65603" y="44816"/>
                  </a:cubicBezTo>
                  <a:cubicBezTo>
                    <a:pt x="60681" y="46027"/>
                    <a:pt x="55903" y="46579"/>
                    <a:pt x="51244" y="46579"/>
                  </a:cubicBezTo>
                  <a:cubicBezTo>
                    <a:pt x="32822" y="46579"/>
                    <a:pt x="16255" y="37962"/>
                    <a:pt x="0" y="27480"/>
                  </a:cubicBezTo>
                  <a:lnTo>
                    <a:pt x="0" y="33916"/>
                  </a:lnTo>
                  <a:cubicBezTo>
                    <a:pt x="16127" y="43157"/>
                    <a:pt x="32475" y="50804"/>
                    <a:pt x="50246" y="50804"/>
                  </a:cubicBezTo>
                  <a:cubicBezTo>
                    <a:pt x="55287" y="50804"/>
                    <a:pt x="60442" y="50189"/>
                    <a:pt x="65740" y="48820"/>
                  </a:cubicBezTo>
                  <a:cubicBezTo>
                    <a:pt x="99693" y="40043"/>
                    <a:pt x="121108" y="1285"/>
                    <a:pt x="157959" y="1179"/>
                  </a:cubicBezTo>
                  <a:cubicBezTo>
                    <a:pt x="157999" y="1179"/>
                    <a:pt x="158040" y="1179"/>
                    <a:pt x="158080" y="1179"/>
                  </a:cubicBezTo>
                  <a:cubicBezTo>
                    <a:pt x="187440" y="1179"/>
                    <a:pt x="199813" y="30523"/>
                    <a:pt x="226325" y="36920"/>
                  </a:cubicBezTo>
                  <a:cubicBezTo>
                    <a:pt x="235065" y="39030"/>
                    <a:pt x="244086" y="39853"/>
                    <a:pt x="253270" y="39853"/>
                  </a:cubicBezTo>
                  <a:cubicBezTo>
                    <a:pt x="263920" y="39853"/>
                    <a:pt x="274788" y="38746"/>
                    <a:pt x="285690" y="37256"/>
                  </a:cubicBezTo>
                  <a:lnTo>
                    <a:pt x="285690" y="31918"/>
                  </a:lnTo>
                  <a:cubicBezTo>
                    <a:pt x="273729" y="33846"/>
                    <a:pt x="261797" y="35303"/>
                    <a:pt x="250055" y="35303"/>
                  </a:cubicBezTo>
                  <a:cubicBezTo>
                    <a:pt x="241992" y="35303"/>
                    <a:pt x="234019" y="34616"/>
                    <a:pt x="226188" y="32924"/>
                  </a:cubicBezTo>
                  <a:cubicBezTo>
                    <a:pt x="199454" y="27140"/>
                    <a:pt x="184483" y="0"/>
                    <a:pt x="155442"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0" name="Google Shape;230;p14"/>
            <p:cNvSpPr/>
            <p:nvPr/>
          </p:nvSpPr>
          <p:spPr>
            <a:xfrm>
              <a:off x="-125" y="4765717"/>
              <a:ext cx="9144255" cy="966213"/>
            </a:xfrm>
            <a:custGeom>
              <a:avLst/>
              <a:gdLst/>
              <a:ahLst/>
              <a:cxnLst/>
              <a:rect l="l" t="t" r="r" b="b"/>
              <a:pathLst>
                <a:path w="285691" h="58311" extrusionOk="0">
                  <a:moveTo>
                    <a:pt x="163145" y="1"/>
                  </a:moveTo>
                  <a:cubicBezTo>
                    <a:pt x="163066" y="1"/>
                    <a:pt x="162986" y="1"/>
                    <a:pt x="162907" y="2"/>
                  </a:cubicBezTo>
                  <a:cubicBezTo>
                    <a:pt x="122945" y="237"/>
                    <a:pt x="100829" y="44860"/>
                    <a:pt x="63505" y="53276"/>
                  </a:cubicBezTo>
                  <a:cubicBezTo>
                    <a:pt x="58366" y="54436"/>
                    <a:pt x="53267" y="54953"/>
                    <a:pt x="48202" y="54953"/>
                  </a:cubicBezTo>
                  <a:cubicBezTo>
                    <a:pt x="31888" y="54953"/>
                    <a:pt x="15915" y="49588"/>
                    <a:pt x="0" y="43023"/>
                  </a:cubicBezTo>
                  <a:lnTo>
                    <a:pt x="0" y="47219"/>
                  </a:lnTo>
                  <a:cubicBezTo>
                    <a:pt x="12371" y="52277"/>
                    <a:pt x="24773" y="56604"/>
                    <a:pt x="37317" y="58310"/>
                  </a:cubicBezTo>
                  <a:lnTo>
                    <a:pt x="58887" y="58310"/>
                  </a:lnTo>
                  <a:cubicBezTo>
                    <a:pt x="60471" y="58075"/>
                    <a:pt x="62053" y="57783"/>
                    <a:pt x="63642" y="57430"/>
                  </a:cubicBezTo>
                  <a:cubicBezTo>
                    <a:pt x="100885" y="49093"/>
                    <a:pt x="122380" y="4371"/>
                    <a:pt x="162323" y="4197"/>
                  </a:cubicBezTo>
                  <a:cubicBezTo>
                    <a:pt x="162384" y="4196"/>
                    <a:pt x="162445" y="4196"/>
                    <a:pt x="162505" y="4196"/>
                  </a:cubicBezTo>
                  <a:cubicBezTo>
                    <a:pt x="195055" y="4196"/>
                    <a:pt x="201982" y="41914"/>
                    <a:pt x="232204" y="46251"/>
                  </a:cubicBezTo>
                  <a:cubicBezTo>
                    <a:pt x="241165" y="47537"/>
                    <a:pt x="250329" y="48028"/>
                    <a:pt x="259602" y="48028"/>
                  </a:cubicBezTo>
                  <a:cubicBezTo>
                    <a:pt x="268230" y="48028"/>
                    <a:pt x="276951" y="47603"/>
                    <a:pt x="285690" y="46996"/>
                  </a:cubicBezTo>
                  <a:lnTo>
                    <a:pt x="285690" y="42650"/>
                  </a:lnTo>
                  <a:cubicBezTo>
                    <a:pt x="276677" y="43265"/>
                    <a:pt x="267681" y="43703"/>
                    <a:pt x="258766" y="43703"/>
                  </a:cubicBezTo>
                  <a:cubicBezTo>
                    <a:pt x="249772" y="43703"/>
                    <a:pt x="240860" y="43257"/>
                    <a:pt x="232098" y="42098"/>
                  </a:cubicBezTo>
                  <a:cubicBezTo>
                    <a:pt x="201793" y="38097"/>
                    <a:pt x="195821" y="1"/>
                    <a:pt x="163145"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1" name="Google Shape;231;p14"/>
            <p:cNvSpPr/>
            <p:nvPr/>
          </p:nvSpPr>
          <p:spPr>
            <a:xfrm>
              <a:off x="-125" y="4659542"/>
              <a:ext cx="9144255" cy="934415"/>
            </a:xfrm>
            <a:custGeom>
              <a:avLst/>
              <a:gdLst/>
              <a:ahLst/>
              <a:cxnLst/>
              <a:rect l="l" t="t" r="r" b="b"/>
              <a:pathLst>
                <a:path w="285691" h="56392" extrusionOk="0">
                  <a:moveTo>
                    <a:pt x="160663" y="0"/>
                  </a:moveTo>
                  <a:cubicBezTo>
                    <a:pt x="160594" y="0"/>
                    <a:pt x="160524" y="0"/>
                    <a:pt x="160454" y="1"/>
                  </a:cubicBezTo>
                  <a:cubicBezTo>
                    <a:pt x="121759" y="181"/>
                    <a:pt x="99737" y="42197"/>
                    <a:pt x="63599" y="50514"/>
                  </a:cubicBezTo>
                  <a:cubicBezTo>
                    <a:pt x="58612" y="51660"/>
                    <a:pt x="53729" y="52176"/>
                    <a:pt x="48931" y="52176"/>
                  </a:cubicBezTo>
                  <a:cubicBezTo>
                    <a:pt x="31859" y="52176"/>
                    <a:pt x="15854" y="45645"/>
                    <a:pt x="0" y="37751"/>
                  </a:cubicBezTo>
                  <a:lnTo>
                    <a:pt x="0" y="43444"/>
                  </a:lnTo>
                  <a:cubicBezTo>
                    <a:pt x="15801" y="50536"/>
                    <a:pt x="31700" y="56392"/>
                    <a:pt x="48318" y="56392"/>
                  </a:cubicBezTo>
                  <a:cubicBezTo>
                    <a:pt x="53340" y="56392"/>
                    <a:pt x="58428" y="55857"/>
                    <a:pt x="63599" y="54660"/>
                  </a:cubicBezTo>
                  <a:cubicBezTo>
                    <a:pt x="100364" y="46144"/>
                    <a:pt x="122622" y="2626"/>
                    <a:pt x="162013" y="2453"/>
                  </a:cubicBezTo>
                  <a:cubicBezTo>
                    <a:pt x="162075" y="2453"/>
                    <a:pt x="162137" y="2452"/>
                    <a:pt x="162200" y="2452"/>
                  </a:cubicBezTo>
                  <a:cubicBezTo>
                    <a:pt x="194345" y="2452"/>
                    <a:pt x="202244" y="39281"/>
                    <a:pt x="232178" y="43500"/>
                  </a:cubicBezTo>
                  <a:cubicBezTo>
                    <a:pt x="240416" y="44662"/>
                    <a:pt x="248768" y="45116"/>
                    <a:pt x="257187" y="45116"/>
                  </a:cubicBezTo>
                  <a:cubicBezTo>
                    <a:pt x="266626" y="45116"/>
                    <a:pt x="276150" y="44545"/>
                    <a:pt x="285690" y="43761"/>
                  </a:cubicBezTo>
                  <a:lnTo>
                    <a:pt x="285690" y="38963"/>
                  </a:lnTo>
                  <a:cubicBezTo>
                    <a:pt x="275292" y="40006"/>
                    <a:pt x="264910" y="40784"/>
                    <a:pt x="254613" y="40784"/>
                  </a:cubicBezTo>
                  <a:cubicBezTo>
                    <a:pt x="247084" y="40784"/>
                    <a:pt x="239602" y="40368"/>
                    <a:pt x="232190" y="39335"/>
                  </a:cubicBezTo>
                  <a:cubicBezTo>
                    <a:pt x="202480" y="35198"/>
                    <a:pt x="192336" y="0"/>
                    <a:pt x="16066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2" name="Google Shape;232;p14"/>
            <p:cNvSpPr/>
            <p:nvPr/>
          </p:nvSpPr>
          <p:spPr>
            <a:xfrm>
              <a:off x="2832230" y="5092913"/>
              <a:ext cx="4322229" cy="639155"/>
            </a:xfrm>
            <a:custGeom>
              <a:avLst/>
              <a:gdLst/>
              <a:ahLst/>
              <a:cxnLst/>
              <a:rect l="l" t="t" r="r" b="b"/>
              <a:pathLst>
                <a:path w="135038" h="38573" extrusionOk="0">
                  <a:moveTo>
                    <a:pt x="62560" y="1"/>
                  </a:moveTo>
                  <a:cubicBezTo>
                    <a:pt x="62435" y="1"/>
                    <a:pt x="62309" y="1"/>
                    <a:pt x="62184" y="2"/>
                  </a:cubicBezTo>
                  <a:cubicBezTo>
                    <a:pt x="34922" y="226"/>
                    <a:pt x="19504" y="22956"/>
                    <a:pt x="0" y="38572"/>
                  </a:cubicBezTo>
                  <a:lnTo>
                    <a:pt x="3315" y="38572"/>
                  </a:lnTo>
                  <a:cubicBezTo>
                    <a:pt x="19192" y="23657"/>
                    <a:pt x="32705" y="5148"/>
                    <a:pt x="56839" y="4862"/>
                  </a:cubicBezTo>
                  <a:cubicBezTo>
                    <a:pt x="57029" y="4859"/>
                    <a:pt x="57218" y="4858"/>
                    <a:pt x="57406" y="4858"/>
                  </a:cubicBezTo>
                  <a:cubicBezTo>
                    <a:pt x="84480" y="4858"/>
                    <a:pt x="101892" y="27237"/>
                    <a:pt x="124274" y="38572"/>
                  </a:cubicBezTo>
                  <a:lnTo>
                    <a:pt x="135037" y="38572"/>
                  </a:lnTo>
                  <a:cubicBezTo>
                    <a:pt x="108586" y="29987"/>
                    <a:pt x="92913" y="1"/>
                    <a:pt x="6256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70252894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33"/>
        <p:cNvGrpSpPr/>
        <p:nvPr/>
      </p:nvGrpSpPr>
      <p:grpSpPr>
        <a:xfrm>
          <a:off x="0" y="0"/>
          <a:ext cx="0" cy="0"/>
          <a:chOff x="0" y="0"/>
          <a:chExt cx="0" cy="0"/>
        </a:xfrm>
      </p:grpSpPr>
      <p:sp>
        <p:nvSpPr>
          <p:cNvPr id="234" name="Google Shape;234;p15"/>
          <p:cNvSpPr txBox="1">
            <a:spLocks noGrp="1"/>
          </p:cNvSpPr>
          <p:nvPr>
            <p:ph type="subTitle" idx="1"/>
          </p:nvPr>
        </p:nvSpPr>
        <p:spPr>
          <a:xfrm>
            <a:off x="960000" y="2380100"/>
            <a:ext cx="6010400" cy="350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35" name="Google Shape;235;p15"/>
          <p:cNvSpPr txBox="1">
            <a:spLocks noGrp="1"/>
          </p:cNvSpPr>
          <p:nvPr>
            <p:ph type="title"/>
          </p:nvPr>
        </p:nvSpPr>
        <p:spPr>
          <a:xfrm>
            <a:off x="960000" y="1056467"/>
            <a:ext cx="6617600" cy="1004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7333"/>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36" name="Google Shape;236;p15"/>
          <p:cNvGrpSpPr/>
          <p:nvPr/>
        </p:nvGrpSpPr>
        <p:grpSpPr>
          <a:xfrm>
            <a:off x="-311766" y="350490"/>
            <a:ext cx="8401492" cy="509521"/>
            <a:chOff x="-233825" y="262867"/>
            <a:chExt cx="6301119" cy="382141"/>
          </a:xfrm>
        </p:grpSpPr>
        <p:cxnSp>
          <p:nvCxnSpPr>
            <p:cNvPr id="237" name="Google Shape;237;p15"/>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238" name="Google Shape;238;p15"/>
            <p:cNvGrpSpPr/>
            <p:nvPr/>
          </p:nvGrpSpPr>
          <p:grpSpPr>
            <a:xfrm rot="2700771">
              <a:off x="5739001" y="321019"/>
              <a:ext cx="274531" cy="265837"/>
              <a:chOff x="6021400" y="1654100"/>
              <a:chExt cx="435350" cy="421375"/>
            </a:xfrm>
          </p:grpSpPr>
          <p:sp>
            <p:nvSpPr>
              <p:cNvPr id="239" name="Google Shape;239;p15"/>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0" name="Google Shape;240;p15"/>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1" name="Google Shape;241;p15"/>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cxnSp>
        <p:nvCxnSpPr>
          <p:cNvPr id="242" name="Google Shape;242;p15"/>
          <p:cNvCxnSpPr/>
          <p:nvPr/>
        </p:nvCxnSpPr>
        <p:spPr>
          <a:xfrm>
            <a:off x="-311767" y="6249047"/>
            <a:ext cx="79944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319197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42279379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43"/>
        <p:cNvGrpSpPr/>
        <p:nvPr/>
      </p:nvGrpSpPr>
      <p:grpSpPr>
        <a:xfrm>
          <a:off x="0" y="0"/>
          <a:ext cx="0" cy="0"/>
          <a:chOff x="0" y="0"/>
          <a:chExt cx="0" cy="0"/>
        </a:xfrm>
      </p:grpSpPr>
      <p:sp>
        <p:nvSpPr>
          <p:cNvPr id="244" name="Google Shape;244;p16"/>
          <p:cNvSpPr txBox="1">
            <a:spLocks noGrp="1"/>
          </p:cNvSpPr>
          <p:nvPr>
            <p:ph type="subTitle" idx="1"/>
          </p:nvPr>
        </p:nvSpPr>
        <p:spPr>
          <a:xfrm>
            <a:off x="1721017" y="2359633"/>
            <a:ext cx="3876800" cy="46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667">
                <a:latin typeface="Righteous"/>
                <a:ea typeface="Righteous"/>
                <a:cs typeface="Righteous"/>
                <a:sym typeface="Righteous"/>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245" name="Google Shape;245;p16"/>
          <p:cNvSpPr txBox="1">
            <a:spLocks noGrp="1"/>
          </p:cNvSpPr>
          <p:nvPr>
            <p:ph type="subTitle" idx="2"/>
          </p:nvPr>
        </p:nvSpPr>
        <p:spPr>
          <a:xfrm>
            <a:off x="6594184" y="2359633"/>
            <a:ext cx="3876800" cy="46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667">
                <a:latin typeface="Righteous"/>
                <a:ea typeface="Righteous"/>
                <a:cs typeface="Righteous"/>
                <a:sym typeface="Righteous"/>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246" name="Google Shape;246;p16"/>
          <p:cNvSpPr txBox="1">
            <a:spLocks noGrp="1"/>
          </p:cNvSpPr>
          <p:nvPr>
            <p:ph type="subTitle" idx="3"/>
          </p:nvPr>
        </p:nvSpPr>
        <p:spPr>
          <a:xfrm>
            <a:off x="1721017" y="2771933"/>
            <a:ext cx="3876800" cy="122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16"/>
          <p:cNvSpPr txBox="1">
            <a:spLocks noGrp="1"/>
          </p:cNvSpPr>
          <p:nvPr>
            <p:ph type="subTitle" idx="4"/>
          </p:nvPr>
        </p:nvSpPr>
        <p:spPr>
          <a:xfrm>
            <a:off x="6594184" y="2771933"/>
            <a:ext cx="3876800" cy="122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16"/>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49" name="Google Shape;249;p16"/>
          <p:cNvCxnSpPr/>
          <p:nvPr/>
        </p:nvCxnSpPr>
        <p:spPr>
          <a:xfrm>
            <a:off x="-311767" y="605867"/>
            <a:ext cx="12544400" cy="0"/>
          </a:xfrm>
          <a:prstGeom prst="straightConnector1">
            <a:avLst/>
          </a:prstGeom>
          <a:noFill/>
          <a:ln w="9525" cap="flat" cmpd="sng">
            <a:solidFill>
              <a:schemeClr val="lt1"/>
            </a:solidFill>
            <a:prstDash val="solid"/>
            <a:round/>
            <a:headEnd type="none" w="med" len="med"/>
            <a:tailEnd type="none" w="med" len="med"/>
          </a:ln>
        </p:spPr>
      </p:cxnSp>
      <p:grpSp>
        <p:nvGrpSpPr>
          <p:cNvPr id="250" name="Google Shape;250;p16"/>
          <p:cNvGrpSpPr/>
          <p:nvPr/>
        </p:nvGrpSpPr>
        <p:grpSpPr>
          <a:xfrm rot="5400000">
            <a:off x="4799761" y="6856490"/>
            <a:ext cx="2592481" cy="509521"/>
            <a:chOff x="2865839" y="262867"/>
            <a:chExt cx="1944361" cy="382141"/>
          </a:xfrm>
        </p:grpSpPr>
        <p:cxnSp>
          <p:nvCxnSpPr>
            <p:cNvPr id="251" name="Google Shape;251;p16"/>
            <p:cNvCxnSpPr/>
            <p:nvPr/>
          </p:nvCxnSpPr>
          <p:spPr>
            <a:xfrm rot="10800000">
              <a:off x="3979200" y="-376600"/>
              <a:ext cx="0" cy="1662000"/>
            </a:xfrm>
            <a:prstGeom prst="straightConnector1">
              <a:avLst/>
            </a:prstGeom>
            <a:noFill/>
            <a:ln w="9525" cap="flat" cmpd="sng">
              <a:solidFill>
                <a:schemeClr val="lt1"/>
              </a:solidFill>
              <a:prstDash val="solid"/>
              <a:round/>
              <a:headEnd type="none" w="med" len="med"/>
              <a:tailEnd type="none" w="med" len="med"/>
            </a:ln>
          </p:spPr>
        </p:cxnSp>
        <p:grpSp>
          <p:nvGrpSpPr>
            <p:cNvPr id="252" name="Google Shape;252;p16"/>
            <p:cNvGrpSpPr/>
            <p:nvPr/>
          </p:nvGrpSpPr>
          <p:grpSpPr>
            <a:xfrm rot="-2700771" flipH="1">
              <a:off x="2919601" y="321019"/>
              <a:ext cx="274531" cy="265837"/>
              <a:chOff x="6021400" y="1654100"/>
              <a:chExt cx="435350" cy="421375"/>
            </a:xfrm>
          </p:grpSpPr>
          <p:sp>
            <p:nvSpPr>
              <p:cNvPr id="253" name="Google Shape;253;p16"/>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4" name="Google Shape;254;p16"/>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5" name="Google Shape;255;p16"/>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258273480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56"/>
        <p:cNvGrpSpPr/>
        <p:nvPr/>
      </p:nvGrpSpPr>
      <p:grpSpPr>
        <a:xfrm>
          <a:off x="0" y="0"/>
          <a:ext cx="0" cy="0"/>
          <a:chOff x="0" y="0"/>
          <a:chExt cx="0" cy="0"/>
        </a:xfrm>
      </p:grpSpPr>
      <p:sp>
        <p:nvSpPr>
          <p:cNvPr id="257" name="Google Shape;257;p17"/>
          <p:cNvSpPr txBox="1">
            <a:spLocks noGrp="1"/>
          </p:cNvSpPr>
          <p:nvPr>
            <p:ph type="title"/>
          </p:nvPr>
        </p:nvSpPr>
        <p:spPr>
          <a:xfrm>
            <a:off x="960000" y="4145484"/>
            <a:ext cx="3115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58" name="Google Shape;258;p17"/>
          <p:cNvSpPr txBox="1">
            <a:spLocks noGrp="1"/>
          </p:cNvSpPr>
          <p:nvPr>
            <p:ph type="subTitle" idx="1"/>
          </p:nvPr>
        </p:nvSpPr>
        <p:spPr>
          <a:xfrm>
            <a:off x="960000" y="46227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17"/>
          <p:cNvSpPr txBox="1">
            <a:spLocks noGrp="1"/>
          </p:cNvSpPr>
          <p:nvPr>
            <p:ph type="title" idx="2"/>
          </p:nvPr>
        </p:nvSpPr>
        <p:spPr>
          <a:xfrm>
            <a:off x="4538400" y="4145484"/>
            <a:ext cx="3115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60" name="Google Shape;260;p17"/>
          <p:cNvSpPr txBox="1">
            <a:spLocks noGrp="1"/>
          </p:cNvSpPr>
          <p:nvPr>
            <p:ph type="subTitle" idx="3"/>
          </p:nvPr>
        </p:nvSpPr>
        <p:spPr>
          <a:xfrm>
            <a:off x="4538400" y="46227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17"/>
          <p:cNvSpPr txBox="1">
            <a:spLocks noGrp="1"/>
          </p:cNvSpPr>
          <p:nvPr>
            <p:ph type="title" idx="4"/>
          </p:nvPr>
        </p:nvSpPr>
        <p:spPr>
          <a:xfrm>
            <a:off x="8116800" y="4145484"/>
            <a:ext cx="3115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62" name="Google Shape;262;p17"/>
          <p:cNvSpPr txBox="1">
            <a:spLocks noGrp="1"/>
          </p:cNvSpPr>
          <p:nvPr>
            <p:ph type="subTitle" idx="5"/>
          </p:nvPr>
        </p:nvSpPr>
        <p:spPr>
          <a:xfrm>
            <a:off x="8116800" y="46227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3" name="Google Shape;263;p17"/>
          <p:cNvSpPr txBox="1">
            <a:spLocks noGrp="1"/>
          </p:cNvSpPr>
          <p:nvPr>
            <p:ph type="title" idx="6"/>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64" name="Google Shape;264;p17"/>
          <p:cNvGrpSpPr/>
          <p:nvPr/>
        </p:nvGrpSpPr>
        <p:grpSpPr>
          <a:xfrm rot="5400000">
            <a:off x="4799761" y="6856490"/>
            <a:ext cx="2592481" cy="509521"/>
            <a:chOff x="2865839" y="262867"/>
            <a:chExt cx="1944361" cy="382141"/>
          </a:xfrm>
        </p:grpSpPr>
        <p:cxnSp>
          <p:nvCxnSpPr>
            <p:cNvPr id="265" name="Google Shape;265;p17"/>
            <p:cNvCxnSpPr/>
            <p:nvPr/>
          </p:nvCxnSpPr>
          <p:spPr>
            <a:xfrm rot="10800000">
              <a:off x="3979200" y="-376600"/>
              <a:ext cx="0" cy="1662000"/>
            </a:xfrm>
            <a:prstGeom prst="straightConnector1">
              <a:avLst/>
            </a:prstGeom>
            <a:noFill/>
            <a:ln w="9525" cap="flat" cmpd="sng">
              <a:solidFill>
                <a:schemeClr val="lt1"/>
              </a:solidFill>
              <a:prstDash val="solid"/>
              <a:round/>
              <a:headEnd type="none" w="med" len="med"/>
              <a:tailEnd type="none" w="med" len="med"/>
            </a:ln>
          </p:spPr>
        </p:cxnSp>
        <p:grpSp>
          <p:nvGrpSpPr>
            <p:cNvPr id="266" name="Google Shape;266;p17"/>
            <p:cNvGrpSpPr/>
            <p:nvPr/>
          </p:nvGrpSpPr>
          <p:grpSpPr>
            <a:xfrm rot="-2700771" flipH="1">
              <a:off x="2919601" y="321019"/>
              <a:ext cx="274531" cy="265837"/>
              <a:chOff x="6021400" y="1654100"/>
              <a:chExt cx="435350" cy="421375"/>
            </a:xfrm>
          </p:grpSpPr>
          <p:sp>
            <p:nvSpPr>
              <p:cNvPr id="267" name="Google Shape;267;p17"/>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8" name="Google Shape;268;p17"/>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9" name="Google Shape;269;p17"/>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331470959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270"/>
        <p:cNvGrpSpPr/>
        <p:nvPr/>
      </p:nvGrpSpPr>
      <p:grpSpPr>
        <a:xfrm>
          <a:off x="0" y="0"/>
          <a:ext cx="0" cy="0"/>
          <a:chOff x="0" y="0"/>
          <a:chExt cx="0" cy="0"/>
        </a:xfrm>
      </p:grpSpPr>
      <p:sp>
        <p:nvSpPr>
          <p:cNvPr id="271" name="Google Shape;271;p18"/>
          <p:cNvSpPr txBox="1">
            <a:spLocks noGrp="1"/>
          </p:cNvSpPr>
          <p:nvPr>
            <p:ph type="title"/>
          </p:nvPr>
        </p:nvSpPr>
        <p:spPr>
          <a:xfrm>
            <a:off x="960000" y="4771907"/>
            <a:ext cx="3115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72" name="Google Shape;272;p18"/>
          <p:cNvSpPr txBox="1">
            <a:spLocks noGrp="1"/>
          </p:cNvSpPr>
          <p:nvPr>
            <p:ph type="subTitle" idx="1"/>
          </p:nvPr>
        </p:nvSpPr>
        <p:spPr>
          <a:xfrm>
            <a:off x="960000" y="3754120"/>
            <a:ext cx="3115200" cy="96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18"/>
          <p:cNvSpPr txBox="1">
            <a:spLocks noGrp="1"/>
          </p:cNvSpPr>
          <p:nvPr>
            <p:ph type="title" idx="2"/>
          </p:nvPr>
        </p:nvSpPr>
        <p:spPr>
          <a:xfrm>
            <a:off x="4538400" y="4771907"/>
            <a:ext cx="3115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74" name="Google Shape;274;p18"/>
          <p:cNvSpPr txBox="1">
            <a:spLocks noGrp="1"/>
          </p:cNvSpPr>
          <p:nvPr>
            <p:ph type="subTitle" idx="3"/>
          </p:nvPr>
        </p:nvSpPr>
        <p:spPr>
          <a:xfrm>
            <a:off x="4538400" y="3754120"/>
            <a:ext cx="3115200" cy="96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18"/>
          <p:cNvSpPr txBox="1">
            <a:spLocks noGrp="1"/>
          </p:cNvSpPr>
          <p:nvPr>
            <p:ph type="title" idx="4"/>
          </p:nvPr>
        </p:nvSpPr>
        <p:spPr>
          <a:xfrm>
            <a:off x="8116800" y="4771907"/>
            <a:ext cx="3115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76" name="Google Shape;276;p18"/>
          <p:cNvSpPr txBox="1">
            <a:spLocks noGrp="1"/>
          </p:cNvSpPr>
          <p:nvPr>
            <p:ph type="subTitle" idx="5"/>
          </p:nvPr>
        </p:nvSpPr>
        <p:spPr>
          <a:xfrm>
            <a:off x="8116800" y="3754120"/>
            <a:ext cx="3115200" cy="96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7" name="Google Shape;277;p18"/>
          <p:cNvSpPr txBox="1">
            <a:spLocks noGrp="1"/>
          </p:cNvSpPr>
          <p:nvPr>
            <p:ph type="title" idx="6"/>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78" name="Google Shape;278;p18"/>
          <p:cNvGrpSpPr/>
          <p:nvPr/>
        </p:nvGrpSpPr>
        <p:grpSpPr>
          <a:xfrm>
            <a:off x="5517172" y="5854072"/>
            <a:ext cx="1157656" cy="581189"/>
            <a:chOff x="4036209" y="4390554"/>
            <a:chExt cx="868242" cy="435892"/>
          </a:xfrm>
        </p:grpSpPr>
        <p:sp>
          <p:nvSpPr>
            <p:cNvPr id="279" name="Google Shape;279;p18"/>
            <p:cNvSpPr/>
            <p:nvPr/>
          </p:nvSpPr>
          <p:spPr>
            <a:xfrm>
              <a:off x="46489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0" name="Google Shape;280;p18"/>
            <p:cNvSpPr/>
            <p:nvPr/>
          </p:nvSpPr>
          <p:spPr>
            <a:xfrm>
              <a:off x="434255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1" name="Google Shape;281;p18"/>
            <p:cNvSpPr/>
            <p:nvPr/>
          </p:nvSpPr>
          <p:spPr>
            <a:xfrm>
              <a:off x="40362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82" name="Google Shape;282;p18"/>
          <p:cNvGrpSpPr/>
          <p:nvPr/>
        </p:nvGrpSpPr>
        <p:grpSpPr>
          <a:xfrm>
            <a:off x="-4547895" y="5995557"/>
            <a:ext cx="8401492" cy="509521"/>
            <a:chOff x="-233825" y="262867"/>
            <a:chExt cx="6301119" cy="382141"/>
          </a:xfrm>
        </p:grpSpPr>
        <p:cxnSp>
          <p:nvCxnSpPr>
            <p:cNvPr id="283" name="Google Shape;283;p18"/>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284" name="Google Shape;284;p18"/>
            <p:cNvGrpSpPr/>
            <p:nvPr/>
          </p:nvGrpSpPr>
          <p:grpSpPr>
            <a:xfrm rot="2700771">
              <a:off x="5739001" y="321019"/>
              <a:ext cx="274531" cy="265837"/>
              <a:chOff x="6021400" y="1654100"/>
              <a:chExt cx="435350" cy="421375"/>
            </a:xfrm>
          </p:grpSpPr>
          <p:sp>
            <p:nvSpPr>
              <p:cNvPr id="285" name="Google Shape;285;p18"/>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6" name="Google Shape;286;p18"/>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7" name="Google Shape;287;p18"/>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288" name="Google Shape;288;p18"/>
          <p:cNvGrpSpPr/>
          <p:nvPr/>
        </p:nvGrpSpPr>
        <p:grpSpPr>
          <a:xfrm flipH="1">
            <a:off x="8338405" y="5995557"/>
            <a:ext cx="8401492" cy="509521"/>
            <a:chOff x="-233825" y="262867"/>
            <a:chExt cx="6301119" cy="382141"/>
          </a:xfrm>
        </p:grpSpPr>
        <p:cxnSp>
          <p:nvCxnSpPr>
            <p:cNvPr id="289" name="Google Shape;289;p18"/>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290" name="Google Shape;290;p18"/>
            <p:cNvGrpSpPr/>
            <p:nvPr/>
          </p:nvGrpSpPr>
          <p:grpSpPr>
            <a:xfrm rot="2700771">
              <a:off x="5739001" y="321019"/>
              <a:ext cx="274531" cy="265837"/>
              <a:chOff x="6021400" y="1654100"/>
              <a:chExt cx="435350" cy="421375"/>
            </a:xfrm>
          </p:grpSpPr>
          <p:sp>
            <p:nvSpPr>
              <p:cNvPr id="291" name="Google Shape;291;p18"/>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2" name="Google Shape;292;p18"/>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3" name="Google Shape;293;p18"/>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cxnSp>
        <p:nvCxnSpPr>
          <p:cNvPr id="294" name="Google Shape;294;p18"/>
          <p:cNvCxnSpPr/>
          <p:nvPr/>
        </p:nvCxnSpPr>
        <p:spPr>
          <a:xfrm>
            <a:off x="-311767" y="605867"/>
            <a:ext cx="12544400" cy="0"/>
          </a:xfrm>
          <a:prstGeom prst="straightConnector1">
            <a:avLst/>
          </a:prstGeom>
          <a:noFill/>
          <a:ln w="9525" cap="flat" cmpd="sng">
            <a:solidFill>
              <a:schemeClr val="lt1"/>
            </a:solidFill>
            <a:prstDash val="solid"/>
            <a:round/>
            <a:headEnd type="none" w="med" len="med"/>
            <a:tailEnd type="none" w="med" len="med"/>
          </a:ln>
        </p:spPr>
      </p:cxnSp>
      <p:sp>
        <p:nvSpPr>
          <p:cNvPr id="295" name="Google Shape;295;p18"/>
          <p:cNvSpPr txBox="1">
            <a:spLocks noGrp="1"/>
          </p:cNvSpPr>
          <p:nvPr>
            <p:ph type="title" idx="7" hasCustomPrompt="1"/>
          </p:nvPr>
        </p:nvSpPr>
        <p:spPr>
          <a:xfrm>
            <a:off x="1432600" y="3238367"/>
            <a:ext cx="21700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67" b="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96" name="Google Shape;296;p18"/>
          <p:cNvSpPr txBox="1">
            <a:spLocks noGrp="1"/>
          </p:cNvSpPr>
          <p:nvPr>
            <p:ph type="title" idx="8" hasCustomPrompt="1"/>
          </p:nvPr>
        </p:nvSpPr>
        <p:spPr>
          <a:xfrm>
            <a:off x="5011000" y="3238367"/>
            <a:ext cx="21700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67" b="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97" name="Google Shape;297;p18"/>
          <p:cNvSpPr txBox="1">
            <a:spLocks noGrp="1"/>
          </p:cNvSpPr>
          <p:nvPr>
            <p:ph type="title" idx="9" hasCustomPrompt="1"/>
          </p:nvPr>
        </p:nvSpPr>
        <p:spPr>
          <a:xfrm>
            <a:off x="8589400" y="3238367"/>
            <a:ext cx="21700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67" b="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Tree>
    <p:extLst>
      <p:ext uri="{BB962C8B-B14F-4D97-AF65-F5344CB8AC3E}">
        <p14:creationId xmlns:p14="http://schemas.microsoft.com/office/powerpoint/2010/main" val="410967687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98"/>
        <p:cNvGrpSpPr/>
        <p:nvPr/>
      </p:nvGrpSpPr>
      <p:grpSpPr>
        <a:xfrm>
          <a:off x="0" y="0"/>
          <a:ext cx="0" cy="0"/>
          <a:chOff x="0" y="0"/>
          <a:chExt cx="0" cy="0"/>
        </a:xfrm>
      </p:grpSpPr>
      <p:sp>
        <p:nvSpPr>
          <p:cNvPr id="299" name="Google Shape;299;p19"/>
          <p:cNvSpPr txBox="1">
            <a:spLocks noGrp="1"/>
          </p:cNvSpPr>
          <p:nvPr>
            <p:ph type="title"/>
          </p:nvPr>
        </p:nvSpPr>
        <p:spPr>
          <a:xfrm>
            <a:off x="2707864" y="2040600"/>
            <a:ext cx="2813600" cy="341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b="0">
                <a:solidFill>
                  <a:schemeClr val="accen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00" name="Google Shape;300;p19"/>
          <p:cNvSpPr txBox="1">
            <a:spLocks noGrp="1"/>
          </p:cNvSpPr>
          <p:nvPr>
            <p:ph type="subTitle" idx="1"/>
          </p:nvPr>
        </p:nvSpPr>
        <p:spPr>
          <a:xfrm>
            <a:off x="2707864" y="2416233"/>
            <a:ext cx="28136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19"/>
          <p:cNvSpPr txBox="1">
            <a:spLocks noGrp="1"/>
          </p:cNvSpPr>
          <p:nvPr>
            <p:ph type="title" idx="2"/>
          </p:nvPr>
        </p:nvSpPr>
        <p:spPr>
          <a:xfrm>
            <a:off x="7481697" y="2040600"/>
            <a:ext cx="2813600" cy="341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02" name="Google Shape;302;p19"/>
          <p:cNvSpPr txBox="1">
            <a:spLocks noGrp="1"/>
          </p:cNvSpPr>
          <p:nvPr>
            <p:ph type="subTitle" idx="3"/>
          </p:nvPr>
        </p:nvSpPr>
        <p:spPr>
          <a:xfrm>
            <a:off x="7481697" y="2416233"/>
            <a:ext cx="28136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19"/>
          <p:cNvSpPr txBox="1">
            <a:spLocks noGrp="1"/>
          </p:cNvSpPr>
          <p:nvPr>
            <p:ph type="title" idx="4"/>
          </p:nvPr>
        </p:nvSpPr>
        <p:spPr>
          <a:xfrm>
            <a:off x="2707864" y="3951800"/>
            <a:ext cx="2813600" cy="341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04" name="Google Shape;304;p19"/>
          <p:cNvSpPr txBox="1">
            <a:spLocks noGrp="1"/>
          </p:cNvSpPr>
          <p:nvPr>
            <p:ph type="subTitle" idx="5"/>
          </p:nvPr>
        </p:nvSpPr>
        <p:spPr>
          <a:xfrm>
            <a:off x="2707864" y="4327433"/>
            <a:ext cx="28136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19"/>
          <p:cNvSpPr txBox="1">
            <a:spLocks noGrp="1"/>
          </p:cNvSpPr>
          <p:nvPr>
            <p:ph type="title" idx="6"/>
          </p:nvPr>
        </p:nvSpPr>
        <p:spPr>
          <a:xfrm>
            <a:off x="7481697" y="3951800"/>
            <a:ext cx="2813600" cy="341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b="0">
                <a:solidFill>
                  <a:schemeClr val="accen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06" name="Google Shape;306;p19"/>
          <p:cNvSpPr txBox="1">
            <a:spLocks noGrp="1"/>
          </p:cNvSpPr>
          <p:nvPr>
            <p:ph type="subTitle" idx="7"/>
          </p:nvPr>
        </p:nvSpPr>
        <p:spPr>
          <a:xfrm>
            <a:off x="7481697" y="4327433"/>
            <a:ext cx="28136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7" name="Google Shape;307;p19"/>
          <p:cNvSpPr txBox="1">
            <a:spLocks noGrp="1"/>
          </p:cNvSpPr>
          <p:nvPr>
            <p:ph type="title" idx="8"/>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08" name="Google Shape;308;p19"/>
          <p:cNvGrpSpPr/>
          <p:nvPr/>
        </p:nvGrpSpPr>
        <p:grpSpPr>
          <a:xfrm>
            <a:off x="5517172" y="5854072"/>
            <a:ext cx="1157656" cy="581189"/>
            <a:chOff x="4036209" y="4390554"/>
            <a:chExt cx="868242" cy="435892"/>
          </a:xfrm>
        </p:grpSpPr>
        <p:sp>
          <p:nvSpPr>
            <p:cNvPr id="309" name="Google Shape;309;p19"/>
            <p:cNvSpPr/>
            <p:nvPr/>
          </p:nvSpPr>
          <p:spPr>
            <a:xfrm>
              <a:off x="46489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0" name="Google Shape;310;p19"/>
            <p:cNvSpPr/>
            <p:nvPr/>
          </p:nvSpPr>
          <p:spPr>
            <a:xfrm>
              <a:off x="434255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1" name="Google Shape;311;p19"/>
            <p:cNvSpPr/>
            <p:nvPr/>
          </p:nvSpPr>
          <p:spPr>
            <a:xfrm>
              <a:off x="40362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312" name="Google Shape;312;p19"/>
          <p:cNvGrpSpPr/>
          <p:nvPr/>
        </p:nvGrpSpPr>
        <p:grpSpPr>
          <a:xfrm>
            <a:off x="-4547895" y="5995557"/>
            <a:ext cx="8401492" cy="509521"/>
            <a:chOff x="-233825" y="262867"/>
            <a:chExt cx="6301119" cy="382141"/>
          </a:xfrm>
        </p:grpSpPr>
        <p:cxnSp>
          <p:nvCxnSpPr>
            <p:cNvPr id="313" name="Google Shape;313;p19"/>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14" name="Google Shape;314;p19"/>
            <p:cNvGrpSpPr/>
            <p:nvPr/>
          </p:nvGrpSpPr>
          <p:grpSpPr>
            <a:xfrm rot="2700771">
              <a:off x="5739001" y="321019"/>
              <a:ext cx="274531" cy="265837"/>
              <a:chOff x="6021400" y="1654100"/>
              <a:chExt cx="435350" cy="421375"/>
            </a:xfrm>
          </p:grpSpPr>
          <p:sp>
            <p:nvSpPr>
              <p:cNvPr id="315" name="Google Shape;315;p19"/>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6" name="Google Shape;316;p19"/>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7" name="Google Shape;317;p19"/>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318" name="Google Shape;318;p19"/>
          <p:cNvGrpSpPr/>
          <p:nvPr/>
        </p:nvGrpSpPr>
        <p:grpSpPr>
          <a:xfrm flipH="1">
            <a:off x="8338405" y="5995557"/>
            <a:ext cx="8401492" cy="509521"/>
            <a:chOff x="-233825" y="262867"/>
            <a:chExt cx="6301119" cy="382141"/>
          </a:xfrm>
        </p:grpSpPr>
        <p:cxnSp>
          <p:nvCxnSpPr>
            <p:cNvPr id="319" name="Google Shape;319;p19"/>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20" name="Google Shape;320;p19"/>
            <p:cNvGrpSpPr/>
            <p:nvPr/>
          </p:nvGrpSpPr>
          <p:grpSpPr>
            <a:xfrm rot="2700771">
              <a:off x="5739001" y="321019"/>
              <a:ext cx="274531" cy="265837"/>
              <a:chOff x="6021400" y="1654100"/>
              <a:chExt cx="435350" cy="421375"/>
            </a:xfrm>
          </p:grpSpPr>
          <p:sp>
            <p:nvSpPr>
              <p:cNvPr id="321" name="Google Shape;321;p19"/>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2" name="Google Shape;322;p19"/>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3" name="Google Shape;323;p19"/>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272475288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24"/>
        <p:cNvGrpSpPr/>
        <p:nvPr/>
      </p:nvGrpSpPr>
      <p:grpSpPr>
        <a:xfrm>
          <a:off x="0" y="0"/>
          <a:ext cx="0" cy="0"/>
          <a:chOff x="0" y="0"/>
          <a:chExt cx="0" cy="0"/>
        </a:xfrm>
      </p:grpSpPr>
      <p:sp>
        <p:nvSpPr>
          <p:cNvPr id="325" name="Google Shape;325;p20"/>
          <p:cNvSpPr txBox="1">
            <a:spLocks noGrp="1"/>
          </p:cNvSpPr>
          <p:nvPr>
            <p:ph type="title"/>
          </p:nvPr>
        </p:nvSpPr>
        <p:spPr>
          <a:xfrm>
            <a:off x="959969" y="2345400"/>
            <a:ext cx="3074000" cy="34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solidFill>
                  <a:schemeClr val="accen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26" name="Google Shape;326;p20"/>
          <p:cNvSpPr txBox="1">
            <a:spLocks noGrp="1"/>
          </p:cNvSpPr>
          <p:nvPr>
            <p:ph type="subTitle" idx="1"/>
          </p:nvPr>
        </p:nvSpPr>
        <p:spPr>
          <a:xfrm>
            <a:off x="959969" y="2721033"/>
            <a:ext cx="3074000" cy="5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7" name="Google Shape;327;p20"/>
          <p:cNvSpPr txBox="1">
            <a:spLocks noGrp="1"/>
          </p:cNvSpPr>
          <p:nvPr>
            <p:ph type="title" idx="2"/>
          </p:nvPr>
        </p:nvSpPr>
        <p:spPr>
          <a:xfrm>
            <a:off x="4558996" y="2345400"/>
            <a:ext cx="3074000" cy="34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28" name="Google Shape;328;p20"/>
          <p:cNvSpPr txBox="1">
            <a:spLocks noGrp="1"/>
          </p:cNvSpPr>
          <p:nvPr>
            <p:ph type="subTitle" idx="3"/>
          </p:nvPr>
        </p:nvSpPr>
        <p:spPr>
          <a:xfrm>
            <a:off x="4558996" y="2721033"/>
            <a:ext cx="3074000" cy="5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20"/>
          <p:cNvSpPr txBox="1">
            <a:spLocks noGrp="1"/>
          </p:cNvSpPr>
          <p:nvPr>
            <p:ph type="title" idx="4"/>
          </p:nvPr>
        </p:nvSpPr>
        <p:spPr>
          <a:xfrm>
            <a:off x="959969" y="4561400"/>
            <a:ext cx="3074000" cy="34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30" name="Google Shape;330;p20"/>
          <p:cNvSpPr txBox="1">
            <a:spLocks noGrp="1"/>
          </p:cNvSpPr>
          <p:nvPr>
            <p:ph type="subTitle" idx="5"/>
          </p:nvPr>
        </p:nvSpPr>
        <p:spPr>
          <a:xfrm>
            <a:off x="959969" y="4937033"/>
            <a:ext cx="3074000" cy="5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1" name="Google Shape;331;p20"/>
          <p:cNvSpPr txBox="1">
            <a:spLocks noGrp="1"/>
          </p:cNvSpPr>
          <p:nvPr>
            <p:ph type="title" idx="6"/>
          </p:nvPr>
        </p:nvSpPr>
        <p:spPr>
          <a:xfrm>
            <a:off x="4558996" y="4561400"/>
            <a:ext cx="3074000" cy="34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solidFill>
                  <a:schemeClr val="accen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32" name="Google Shape;332;p20"/>
          <p:cNvSpPr txBox="1">
            <a:spLocks noGrp="1"/>
          </p:cNvSpPr>
          <p:nvPr>
            <p:ph type="subTitle" idx="7"/>
          </p:nvPr>
        </p:nvSpPr>
        <p:spPr>
          <a:xfrm>
            <a:off x="4558996" y="4937033"/>
            <a:ext cx="3074000" cy="5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3" name="Google Shape;333;p20"/>
          <p:cNvSpPr txBox="1">
            <a:spLocks noGrp="1"/>
          </p:cNvSpPr>
          <p:nvPr>
            <p:ph type="title" idx="8"/>
          </p:nvPr>
        </p:nvSpPr>
        <p:spPr>
          <a:xfrm>
            <a:off x="8158031" y="2345400"/>
            <a:ext cx="3074000" cy="34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solidFill>
                  <a:schemeClr val="accent1"/>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34" name="Google Shape;334;p20"/>
          <p:cNvSpPr txBox="1">
            <a:spLocks noGrp="1"/>
          </p:cNvSpPr>
          <p:nvPr>
            <p:ph type="subTitle" idx="9"/>
          </p:nvPr>
        </p:nvSpPr>
        <p:spPr>
          <a:xfrm>
            <a:off x="8158031" y="2721033"/>
            <a:ext cx="3074000" cy="5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20"/>
          <p:cNvSpPr txBox="1">
            <a:spLocks noGrp="1"/>
          </p:cNvSpPr>
          <p:nvPr>
            <p:ph type="title" idx="13"/>
          </p:nvPr>
        </p:nvSpPr>
        <p:spPr>
          <a:xfrm>
            <a:off x="8158031" y="4561400"/>
            <a:ext cx="3074000" cy="34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336" name="Google Shape;336;p20"/>
          <p:cNvSpPr txBox="1">
            <a:spLocks noGrp="1"/>
          </p:cNvSpPr>
          <p:nvPr>
            <p:ph type="subTitle" idx="14"/>
          </p:nvPr>
        </p:nvSpPr>
        <p:spPr>
          <a:xfrm>
            <a:off x="8158031" y="4937033"/>
            <a:ext cx="3074000" cy="5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7" name="Google Shape;337;p20"/>
          <p:cNvSpPr txBox="1">
            <a:spLocks noGrp="1"/>
          </p:cNvSpPr>
          <p:nvPr>
            <p:ph type="title" idx="15"/>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38" name="Google Shape;338;p20"/>
          <p:cNvGrpSpPr/>
          <p:nvPr/>
        </p:nvGrpSpPr>
        <p:grpSpPr>
          <a:xfrm>
            <a:off x="5517172" y="5854072"/>
            <a:ext cx="1157656" cy="581189"/>
            <a:chOff x="4036209" y="4390554"/>
            <a:chExt cx="868242" cy="435892"/>
          </a:xfrm>
        </p:grpSpPr>
        <p:sp>
          <p:nvSpPr>
            <p:cNvPr id="339" name="Google Shape;339;p20"/>
            <p:cNvSpPr/>
            <p:nvPr/>
          </p:nvSpPr>
          <p:spPr>
            <a:xfrm>
              <a:off x="46489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0" name="Google Shape;340;p20"/>
            <p:cNvSpPr/>
            <p:nvPr/>
          </p:nvSpPr>
          <p:spPr>
            <a:xfrm>
              <a:off x="434255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1" name="Google Shape;341;p20"/>
            <p:cNvSpPr/>
            <p:nvPr/>
          </p:nvSpPr>
          <p:spPr>
            <a:xfrm>
              <a:off x="40362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342" name="Google Shape;342;p20"/>
          <p:cNvGrpSpPr/>
          <p:nvPr/>
        </p:nvGrpSpPr>
        <p:grpSpPr>
          <a:xfrm>
            <a:off x="-4547895" y="5995557"/>
            <a:ext cx="8401492" cy="509521"/>
            <a:chOff x="-233825" y="262867"/>
            <a:chExt cx="6301119" cy="382141"/>
          </a:xfrm>
        </p:grpSpPr>
        <p:cxnSp>
          <p:nvCxnSpPr>
            <p:cNvPr id="343" name="Google Shape;343;p20"/>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44" name="Google Shape;344;p20"/>
            <p:cNvGrpSpPr/>
            <p:nvPr/>
          </p:nvGrpSpPr>
          <p:grpSpPr>
            <a:xfrm rot="2700771">
              <a:off x="5739001" y="321019"/>
              <a:ext cx="274531" cy="265837"/>
              <a:chOff x="6021400" y="1654100"/>
              <a:chExt cx="435350" cy="421375"/>
            </a:xfrm>
          </p:grpSpPr>
          <p:sp>
            <p:nvSpPr>
              <p:cNvPr id="345" name="Google Shape;345;p20"/>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6" name="Google Shape;346;p20"/>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7" name="Google Shape;347;p20"/>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348" name="Google Shape;348;p20"/>
          <p:cNvGrpSpPr/>
          <p:nvPr/>
        </p:nvGrpSpPr>
        <p:grpSpPr>
          <a:xfrm flipH="1">
            <a:off x="8338405" y="5995557"/>
            <a:ext cx="8401492" cy="509521"/>
            <a:chOff x="-233825" y="262867"/>
            <a:chExt cx="6301119" cy="382141"/>
          </a:xfrm>
        </p:grpSpPr>
        <p:cxnSp>
          <p:nvCxnSpPr>
            <p:cNvPr id="349" name="Google Shape;349;p20"/>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50" name="Google Shape;350;p20"/>
            <p:cNvGrpSpPr/>
            <p:nvPr/>
          </p:nvGrpSpPr>
          <p:grpSpPr>
            <a:xfrm rot="2700771">
              <a:off x="5739001" y="321019"/>
              <a:ext cx="274531" cy="265837"/>
              <a:chOff x="6021400" y="1654100"/>
              <a:chExt cx="435350" cy="421375"/>
            </a:xfrm>
          </p:grpSpPr>
          <p:sp>
            <p:nvSpPr>
              <p:cNvPr id="351" name="Google Shape;351;p20"/>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2" name="Google Shape;352;p20"/>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3" name="Google Shape;353;p20"/>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203905427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354"/>
        <p:cNvGrpSpPr/>
        <p:nvPr/>
      </p:nvGrpSpPr>
      <p:grpSpPr>
        <a:xfrm>
          <a:off x="0" y="0"/>
          <a:ext cx="0" cy="0"/>
          <a:chOff x="0" y="0"/>
          <a:chExt cx="0" cy="0"/>
        </a:xfrm>
      </p:grpSpPr>
      <p:sp>
        <p:nvSpPr>
          <p:cNvPr id="355" name="Google Shape;355;p21"/>
          <p:cNvSpPr txBox="1">
            <a:spLocks noGrp="1"/>
          </p:cNvSpPr>
          <p:nvPr>
            <p:ph type="subTitle" idx="1"/>
          </p:nvPr>
        </p:nvSpPr>
        <p:spPr>
          <a:xfrm>
            <a:off x="1029316" y="4595695"/>
            <a:ext cx="2843600" cy="1301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356" name="Google Shape;356;p21"/>
          <p:cNvSpPr txBox="1">
            <a:spLocks noGrp="1"/>
          </p:cNvSpPr>
          <p:nvPr>
            <p:ph type="subTitle" idx="2"/>
          </p:nvPr>
        </p:nvSpPr>
        <p:spPr>
          <a:xfrm>
            <a:off x="1029316" y="4160900"/>
            <a:ext cx="2843600" cy="414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3300"/>
              <a:buFont typeface="Hanuman"/>
              <a:buNone/>
              <a:defRPr sz="2667">
                <a:latin typeface="Righteous"/>
                <a:ea typeface="Righteous"/>
                <a:cs typeface="Righteous"/>
                <a:sym typeface="Righteous"/>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357" name="Google Shape;357;p21"/>
          <p:cNvSpPr txBox="1">
            <a:spLocks noGrp="1"/>
          </p:cNvSpPr>
          <p:nvPr>
            <p:ph type="subTitle" idx="3"/>
          </p:nvPr>
        </p:nvSpPr>
        <p:spPr>
          <a:xfrm>
            <a:off x="4687053" y="4598665"/>
            <a:ext cx="2818000" cy="1301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358" name="Google Shape;358;p21"/>
          <p:cNvSpPr txBox="1">
            <a:spLocks noGrp="1"/>
          </p:cNvSpPr>
          <p:nvPr>
            <p:ph type="subTitle" idx="4"/>
          </p:nvPr>
        </p:nvSpPr>
        <p:spPr>
          <a:xfrm>
            <a:off x="4687053" y="4160900"/>
            <a:ext cx="2818000" cy="414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3300"/>
              <a:buFont typeface="Hanuman"/>
              <a:buNone/>
              <a:defRPr sz="2667">
                <a:latin typeface="Righteous"/>
                <a:ea typeface="Righteous"/>
                <a:cs typeface="Righteous"/>
                <a:sym typeface="Righteous"/>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359" name="Google Shape;359;p21"/>
          <p:cNvSpPr txBox="1">
            <a:spLocks noGrp="1"/>
          </p:cNvSpPr>
          <p:nvPr>
            <p:ph type="subTitle" idx="5"/>
          </p:nvPr>
        </p:nvSpPr>
        <p:spPr>
          <a:xfrm>
            <a:off x="8344684" y="4160900"/>
            <a:ext cx="2818000" cy="414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3300"/>
              <a:buFont typeface="Hanuman"/>
              <a:buNone/>
              <a:defRPr sz="2667">
                <a:latin typeface="Righteous"/>
                <a:ea typeface="Righteous"/>
                <a:cs typeface="Righteous"/>
                <a:sym typeface="Righteous"/>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360" name="Google Shape;360;p21"/>
          <p:cNvSpPr txBox="1">
            <a:spLocks noGrp="1"/>
          </p:cNvSpPr>
          <p:nvPr>
            <p:ph type="subTitle" idx="6"/>
          </p:nvPr>
        </p:nvSpPr>
        <p:spPr>
          <a:xfrm>
            <a:off x="8344684" y="4598671"/>
            <a:ext cx="2818000" cy="1298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sp>
        <p:nvSpPr>
          <p:cNvPr id="361" name="Google Shape;361;p21"/>
          <p:cNvSpPr txBox="1">
            <a:spLocks noGrp="1"/>
          </p:cNvSpPr>
          <p:nvPr>
            <p:ph type="title" hasCustomPrompt="1"/>
          </p:nvPr>
        </p:nvSpPr>
        <p:spPr>
          <a:xfrm>
            <a:off x="1029316" y="2889000"/>
            <a:ext cx="1758000" cy="10728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4000"/>
              <a:buNone/>
              <a:defRPr sz="5333" b="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62" name="Google Shape;362;p21"/>
          <p:cNvSpPr txBox="1">
            <a:spLocks noGrp="1"/>
          </p:cNvSpPr>
          <p:nvPr>
            <p:ph type="title" idx="7" hasCustomPrompt="1"/>
          </p:nvPr>
        </p:nvSpPr>
        <p:spPr>
          <a:xfrm>
            <a:off x="4687053" y="2889000"/>
            <a:ext cx="1758000" cy="10728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4000"/>
              <a:buNone/>
              <a:defRPr sz="5333" b="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63" name="Google Shape;363;p21"/>
          <p:cNvSpPr txBox="1">
            <a:spLocks noGrp="1"/>
          </p:cNvSpPr>
          <p:nvPr>
            <p:ph type="title" idx="8" hasCustomPrompt="1"/>
          </p:nvPr>
        </p:nvSpPr>
        <p:spPr>
          <a:xfrm>
            <a:off x="8344684" y="2889000"/>
            <a:ext cx="1758000" cy="10728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4000"/>
              <a:buNone/>
              <a:defRPr sz="5333" b="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64" name="Google Shape;364;p21"/>
          <p:cNvSpPr txBox="1">
            <a:spLocks noGrp="1"/>
          </p:cNvSpPr>
          <p:nvPr>
            <p:ph type="title" idx="9"/>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65" name="Google Shape;365;p21"/>
          <p:cNvGrpSpPr/>
          <p:nvPr/>
        </p:nvGrpSpPr>
        <p:grpSpPr>
          <a:xfrm>
            <a:off x="-311766" y="350490"/>
            <a:ext cx="8401492" cy="509521"/>
            <a:chOff x="-233825" y="262867"/>
            <a:chExt cx="6301119" cy="382141"/>
          </a:xfrm>
        </p:grpSpPr>
        <p:cxnSp>
          <p:nvCxnSpPr>
            <p:cNvPr id="366" name="Google Shape;366;p21"/>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67" name="Google Shape;367;p21"/>
            <p:cNvGrpSpPr/>
            <p:nvPr/>
          </p:nvGrpSpPr>
          <p:grpSpPr>
            <a:xfrm rot="2700771">
              <a:off x="5739001" y="321019"/>
              <a:ext cx="274531" cy="265837"/>
              <a:chOff x="6021400" y="1654100"/>
              <a:chExt cx="435350" cy="421375"/>
            </a:xfrm>
          </p:grpSpPr>
          <p:sp>
            <p:nvSpPr>
              <p:cNvPr id="368" name="Google Shape;368;p21"/>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69" name="Google Shape;369;p21"/>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0" name="Google Shape;370;p21"/>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371" name="Google Shape;371;p21"/>
          <p:cNvGrpSpPr/>
          <p:nvPr/>
        </p:nvGrpSpPr>
        <p:grpSpPr>
          <a:xfrm flipH="1">
            <a:off x="4274405" y="5995557"/>
            <a:ext cx="8401492" cy="509521"/>
            <a:chOff x="-233825" y="262867"/>
            <a:chExt cx="6301119" cy="382141"/>
          </a:xfrm>
        </p:grpSpPr>
        <p:cxnSp>
          <p:nvCxnSpPr>
            <p:cNvPr id="372" name="Google Shape;372;p21"/>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73" name="Google Shape;373;p21"/>
            <p:cNvGrpSpPr/>
            <p:nvPr/>
          </p:nvGrpSpPr>
          <p:grpSpPr>
            <a:xfrm rot="2700771">
              <a:off x="5739001" y="321019"/>
              <a:ext cx="274531" cy="265837"/>
              <a:chOff x="6021400" y="1654100"/>
              <a:chExt cx="435350" cy="421375"/>
            </a:xfrm>
          </p:grpSpPr>
          <p:sp>
            <p:nvSpPr>
              <p:cNvPr id="374" name="Google Shape;374;p21"/>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5" name="Google Shape;375;p21"/>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6" name="Google Shape;376;p21"/>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378928344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960000" y="1072300"/>
            <a:ext cx="5136000" cy="947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7333"/>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9" name="Google Shape;379;p22"/>
          <p:cNvSpPr txBox="1">
            <a:spLocks noGrp="1"/>
          </p:cNvSpPr>
          <p:nvPr>
            <p:ph type="body" idx="1"/>
          </p:nvPr>
        </p:nvSpPr>
        <p:spPr>
          <a:xfrm>
            <a:off x="960000" y="2641600"/>
            <a:ext cx="4429600" cy="34504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Char char="●"/>
              <a:defRPr sz="2400"/>
            </a:lvl1pPr>
            <a:lvl2pPr marL="1219170" lvl="1" indent="-423323" rtl="0">
              <a:lnSpc>
                <a:spcPct val="115000"/>
              </a:lnSpc>
              <a:spcBef>
                <a:spcPts val="0"/>
              </a:spcBef>
              <a:spcAft>
                <a:spcPts val="0"/>
              </a:spcAft>
              <a:buSzPts val="1400"/>
              <a:buChar char="○"/>
              <a:defRPr/>
            </a:lvl2pPr>
            <a:lvl3pPr marL="1828754" lvl="2" indent="-423323" rtl="0">
              <a:lnSpc>
                <a:spcPct val="115000"/>
              </a:lnSpc>
              <a:spcBef>
                <a:spcPts val="0"/>
              </a:spcBef>
              <a:spcAft>
                <a:spcPts val="0"/>
              </a:spcAft>
              <a:buSzPts val="1400"/>
              <a:buChar char="■"/>
              <a:defRPr/>
            </a:lvl3pPr>
            <a:lvl4pPr marL="2438339" lvl="3" indent="-423323" rtl="0">
              <a:lnSpc>
                <a:spcPct val="115000"/>
              </a:lnSpc>
              <a:spcBef>
                <a:spcPts val="0"/>
              </a:spcBef>
              <a:spcAft>
                <a:spcPts val="0"/>
              </a:spcAft>
              <a:buSzPts val="1400"/>
              <a:buChar char="●"/>
              <a:defRPr/>
            </a:lvl4pPr>
            <a:lvl5pPr marL="3047924" lvl="4" indent="-423323" rtl="0">
              <a:lnSpc>
                <a:spcPct val="115000"/>
              </a:lnSpc>
              <a:spcBef>
                <a:spcPts val="0"/>
              </a:spcBef>
              <a:spcAft>
                <a:spcPts val="0"/>
              </a:spcAft>
              <a:buSzPts val="1400"/>
              <a:buChar char="○"/>
              <a:defRPr/>
            </a:lvl5pPr>
            <a:lvl6pPr marL="3657509" lvl="5" indent="-423323" rtl="0">
              <a:lnSpc>
                <a:spcPct val="115000"/>
              </a:lnSpc>
              <a:spcBef>
                <a:spcPts val="0"/>
              </a:spcBef>
              <a:spcAft>
                <a:spcPts val="0"/>
              </a:spcAft>
              <a:buSzPts val="1400"/>
              <a:buChar char="■"/>
              <a:defRPr/>
            </a:lvl6pPr>
            <a:lvl7pPr marL="4267093" lvl="6" indent="-423323" rtl="0">
              <a:lnSpc>
                <a:spcPct val="115000"/>
              </a:lnSpc>
              <a:spcBef>
                <a:spcPts val="0"/>
              </a:spcBef>
              <a:spcAft>
                <a:spcPts val="0"/>
              </a:spcAft>
              <a:buSzPts val="1400"/>
              <a:buChar char="●"/>
              <a:defRPr/>
            </a:lvl7pPr>
            <a:lvl8pPr marL="4876678" lvl="7" indent="-423323" rtl="0">
              <a:lnSpc>
                <a:spcPct val="115000"/>
              </a:lnSpc>
              <a:spcBef>
                <a:spcPts val="0"/>
              </a:spcBef>
              <a:spcAft>
                <a:spcPts val="0"/>
              </a:spcAft>
              <a:buSzPts val="1400"/>
              <a:buChar char="○"/>
              <a:defRPr/>
            </a:lvl8pPr>
            <a:lvl9pPr marL="5486263" lvl="8" indent="-423323" rtl="0">
              <a:lnSpc>
                <a:spcPct val="115000"/>
              </a:lnSpc>
              <a:spcBef>
                <a:spcPts val="0"/>
              </a:spcBef>
              <a:spcAft>
                <a:spcPts val="0"/>
              </a:spcAft>
              <a:buSzPts val="1400"/>
              <a:buChar char="■"/>
              <a:defRPr/>
            </a:lvl9pPr>
          </a:lstStyle>
          <a:p>
            <a:endParaRPr/>
          </a:p>
        </p:txBody>
      </p:sp>
      <p:grpSp>
        <p:nvGrpSpPr>
          <p:cNvPr id="380" name="Google Shape;380;p22"/>
          <p:cNvGrpSpPr/>
          <p:nvPr/>
        </p:nvGrpSpPr>
        <p:grpSpPr>
          <a:xfrm>
            <a:off x="-311766" y="350490"/>
            <a:ext cx="8401492" cy="509521"/>
            <a:chOff x="-233825" y="262867"/>
            <a:chExt cx="6301119" cy="382141"/>
          </a:xfrm>
        </p:grpSpPr>
        <p:cxnSp>
          <p:nvCxnSpPr>
            <p:cNvPr id="381" name="Google Shape;381;p22"/>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82" name="Google Shape;382;p22"/>
            <p:cNvGrpSpPr/>
            <p:nvPr/>
          </p:nvGrpSpPr>
          <p:grpSpPr>
            <a:xfrm rot="2700771">
              <a:off x="5739001" y="321019"/>
              <a:ext cx="274531" cy="265837"/>
              <a:chOff x="6021400" y="1654100"/>
              <a:chExt cx="435350" cy="421375"/>
            </a:xfrm>
          </p:grpSpPr>
          <p:sp>
            <p:nvSpPr>
              <p:cNvPr id="383" name="Google Shape;383;p22"/>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4" name="Google Shape;384;p22"/>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5" name="Google Shape;385;p22"/>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386" name="Google Shape;386;p22"/>
          <p:cNvGrpSpPr/>
          <p:nvPr/>
        </p:nvGrpSpPr>
        <p:grpSpPr>
          <a:xfrm>
            <a:off x="7851500" y="5854072"/>
            <a:ext cx="1157656" cy="581189"/>
            <a:chOff x="5888625" y="4390554"/>
            <a:chExt cx="868242" cy="435892"/>
          </a:xfrm>
        </p:grpSpPr>
        <p:sp>
          <p:nvSpPr>
            <p:cNvPr id="387" name="Google Shape;387;p22"/>
            <p:cNvSpPr/>
            <p:nvPr/>
          </p:nvSpPr>
          <p:spPr>
            <a:xfrm>
              <a:off x="65013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8" name="Google Shape;388;p22"/>
            <p:cNvSpPr/>
            <p:nvPr/>
          </p:nvSpPr>
          <p:spPr>
            <a:xfrm>
              <a:off x="619497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9" name="Google Shape;389;p22"/>
            <p:cNvSpPr/>
            <p:nvPr/>
          </p:nvSpPr>
          <p:spPr>
            <a:xfrm>
              <a:off x="58886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cxnSp>
        <p:nvCxnSpPr>
          <p:cNvPr id="390" name="Google Shape;390;p22"/>
          <p:cNvCxnSpPr/>
          <p:nvPr/>
        </p:nvCxnSpPr>
        <p:spPr>
          <a:xfrm>
            <a:off x="-311767" y="6249047"/>
            <a:ext cx="79944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51041634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391"/>
        <p:cNvGrpSpPr/>
        <p:nvPr/>
      </p:nvGrpSpPr>
      <p:grpSpPr>
        <a:xfrm>
          <a:off x="0" y="0"/>
          <a:ext cx="0" cy="0"/>
          <a:chOff x="0" y="0"/>
          <a:chExt cx="0" cy="0"/>
        </a:xfrm>
      </p:grpSpPr>
      <p:sp>
        <p:nvSpPr>
          <p:cNvPr id="392" name="Google Shape;392;p23"/>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393" name="Google Shape;393;p23"/>
          <p:cNvCxnSpPr/>
          <p:nvPr/>
        </p:nvCxnSpPr>
        <p:spPr>
          <a:xfrm>
            <a:off x="-311767" y="6249047"/>
            <a:ext cx="7994400" cy="0"/>
          </a:xfrm>
          <a:prstGeom prst="straightConnector1">
            <a:avLst/>
          </a:prstGeom>
          <a:noFill/>
          <a:ln w="9525" cap="flat" cmpd="sng">
            <a:solidFill>
              <a:schemeClr val="lt1"/>
            </a:solidFill>
            <a:prstDash val="solid"/>
            <a:round/>
            <a:headEnd type="none" w="med" len="med"/>
            <a:tailEnd type="none" w="med" len="med"/>
          </a:ln>
        </p:spPr>
      </p:cxnSp>
      <p:grpSp>
        <p:nvGrpSpPr>
          <p:cNvPr id="394" name="Google Shape;394;p23"/>
          <p:cNvGrpSpPr/>
          <p:nvPr/>
        </p:nvGrpSpPr>
        <p:grpSpPr>
          <a:xfrm>
            <a:off x="7851500" y="5854072"/>
            <a:ext cx="1157656" cy="581189"/>
            <a:chOff x="5888625" y="4390554"/>
            <a:chExt cx="868242" cy="435892"/>
          </a:xfrm>
        </p:grpSpPr>
        <p:sp>
          <p:nvSpPr>
            <p:cNvPr id="395" name="Google Shape;395;p23"/>
            <p:cNvSpPr/>
            <p:nvPr/>
          </p:nvSpPr>
          <p:spPr>
            <a:xfrm>
              <a:off x="65013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6" name="Google Shape;396;p23"/>
            <p:cNvSpPr/>
            <p:nvPr/>
          </p:nvSpPr>
          <p:spPr>
            <a:xfrm>
              <a:off x="619497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7" name="Google Shape;397;p23"/>
            <p:cNvSpPr/>
            <p:nvPr/>
          </p:nvSpPr>
          <p:spPr>
            <a:xfrm>
              <a:off x="58886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398" name="Google Shape;398;p23"/>
          <p:cNvGrpSpPr/>
          <p:nvPr/>
        </p:nvGrpSpPr>
        <p:grpSpPr>
          <a:xfrm>
            <a:off x="3821120" y="350490"/>
            <a:ext cx="8370881" cy="509521"/>
            <a:chOff x="2865839" y="262867"/>
            <a:chExt cx="6278161" cy="382141"/>
          </a:xfrm>
        </p:grpSpPr>
        <p:cxnSp>
          <p:nvCxnSpPr>
            <p:cNvPr id="399" name="Google Shape;399;p23"/>
            <p:cNvCxnSpPr/>
            <p:nvPr/>
          </p:nvCxnSpPr>
          <p:spPr>
            <a:xfrm>
              <a:off x="3148200"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400" name="Google Shape;400;p23"/>
            <p:cNvGrpSpPr/>
            <p:nvPr/>
          </p:nvGrpSpPr>
          <p:grpSpPr>
            <a:xfrm rot="-2700771" flipH="1">
              <a:off x="2919601" y="321019"/>
              <a:ext cx="274531" cy="265837"/>
              <a:chOff x="6021400" y="1654100"/>
              <a:chExt cx="435350" cy="421375"/>
            </a:xfrm>
          </p:grpSpPr>
          <p:sp>
            <p:nvSpPr>
              <p:cNvPr id="401" name="Google Shape;401;p23"/>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2" name="Google Shape;402;p23"/>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3" name="Google Shape;403;p23"/>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77106266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04"/>
        <p:cNvGrpSpPr/>
        <p:nvPr/>
      </p:nvGrpSpPr>
      <p:grpSpPr>
        <a:xfrm>
          <a:off x="0" y="0"/>
          <a:ext cx="0" cy="0"/>
          <a:chOff x="0" y="0"/>
          <a:chExt cx="0" cy="0"/>
        </a:xfrm>
      </p:grpSpPr>
      <p:sp>
        <p:nvSpPr>
          <p:cNvPr id="405" name="Google Shape;405;p24"/>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406" name="Google Shape;406;p24"/>
          <p:cNvCxnSpPr>
            <a:stCxn id="407" idx="4"/>
          </p:cNvCxnSpPr>
          <p:nvPr/>
        </p:nvCxnSpPr>
        <p:spPr>
          <a:xfrm rot="5400000">
            <a:off x="-1757657" y="3536500"/>
            <a:ext cx="989200" cy="4436800"/>
          </a:xfrm>
          <a:prstGeom prst="bentConnector2">
            <a:avLst/>
          </a:prstGeom>
          <a:noFill/>
          <a:ln w="9525" cap="flat" cmpd="sng">
            <a:solidFill>
              <a:schemeClr val="dk2"/>
            </a:solidFill>
            <a:prstDash val="solid"/>
            <a:round/>
            <a:headEnd type="none" w="med" len="med"/>
            <a:tailEnd type="none" w="med" len="med"/>
          </a:ln>
        </p:spPr>
      </p:cxnSp>
      <p:grpSp>
        <p:nvGrpSpPr>
          <p:cNvPr id="408" name="Google Shape;408;p24"/>
          <p:cNvGrpSpPr/>
          <p:nvPr/>
        </p:nvGrpSpPr>
        <p:grpSpPr>
          <a:xfrm rot="2699229" flipH="1">
            <a:off x="770261" y="4918026"/>
            <a:ext cx="366041" cy="354449"/>
            <a:chOff x="6021400" y="1654100"/>
            <a:chExt cx="435350" cy="421375"/>
          </a:xfrm>
        </p:grpSpPr>
        <p:sp>
          <p:nvSpPr>
            <p:cNvPr id="409" name="Google Shape;409;p24"/>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0" name="Google Shape;410;p24"/>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1" name="Google Shape;411;p24"/>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407" name="Google Shape;407;p24"/>
          <p:cNvSpPr/>
          <p:nvPr/>
        </p:nvSpPr>
        <p:spPr>
          <a:xfrm>
            <a:off x="890943" y="5143500"/>
            <a:ext cx="128800" cy="116800"/>
          </a:xfrm>
          <a:prstGeom prst="ellipse">
            <a:avLst/>
          </a:prstGeom>
          <a:no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cxnSp>
        <p:nvCxnSpPr>
          <p:cNvPr id="412" name="Google Shape;412;p24"/>
          <p:cNvCxnSpPr>
            <a:stCxn id="413" idx="4"/>
          </p:cNvCxnSpPr>
          <p:nvPr/>
        </p:nvCxnSpPr>
        <p:spPr>
          <a:xfrm rot="-5400000" flipH="1">
            <a:off x="12925333" y="3536051"/>
            <a:ext cx="1026800" cy="4400400"/>
          </a:xfrm>
          <a:prstGeom prst="bentConnector2">
            <a:avLst/>
          </a:prstGeom>
          <a:noFill/>
          <a:ln w="9525" cap="flat" cmpd="sng">
            <a:solidFill>
              <a:schemeClr val="dk2"/>
            </a:solidFill>
            <a:prstDash val="solid"/>
            <a:round/>
            <a:headEnd type="none" w="med" len="med"/>
            <a:tailEnd type="none" w="med" len="med"/>
          </a:ln>
        </p:spPr>
      </p:cxnSp>
      <p:grpSp>
        <p:nvGrpSpPr>
          <p:cNvPr id="414" name="Google Shape;414;p24"/>
          <p:cNvGrpSpPr/>
          <p:nvPr/>
        </p:nvGrpSpPr>
        <p:grpSpPr>
          <a:xfrm rot="-2699229">
            <a:off x="11057277" y="4879926"/>
            <a:ext cx="366041" cy="354449"/>
            <a:chOff x="6021400" y="1654100"/>
            <a:chExt cx="435350" cy="421375"/>
          </a:xfrm>
        </p:grpSpPr>
        <p:sp>
          <p:nvSpPr>
            <p:cNvPr id="415" name="Google Shape;415;p24"/>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6" name="Google Shape;416;p24"/>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7" name="Google Shape;417;p24"/>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413" name="Google Shape;413;p24"/>
          <p:cNvSpPr/>
          <p:nvPr/>
        </p:nvSpPr>
        <p:spPr>
          <a:xfrm>
            <a:off x="11110933" y="4967651"/>
            <a:ext cx="255200" cy="255200"/>
          </a:xfrm>
          <a:prstGeom prst="ellipse">
            <a:avLst/>
          </a:prstGeom>
          <a:no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285714873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418"/>
        <p:cNvGrpSpPr/>
        <p:nvPr/>
      </p:nvGrpSpPr>
      <p:grpSpPr>
        <a:xfrm>
          <a:off x="0" y="0"/>
          <a:ext cx="0" cy="0"/>
          <a:chOff x="0" y="0"/>
          <a:chExt cx="0" cy="0"/>
        </a:xfrm>
      </p:grpSpPr>
      <p:sp>
        <p:nvSpPr>
          <p:cNvPr id="419" name="Google Shape;419;p25"/>
          <p:cNvSpPr txBox="1">
            <a:spLocks noGrp="1"/>
          </p:cNvSpPr>
          <p:nvPr>
            <p:ph type="subTitle" idx="1"/>
          </p:nvPr>
        </p:nvSpPr>
        <p:spPr>
          <a:xfrm>
            <a:off x="960000" y="3622500"/>
            <a:ext cx="3963200" cy="26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24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20" name="Google Shape;420;p25"/>
          <p:cNvSpPr txBox="1">
            <a:spLocks noGrp="1"/>
          </p:cNvSpPr>
          <p:nvPr>
            <p:ph type="title"/>
          </p:nvPr>
        </p:nvSpPr>
        <p:spPr>
          <a:xfrm>
            <a:off x="960000" y="1056467"/>
            <a:ext cx="5188400" cy="2093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7333"/>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1" name="Google Shape;421;p25"/>
          <p:cNvGrpSpPr/>
          <p:nvPr/>
        </p:nvGrpSpPr>
        <p:grpSpPr>
          <a:xfrm>
            <a:off x="-311766" y="350490"/>
            <a:ext cx="8401492" cy="509521"/>
            <a:chOff x="-233825" y="262867"/>
            <a:chExt cx="6301119" cy="382141"/>
          </a:xfrm>
        </p:grpSpPr>
        <p:cxnSp>
          <p:nvCxnSpPr>
            <p:cNvPr id="422" name="Google Shape;422;p25"/>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423" name="Google Shape;423;p25"/>
            <p:cNvGrpSpPr/>
            <p:nvPr/>
          </p:nvGrpSpPr>
          <p:grpSpPr>
            <a:xfrm rot="2700771">
              <a:off x="5739001" y="321019"/>
              <a:ext cx="274531" cy="265837"/>
              <a:chOff x="6021400" y="1654100"/>
              <a:chExt cx="435350" cy="421375"/>
            </a:xfrm>
          </p:grpSpPr>
          <p:sp>
            <p:nvSpPr>
              <p:cNvPr id="424" name="Google Shape;424;p25"/>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5" name="Google Shape;425;p25"/>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6" name="Google Shape;426;p25"/>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
        <p:nvSpPr>
          <p:cNvPr id="427" name="Google Shape;427;p25"/>
          <p:cNvSpPr/>
          <p:nvPr/>
        </p:nvSpPr>
        <p:spPr>
          <a:xfrm>
            <a:off x="8259967"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8" name="Google Shape;428;p25"/>
          <p:cNvSpPr/>
          <p:nvPr/>
        </p:nvSpPr>
        <p:spPr>
          <a:xfrm>
            <a:off x="7851500"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9" name="Google Shape;429;p25"/>
          <p:cNvSpPr/>
          <p:nvPr/>
        </p:nvSpPr>
        <p:spPr>
          <a:xfrm>
            <a:off x="8668433"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cxnSp>
        <p:nvCxnSpPr>
          <p:cNvPr id="430" name="Google Shape;430;p25"/>
          <p:cNvCxnSpPr/>
          <p:nvPr/>
        </p:nvCxnSpPr>
        <p:spPr>
          <a:xfrm>
            <a:off x="-311767" y="6249047"/>
            <a:ext cx="79944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073449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8"/>
        <p:cNvGrpSpPr/>
        <p:nvPr/>
      </p:nvGrpSpPr>
      <p:grpSpPr>
        <a:xfrm>
          <a:off x="0" y="0"/>
          <a:ext cx="0" cy="0"/>
          <a:chOff x="0" y="0"/>
          <a:chExt cx="0" cy="0"/>
        </a:xfrm>
      </p:grpSpPr>
      <p:sp>
        <p:nvSpPr>
          <p:cNvPr id="59" name="Google Shape;59;p9"/>
          <p:cNvSpPr/>
          <p:nvPr/>
        </p:nvSpPr>
        <p:spPr>
          <a:xfrm>
            <a:off x="2871567" y="2263867"/>
            <a:ext cx="7624400" cy="7624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0" name="Google Shape;60;p9"/>
          <p:cNvSpPr/>
          <p:nvPr/>
        </p:nvSpPr>
        <p:spPr>
          <a:xfrm>
            <a:off x="-1611500" y="-1779249"/>
            <a:ext cx="3319200" cy="3319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1" name="Google Shape;61;p9"/>
          <p:cNvSpPr txBox="1">
            <a:spLocks noGrp="1"/>
          </p:cNvSpPr>
          <p:nvPr>
            <p:ph type="subTitle" idx="1"/>
          </p:nvPr>
        </p:nvSpPr>
        <p:spPr>
          <a:xfrm>
            <a:off x="951200" y="1548600"/>
            <a:ext cx="4721600" cy="1888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2133"/>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62" name="Google Shape;62;p9"/>
          <p:cNvSpPr txBox="1">
            <a:spLocks noGrp="1"/>
          </p:cNvSpPr>
          <p:nvPr>
            <p:ph type="subTitle" idx="2"/>
          </p:nvPr>
        </p:nvSpPr>
        <p:spPr>
          <a:xfrm>
            <a:off x="2420700" y="4331267"/>
            <a:ext cx="4860800" cy="123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2100"/>
              <a:buNone/>
              <a:defRPr sz="2133">
                <a:solidFill>
                  <a:schemeClr val="dk2"/>
                </a:solidFill>
              </a:defRPr>
            </a:lvl1pPr>
            <a:lvl2pPr lvl="1" algn="ctr" rtl="0">
              <a:lnSpc>
                <a:spcPct val="100000"/>
              </a:lnSpc>
              <a:spcBef>
                <a:spcPts val="0"/>
              </a:spcBef>
              <a:spcAft>
                <a:spcPts val="0"/>
              </a:spcAft>
              <a:buClr>
                <a:schemeClr val="dk2"/>
              </a:buClr>
              <a:buSzPts val="2100"/>
              <a:buNone/>
              <a:defRPr sz="2800">
                <a:solidFill>
                  <a:schemeClr val="dk2"/>
                </a:solidFill>
              </a:defRPr>
            </a:lvl2pPr>
            <a:lvl3pPr lvl="2" algn="ctr" rtl="0">
              <a:lnSpc>
                <a:spcPct val="100000"/>
              </a:lnSpc>
              <a:spcBef>
                <a:spcPts val="0"/>
              </a:spcBef>
              <a:spcAft>
                <a:spcPts val="0"/>
              </a:spcAft>
              <a:buClr>
                <a:schemeClr val="dk2"/>
              </a:buClr>
              <a:buSzPts val="2100"/>
              <a:buNone/>
              <a:defRPr sz="2800">
                <a:solidFill>
                  <a:schemeClr val="dk2"/>
                </a:solidFill>
              </a:defRPr>
            </a:lvl3pPr>
            <a:lvl4pPr lvl="3" algn="ctr" rtl="0">
              <a:lnSpc>
                <a:spcPct val="100000"/>
              </a:lnSpc>
              <a:spcBef>
                <a:spcPts val="0"/>
              </a:spcBef>
              <a:spcAft>
                <a:spcPts val="0"/>
              </a:spcAft>
              <a:buClr>
                <a:schemeClr val="dk2"/>
              </a:buClr>
              <a:buSzPts val="2100"/>
              <a:buNone/>
              <a:defRPr sz="2800">
                <a:solidFill>
                  <a:schemeClr val="dk2"/>
                </a:solidFill>
              </a:defRPr>
            </a:lvl4pPr>
            <a:lvl5pPr lvl="4" algn="ctr" rtl="0">
              <a:lnSpc>
                <a:spcPct val="100000"/>
              </a:lnSpc>
              <a:spcBef>
                <a:spcPts val="0"/>
              </a:spcBef>
              <a:spcAft>
                <a:spcPts val="0"/>
              </a:spcAft>
              <a:buClr>
                <a:schemeClr val="dk2"/>
              </a:buClr>
              <a:buSzPts val="2100"/>
              <a:buNone/>
              <a:defRPr sz="2800">
                <a:solidFill>
                  <a:schemeClr val="dk2"/>
                </a:solidFill>
              </a:defRPr>
            </a:lvl5pPr>
            <a:lvl6pPr lvl="5" algn="ctr" rtl="0">
              <a:lnSpc>
                <a:spcPct val="100000"/>
              </a:lnSpc>
              <a:spcBef>
                <a:spcPts val="0"/>
              </a:spcBef>
              <a:spcAft>
                <a:spcPts val="0"/>
              </a:spcAft>
              <a:buClr>
                <a:schemeClr val="dk2"/>
              </a:buClr>
              <a:buSzPts val="2100"/>
              <a:buNone/>
              <a:defRPr sz="2800">
                <a:solidFill>
                  <a:schemeClr val="dk2"/>
                </a:solidFill>
              </a:defRPr>
            </a:lvl6pPr>
            <a:lvl7pPr lvl="6" algn="ctr" rtl="0">
              <a:lnSpc>
                <a:spcPct val="100000"/>
              </a:lnSpc>
              <a:spcBef>
                <a:spcPts val="0"/>
              </a:spcBef>
              <a:spcAft>
                <a:spcPts val="0"/>
              </a:spcAft>
              <a:buClr>
                <a:schemeClr val="dk2"/>
              </a:buClr>
              <a:buSzPts val="2100"/>
              <a:buNone/>
              <a:defRPr sz="2800">
                <a:solidFill>
                  <a:schemeClr val="dk2"/>
                </a:solidFill>
              </a:defRPr>
            </a:lvl7pPr>
            <a:lvl8pPr lvl="7" algn="ctr" rtl="0">
              <a:lnSpc>
                <a:spcPct val="100000"/>
              </a:lnSpc>
              <a:spcBef>
                <a:spcPts val="0"/>
              </a:spcBef>
              <a:spcAft>
                <a:spcPts val="0"/>
              </a:spcAft>
              <a:buClr>
                <a:schemeClr val="dk2"/>
              </a:buClr>
              <a:buSzPts val="2100"/>
              <a:buNone/>
              <a:defRPr sz="2800">
                <a:solidFill>
                  <a:schemeClr val="dk2"/>
                </a:solidFill>
              </a:defRPr>
            </a:lvl8pPr>
            <a:lvl9pPr lvl="8" algn="ctr" rtl="0">
              <a:lnSpc>
                <a:spcPct val="100000"/>
              </a:lnSpc>
              <a:spcBef>
                <a:spcPts val="0"/>
              </a:spcBef>
              <a:spcAft>
                <a:spcPts val="0"/>
              </a:spcAft>
              <a:buClr>
                <a:schemeClr val="dk2"/>
              </a:buClr>
              <a:buSzPts val="2100"/>
              <a:buNone/>
              <a:defRPr sz="2800">
                <a:solidFill>
                  <a:schemeClr val="dk2"/>
                </a:solidFill>
              </a:defRPr>
            </a:lvl9pPr>
          </a:lstStyle>
          <a:p>
            <a:endParaRPr/>
          </a:p>
        </p:txBody>
      </p:sp>
      <p:sp>
        <p:nvSpPr>
          <p:cNvPr id="63" name="Google Shape;63;p9"/>
          <p:cNvSpPr txBox="1">
            <a:spLocks noGrp="1"/>
          </p:cNvSpPr>
          <p:nvPr>
            <p:ph type="title"/>
          </p:nvPr>
        </p:nvSpPr>
        <p:spPr>
          <a:xfrm>
            <a:off x="951200" y="593367"/>
            <a:ext cx="10289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79359774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431"/>
        <p:cNvGrpSpPr/>
        <p:nvPr/>
      </p:nvGrpSpPr>
      <p:grpSpPr>
        <a:xfrm>
          <a:off x="0" y="0"/>
          <a:ext cx="0" cy="0"/>
          <a:chOff x="0" y="0"/>
          <a:chExt cx="0" cy="0"/>
        </a:xfrm>
      </p:grpSpPr>
      <p:sp>
        <p:nvSpPr>
          <p:cNvPr id="432" name="Google Shape;432;p26"/>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88191728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433"/>
        <p:cNvGrpSpPr/>
        <p:nvPr/>
      </p:nvGrpSpPr>
      <p:grpSpPr>
        <a:xfrm>
          <a:off x="0" y="0"/>
          <a:ext cx="0" cy="0"/>
          <a:chOff x="0" y="0"/>
          <a:chExt cx="0" cy="0"/>
        </a:xfrm>
      </p:grpSpPr>
      <p:sp>
        <p:nvSpPr>
          <p:cNvPr id="434" name="Google Shape;434;p27"/>
          <p:cNvSpPr txBox="1">
            <a:spLocks noGrp="1"/>
          </p:cNvSpPr>
          <p:nvPr>
            <p:ph type="ctrTitle"/>
          </p:nvPr>
        </p:nvSpPr>
        <p:spPr>
          <a:xfrm>
            <a:off x="3598000" y="893100"/>
            <a:ext cx="4996000" cy="84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435" name="Google Shape;435;p27"/>
          <p:cNvSpPr txBox="1">
            <a:spLocks noGrp="1"/>
          </p:cNvSpPr>
          <p:nvPr>
            <p:ph type="subTitle" idx="1"/>
          </p:nvPr>
        </p:nvSpPr>
        <p:spPr>
          <a:xfrm>
            <a:off x="3597984" y="2858033"/>
            <a:ext cx="4996000" cy="150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436" name="Google Shape;436;p27"/>
          <p:cNvSpPr txBox="1"/>
          <p:nvPr/>
        </p:nvSpPr>
        <p:spPr>
          <a:xfrm>
            <a:off x="3239984" y="4651333"/>
            <a:ext cx="5712000" cy="974400"/>
          </a:xfrm>
          <a:prstGeom prst="rect">
            <a:avLst/>
          </a:prstGeom>
          <a:noFill/>
          <a:ln>
            <a:noFill/>
          </a:ln>
        </p:spPr>
        <p:txBody>
          <a:bodyPr spcFirstLastPara="1" wrap="square" lIns="121900" tIns="121900" rIns="121900" bIns="121900" anchor="b" anchorCtr="0">
            <a:noAutofit/>
          </a:bodyPr>
          <a:lstStyle/>
          <a:p>
            <a:pPr algn="ctr">
              <a:spcBef>
                <a:spcPts val="400"/>
              </a:spcBef>
              <a:buClr>
                <a:srgbClr val="000000"/>
              </a:buClr>
              <a:buFont typeface="Arial"/>
              <a:buNone/>
            </a:pPr>
            <a:r>
              <a:rPr lang="en" sz="1867" kern="0">
                <a:solidFill>
                  <a:srgbClr val="FFFFFF"/>
                </a:solidFill>
                <a:latin typeface="Jura"/>
                <a:ea typeface="Jura"/>
                <a:cs typeface="Jura"/>
                <a:sym typeface="Jura"/>
              </a:rPr>
              <a:t>CREDITS: This presentation template was created by </a:t>
            </a:r>
            <a:r>
              <a:rPr lang="en" sz="1867" b="1" kern="0">
                <a:solidFill>
                  <a:srgbClr val="FFFFFF"/>
                </a:solidFill>
                <a:uFill>
                  <a:noFill/>
                </a:uFill>
                <a:latin typeface="Jura"/>
                <a:ea typeface="Jura"/>
                <a:cs typeface="Jura"/>
                <a:sym typeface="Jura"/>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867" b="1" kern="0">
                <a:solidFill>
                  <a:srgbClr val="FFFFFF"/>
                </a:solidFill>
                <a:latin typeface="Jura"/>
                <a:ea typeface="Jura"/>
                <a:cs typeface="Jura"/>
                <a:sym typeface="Jura"/>
              </a:rPr>
              <a:t>,</a:t>
            </a:r>
            <a:r>
              <a:rPr lang="en" sz="1867" kern="0">
                <a:solidFill>
                  <a:srgbClr val="FFFFFF"/>
                </a:solidFill>
                <a:latin typeface="Jura"/>
                <a:ea typeface="Jura"/>
                <a:cs typeface="Jura"/>
                <a:sym typeface="Jura"/>
              </a:rPr>
              <a:t> including icons by </a:t>
            </a:r>
            <a:r>
              <a:rPr lang="en" sz="1867" b="1" kern="0">
                <a:solidFill>
                  <a:srgbClr val="FFFFFF"/>
                </a:solidFill>
                <a:uFill>
                  <a:noFill/>
                </a:uFill>
                <a:latin typeface="Jura"/>
                <a:ea typeface="Jura"/>
                <a:cs typeface="Jura"/>
                <a:sym typeface="Jura"/>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867" kern="0">
                <a:solidFill>
                  <a:srgbClr val="FFFFFF"/>
                </a:solidFill>
                <a:latin typeface="Jura"/>
                <a:ea typeface="Jura"/>
                <a:cs typeface="Jura"/>
                <a:sym typeface="Jura"/>
              </a:rPr>
              <a:t> and infographics &amp; images by </a:t>
            </a:r>
            <a:r>
              <a:rPr lang="en" sz="1867" b="1" kern="0">
                <a:solidFill>
                  <a:srgbClr val="FFFFFF"/>
                </a:solidFill>
                <a:uFill>
                  <a:noFill/>
                </a:uFill>
                <a:latin typeface="Jura"/>
                <a:ea typeface="Jura"/>
                <a:cs typeface="Jura"/>
                <a:sym typeface="Jura"/>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867" b="1" kern="0">
              <a:solidFill>
                <a:srgbClr val="FFFFFF"/>
              </a:solidFill>
              <a:latin typeface="Jura"/>
              <a:ea typeface="Jura"/>
              <a:cs typeface="Jura"/>
              <a:sym typeface="Jura"/>
            </a:endParaRPr>
          </a:p>
        </p:txBody>
      </p:sp>
      <p:grpSp>
        <p:nvGrpSpPr>
          <p:cNvPr id="437" name="Google Shape;437;p27"/>
          <p:cNvGrpSpPr/>
          <p:nvPr/>
        </p:nvGrpSpPr>
        <p:grpSpPr>
          <a:xfrm rot="-5400000" flipH="1">
            <a:off x="-4823709" y="2674492"/>
            <a:ext cx="10147684" cy="1109861"/>
            <a:chOff x="-71925" y="-884100"/>
            <a:chExt cx="9144255" cy="1188797"/>
          </a:xfrm>
        </p:grpSpPr>
        <p:sp>
          <p:nvSpPr>
            <p:cNvPr id="438" name="Google Shape;438;p27"/>
            <p:cNvSpPr/>
            <p:nvPr/>
          </p:nvSpPr>
          <p:spPr>
            <a:xfrm>
              <a:off x="-71925" y="-884100"/>
              <a:ext cx="3175016" cy="741739"/>
            </a:xfrm>
            <a:custGeom>
              <a:avLst/>
              <a:gdLst/>
              <a:ahLst/>
              <a:cxnLst/>
              <a:rect l="l" t="t" r="r" b="b"/>
              <a:pathLst>
                <a:path w="99196" h="44764" extrusionOk="0">
                  <a:moveTo>
                    <a:pt x="96826" y="0"/>
                  </a:moveTo>
                  <a:cubicBezTo>
                    <a:pt x="87993" y="14934"/>
                    <a:pt x="80556" y="32035"/>
                    <a:pt x="64567" y="38354"/>
                  </a:cubicBezTo>
                  <a:cubicBezTo>
                    <a:pt x="60625" y="39913"/>
                    <a:pt x="56746" y="40615"/>
                    <a:pt x="52946" y="40615"/>
                  </a:cubicBezTo>
                  <a:cubicBezTo>
                    <a:pt x="32157" y="40615"/>
                    <a:pt x="13718" y="19608"/>
                    <a:pt x="0" y="2967"/>
                  </a:cubicBezTo>
                  <a:lnTo>
                    <a:pt x="0" y="7107"/>
                  </a:lnTo>
                  <a:cubicBezTo>
                    <a:pt x="13714" y="23750"/>
                    <a:pt x="32154" y="44764"/>
                    <a:pt x="52946" y="44764"/>
                  </a:cubicBezTo>
                  <a:cubicBezTo>
                    <a:pt x="56744" y="44764"/>
                    <a:pt x="60620" y="44063"/>
                    <a:pt x="64560" y="42506"/>
                  </a:cubicBezTo>
                  <a:cubicBezTo>
                    <a:pt x="82058" y="35592"/>
                    <a:pt x="89185" y="15722"/>
                    <a:pt x="9919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9" name="Google Shape;439;p27"/>
            <p:cNvSpPr/>
            <p:nvPr/>
          </p:nvSpPr>
          <p:spPr>
            <a:xfrm>
              <a:off x="-20108" y="-884100"/>
              <a:ext cx="2963286" cy="591317"/>
            </a:xfrm>
            <a:custGeom>
              <a:avLst/>
              <a:gdLst/>
              <a:ahLst/>
              <a:cxnLst/>
              <a:rect l="l" t="t" r="r" b="b"/>
              <a:pathLst>
                <a:path w="92581" h="35686" extrusionOk="0">
                  <a:moveTo>
                    <a:pt x="0" y="0"/>
                  </a:moveTo>
                  <a:cubicBezTo>
                    <a:pt x="13539" y="16291"/>
                    <a:pt x="31336" y="35685"/>
                    <a:pt x="51325" y="35685"/>
                  </a:cubicBezTo>
                  <a:cubicBezTo>
                    <a:pt x="55137" y="35685"/>
                    <a:pt x="59029" y="34980"/>
                    <a:pt x="62986" y="33413"/>
                  </a:cubicBezTo>
                  <a:cubicBezTo>
                    <a:pt x="77218" y="27771"/>
                    <a:pt x="84802" y="13613"/>
                    <a:pt x="92580" y="0"/>
                  </a:cubicBezTo>
                  <a:lnTo>
                    <a:pt x="90408" y="0"/>
                  </a:lnTo>
                  <a:cubicBezTo>
                    <a:pt x="83313" y="12253"/>
                    <a:pt x="75803" y="24165"/>
                    <a:pt x="63023" y="29236"/>
                  </a:cubicBezTo>
                  <a:cubicBezTo>
                    <a:pt x="59050" y="30812"/>
                    <a:pt x="55143" y="31522"/>
                    <a:pt x="51318" y="31522"/>
                  </a:cubicBezTo>
                  <a:cubicBezTo>
                    <a:pt x="33004" y="31522"/>
                    <a:pt x="16543" y="15259"/>
                    <a:pt x="3495"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0" name="Google Shape;440;p27"/>
            <p:cNvSpPr/>
            <p:nvPr/>
          </p:nvSpPr>
          <p:spPr>
            <a:xfrm>
              <a:off x="-71925" y="-884100"/>
              <a:ext cx="3386650" cy="891400"/>
            </a:xfrm>
            <a:custGeom>
              <a:avLst/>
              <a:gdLst/>
              <a:ahLst/>
              <a:cxnLst/>
              <a:rect l="l" t="t" r="r" b="b"/>
              <a:pathLst>
                <a:path w="105808" h="53796" extrusionOk="0">
                  <a:moveTo>
                    <a:pt x="102436" y="0"/>
                  </a:moveTo>
                  <a:cubicBezTo>
                    <a:pt x="90488" y="16145"/>
                    <a:pt x="83963" y="39750"/>
                    <a:pt x="64567" y="47422"/>
                  </a:cubicBezTo>
                  <a:cubicBezTo>
                    <a:pt x="60625" y="48981"/>
                    <a:pt x="56747" y="49682"/>
                    <a:pt x="52947" y="49682"/>
                  </a:cubicBezTo>
                  <a:cubicBezTo>
                    <a:pt x="32156" y="49682"/>
                    <a:pt x="13712" y="28671"/>
                    <a:pt x="0" y="12029"/>
                  </a:cubicBezTo>
                  <a:lnTo>
                    <a:pt x="0" y="16175"/>
                  </a:lnTo>
                  <a:cubicBezTo>
                    <a:pt x="13707" y="32812"/>
                    <a:pt x="32119" y="53795"/>
                    <a:pt x="52888" y="53795"/>
                  </a:cubicBezTo>
                  <a:cubicBezTo>
                    <a:pt x="56714" y="53795"/>
                    <a:pt x="60620" y="53083"/>
                    <a:pt x="64591" y="51501"/>
                  </a:cubicBezTo>
                  <a:cubicBezTo>
                    <a:pt x="85653" y="43115"/>
                    <a:pt x="91549" y="15871"/>
                    <a:pt x="10580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1" name="Google Shape;441;p27"/>
            <p:cNvSpPr/>
            <p:nvPr/>
          </p:nvSpPr>
          <p:spPr>
            <a:xfrm>
              <a:off x="5229039" y="-884100"/>
              <a:ext cx="3843012" cy="684043"/>
            </a:xfrm>
            <a:custGeom>
              <a:avLst/>
              <a:gdLst/>
              <a:ahLst/>
              <a:cxnLst/>
              <a:rect l="l" t="t" r="r" b="b"/>
              <a:pathLst>
                <a:path w="120066" h="41282" extrusionOk="0">
                  <a:moveTo>
                    <a:pt x="0" y="0"/>
                  </a:moveTo>
                  <a:cubicBezTo>
                    <a:pt x="19721" y="13196"/>
                    <a:pt x="36784" y="33544"/>
                    <a:pt x="59558" y="39608"/>
                  </a:cubicBezTo>
                  <a:cubicBezTo>
                    <a:pt x="63838" y="40749"/>
                    <a:pt x="67923" y="41282"/>
                    <a:pt x="71837" y="41282"/>
                  </a:cubicBezTo>
                  <a:cubicBezTo>
                    <a:pt x="89348" y="41282"/>
                    <a:pt x="103431" y="30623"/>
                    <a:pt x="116149" y="16058"/>
                  </a:cubicBezTo>
                  <a:cubicBezTo>
                    <a:pt x="117476" y="14531"/>
                    <a:pt x="118780" y="13017"/>
                    <a:pt x="120065" y="11508"/>
                  </a:cubicBezTo>
                  <a:lnTo>
                    <a:pt x="120065" y="7362"/>
                  </a:lnTo>
                  <a:cubicBezTo>
                    <a:pt x="118780" y="8876"/>
                    <a:pt x="117484" y="10397"/>
                    <a:pt x="116155" y="11924"/>
                  </a:cubicBezTo>
                  <a:cubicBezTo>
                    <a:pt x="103450" y="26559"/>
                    <a:pt x="89345" y="37178"/>
                    <a:pt x="71798" y="37178"/>
                  </a:cubicBezTo>
                  <a:cubicBezTo>
                    <a:pt x="67888" y="37178"/>
                    <a:pt x="63808" y="36651"/>
                    <a:pt x="59534" y="35524"/>
                  </a:cubicBezTo>
                  <a:cubicBezTo>
                    <a:pt x="38968" y="30104"/>
                    <a:pt x="23197" y="13023"/>
                    <a:pt x="591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2" name="Google Shape;442;p27"/>
            <p:cNvSpPr/>
            <p:nvPr/>
          </p:nvSpPr>
          <p:spPr>
            <a:xfrm>
              <a:off x="229826" y="-884100"/>
              <a:ext cx="2557367" cy="440530"/>
            </a:xfrm>
            <a:custGeom>
              <a:avLst/>
              <a:gdLst/>
              <a:ahLst/>
              <a:cxnLst/>
              <a:rect l="l" t="t" r="r" b="b"/>
              <a:pathLst>
                <a:path w="79899" h="26586" extrusionOk="0">
                  <a:moveTo>
                    <a:pt x="0" y="0"/>
                  </a:moveTo>
                  <a:cubicBezTo>
                    <a:pt x="12284" y="13640"/>
                    <a:pt x="27148" y="26585"/>
                    <a:pt x="43505" y="26585"/>
                  </a:cubicBezTo>
                  <a:cubicBezTo>
                    <a:pt x="47349" y="26585"/>
                    <a:pt x="51275" y="25871"/>
                    <a:pt x="55269" y="24282"/>
                  </a:cubicBezTo>
                  <a:cubicBezTo>
                    <a:pt x="66312" y="19888"/>
                    <a:pt x="73506" y="10416"/>
                    <a:pt x="79898" y="0"/>
                  </a:cubicBezTo>
                  <a:lnTo>
                    <a:pt x="77403" y="0"/>
                  </a:lnTo>
                  <a:cubicBezTo>
                    <a:pt x="71581" y="8715"/>
                    <a:pt x="64860" y="16300"/>
                    <a:pt x="55318" y="20099"/>
                  </a:cubicBezTo>
                  <a:cubicBezTo>
                    <a:pt x="51302" y="21702"/>
                    <a:pt x="47357" y="22423"/>
                    <a:pt x="43495" y="22423"/>
                  </a:cubicBezTo>
                  <a:cubicBezTo>
                    <a:pt x="28811" y="22423"/>
                    <a:pt x="15339" y="12001"/>
                    <a:pt x="384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3" name="Google Shape;443;p27"/>
            <p:cNvSpPr/>
            <p:nvPr/>
          </p:nvSpPr>
          <p:spPr>
            <a:xfrm>
              <a:off x="-71925" y="-884100"/>
              <a:ext cx="9144255" cy="1039121"/>
            </a:xfrm>
            <a:custGeom>
              <a:avLst/>
              <a:gdLst/>
              <a:ahLst/>
              <a:cxnLst/>
              <a:rect l="l" t="t" r="r" b="b"/>
              <a:pathLst>
                <a:path w="285691" h="62711" extrusionOk="0">
                  <a:moveTo>
                    <a:pt x="112709" y="0"/>
                  </a:moveTo>
                  <a:cubicBezTo>
                    <a:pt x="93219" y="13413"/>
                    <a:pt x="88240" y="46765"/>
                    <a:pt x="64591" y="56268"/>
                  </a:cubicBezTo>
                  <a:cubicBezTo>
                    <a:pt x="60565" y="57886"/>
                    <a:pt x="56610" y="58613"/>
                    <a:pt x="52740" y="58613"/>
                  </a:cubicBezTo>
                  <a:cubicBezTo>
                    <a:pt x="32008" y="58613"/>
                    <a:pt x="13710" y="37742"/>
                    <a:pt x="0" y="21099"/>
                  </a:cubicBezTo>
                  <a:lnTo>
                    <a:pt x="0" y="25245"/>
                  </a:lnTo>
                  <a:cubicBezTo>
                    <a:pt x="13779" y="41962"/>
                    <a:pt x="31983" y="62711"/>
                    <a:pt x="52783" y="62711"/>
                  </a:cubicBezTo>
                  <a:cubicBezTo>
                    <a:pt x="56634" y="62711"/>
                    <a:pt x="60574" y="61999"/>
                    <a:pt x="64591" y="60420"/>
                  </a:cubicBezTo>
                  <a:cubicBezTo>
                    <a:pt x="93927" y="48882"/>
                    <a:pt x="95267" y="1223"/>
                    <a:pt x="131046" y="708"/>
                  </a:cubicBezTo>
                  <a:cubicBezTo>
                    <a:pt x="131287" y="704"/>
                    <a:pt x="131528" y="702"/>
                    <a:pt x="131768" y="702"/>
                  </a:cubicBezTo>
                  <a:cubicBezTo>
                    <a:pt x="168136" y="702"/>
                    <a:pt x="191428" y="39679"/>
                    <a:pt x="225177" y="48527"/>
                  </a:cubicBezTo>
                  <a:cubicBezTo>
                    <a:pt x="229412" y="49637"/>
                    <a:pt x="233468" y="50153"/>
                    <a:pt x="237367" y="50153"/>
                  </a:cubicBezTo>
                  <a:cubicBezTo>
                    <a:pt x="254891" y="50153"/>
                    <a:pt x="269258" y="39735"/>
                    <a:pt x="282611" y="25970"/>
                  </a:cubicBezTo>
                  <a:cubicBezTo>
                    <a:pt x="283648" y="24897"/>
                    <a:pt x="284673" y="23829"/>
                    <a:pt x="285690" y="22767"/>
                  </a:cubicBezTo>
                  <a:lnTo>
                    <a:pt x="285690" y="17181"/>
                  </a:lnTo>
                  <a:cubicBezTo>
                    <a:pt x="284487" y="18529"/>
                    <a:pt x="283264" y="19876"/>
                    <a:pt x="282029" y="21234"/>
                  </a:cubicBezTo>
                  <a:cubicBezTo>
                    <a:pt x="269068" y="35407"/>
                    <a:pt x="254906" y="46062"/>
                    <a:pt x="237442" y="46062"/>
                  </a:cubicBezTo>
                  <a:cubicBezTo>
                    <a:pt x="233527" y="46062"/>
                    <a:pt x="229447" y="45527"/>
                    <a:pt x="225177" y="44375"/>
                  </a:cubicBezTo>
                  <a:cubicBezTo>
                    <a:pt x="198970" y="37311"/>
                    <a:pt x="179617" y="11539"/>
                    <a:pt x="155291"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4" name="Google Shape;444;p27"/>
            <p:cNvSpPr/>
            <p:nvPr/>
          </p:nvSpPr>
          <p:spPr>
            <a:xfrm>
              <a:off x="5630552" y="-884100"/>
              <a:ext cx="3441478" cy="534747"/>
            </a:xfrm>
            <a:custGeom>
              <a:avLst/>
              <a:gdLst/>
              <a:ahLst/>
              <a:cxnLst/>
              <a:rect l="l" t="t" r="r" b="b"/>
              <a:pathLst>
                <a:path w="107521" h="32272" extrusionOk="0">
                  <a:moveTo>
                    <a:pt x="0" y="0"/>
                  </a:moveTo>
                  <a:cubicBezTo>
                    <a:pt x="14780" y="12129"/>
                    <a:pt x="29000" y="25858"/>
                    <a:pt x="46975" y="30614"/>
                  </a:cubicBezTo>
                  <a:cubicBezTo>
                    <a:pt x="51247" y="31743"/>
                    <a:pt x="55326" y="32271"/>
                    <a:pt x="59235" y="32271"/>
                  </a:cubicBezTo>
                  <a:cubicBezTo>
                    <a:pt x="76787" y="32271"/>
                    <a:pt x="90909" y="21627"/>
                    <a:pt x="103610" y="7002"/>
                  </a:cubicBezTo>
                  <a:cubicBezTo>
                    <a:pt x="104939" y="5475"/>
                    <a:pt x="106235" y="3954"/>
                    <a:pt x="107520" y="2446"/>
                  </a:cubicBezTo>
                  <a:lnTo>
                    <a:pt x="107520" y="0"/>
                  </a:lnTo>
                  <a:lnTo>
                    <a:pt x="106068" y="0"/>
                  </a:lnTo>
                  <a:cubicBezTo>
                    <a:pt x="105255" y="950"/>
                    <a:pt x="104441" y="1899"/>
                    <a:pt x="103610" y="2856"/>
                  </a:cubicBezTo>
                  <a:cubicBezTo>
                    <a:pt x="90929" y="17458"/>
                    <a:pt x="76798" y="28134"/>
                    <a:pt x="59264" y="28134"/>
                  </a:cubicBezTo>
                  <a:cubicBezTo>
                    <a:pt x="55349" y="28134"/>
                    <a:pt x="51265" y="27601"/>
                    <a:pt x="46989" y="26462"/>
                  </a:cubicBezTo>
                  <a:cubicBezTo>
                    <a:pt x="31147" y="22240"/>
                    <a:pt x="18312" y="10975"/>
                    <a:pt x="542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5" name="Google Shape;445;p27"/>
            <p:cNvSpPr/>
            <p:nvPr/>
          </p:nvSpPr>
          <p:spPr>
            <a:xfrm>
              <a:off x="6395812" y="-884100"/>
              <a:ext cx="2200164" cy="234548"/>
            </a:xfrm>
            <a:custGeom>
              <a:avLst/>
              <a:gdLst/>
              <a:ahLst/>
              <a:cxnLst/>
              <a:rect l="l" t="t" r="r" b="b"/>
              <a:pathLst>
                <a:path w="68739" h="14155" extrusionOk="0">
                  <a:moveTo>
                    <a:pt x="0" y="0"/>
                  </a:moveTo>
                  <a:cubicBezTo>
                    <a:pt x="7125" y="5463"/>
                    <a:pt x="14686" y="10000"/>
                    <a:pt x="23202" y="12384"/>
                  </a:cubicBezTo>
                  <a:cubicBezTo>
                    <a:pt x="27518" y="13593"/>
                    <a:pt x="31646" y="14155"/>
                    <a:pt x="35605" y="14155"/>
                  </a:cubicBezTo>
                  <a:cubicBezTo>
                    <a:pt x="48131" y="14155"/>
                    <a:pt x="58970" y="8533"/>
                    <a:pt x="68739" y="0"/>
                  </a:cubicBezTo>
                  <a:lnTo>
                    <a:pt x="63580" y="0"/>
                  </a:lnTo>
                  <a:cubicBezTo>
                    <a:pt x="55205" y="6153"/>
                    <a:pt x="46017" y="10012"/>
                    <a:pt x="35699" y="10012"/>
                  </a:cubicBezTo>
                  <a:cubicBezTo>
                    <a:pt x="31726" y="10012"/>
                    <a:pt x="27585" y="9440"/>
                    <a:pt x="23258" y="8205"/>
                  </a:cubicBezTo>
                  <a:cubicBezTo>
                    <a:pt x="17107" y="6455"/>
                    <a:pt x="11483" y="3563"/>
                    <a:pt x="616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6" name="Google Shape;446;p27"/>
            <p:cNvSpPr/>
            <p:nvPr/>
          </p:nvSpPr>
          <p:spPr>
            <a:xfrm>
              <a:off x="511125" y="-884100"/>
              <a:ext cx="2087945" cy="289743"/>
            </a:xfrm>
            <a:custGeom>
              <a:avLst/>
              <a:gdLst/>
              <a:ahLst/>
              <a:cxnLst/>
              <a:rect l="l" t="t" r="r" b="b"/>
              <a:pathLst>
                <a:path w="65233" h="17486" extrusionOk="0">
                  <a:moveTo>
                    <a:pt x="1" y="0"/>
                  </a:moveTo>
                  <a:cubicBezTo>
                    <a:pt x="10344" y="9788"/>
                    <a:pt x="22072" y="17486"/>
                    <a:pt x="34705" y="17486"/>
                  </a:cubicBezTo>
                  <a:cubicBezTo>
                    <a:pt x="38585" y="17486"/>
                    <a:pt x="42549" y="16760"/>
                    <a:pt x="46586" y="15146"/>
                  </a:cubicBezTo>
                  <a:cubicBezTo>
                    <a:pt x="54258" y="12073"/>
                    <a:pt x="60148" y="6574"/>
                    <a:pt x="65233" y="0"/>
                  </a:cubicBezTo>
                  <a:lnTo>
                    <a:pt x="61893" y="0"/>
                  </a:lnTo>
                  <a:cubicBezTo>
                    <a:pt x="57578" y="4718"/>
                    <a:pt x="52644" y="8591"/>
                    <a:pt x="46629" y="10969"/>
                  </a:cubicBezTo>
                  <a:cubicBezTo>
                    <a:pt x="42577" y="12574"/>
                    <a:pt x="38602" y="13297"/>
                    <a:pt x="34717" y="13297"/>
                  </a:cubicBezTo>
                  <a:cubicBezTo>
                    <a:pt x="23914" y="13297"/>
                    <a:pt x="13802" y="7711"/>
                    <a:pt x="4644"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7" name="Google Shape;447;p27"/>
            <p:cNvSpPr/>
            <p:nvPr/>
          </p:nvSpPr>
          <p:spPr>
            <a:xfrm>
              <a:off x="6008029" y="-884100"/>
              <a:ext cx="2880227" cy="384673"/>
            </a:xfrm>
            <a:custGeom>
              <a:avLst/>
              <a:gdLst/>
              <a:ahLst/>
              <a:cxnLst/>
              <a:rect l="l" t="t" r="r" b="b"/>
              <a:pathLst>
                <a:path w="89986" h="23215" extrusionOk="0">
                  <a:moveTo>
                    <a:pt x="0" y="0"/>
                  </a:moveTo>
                  <a:cubicBezTo>
                    <a:pt x="10801" y="9267"/>
                    <a:pt x="21917" y="17920"/>
                    <a:pt x="35225" y="21514"/>
                  </a:cubicBezTo>
                  <a:cubicBezTo>
                    <a:pt x="39512" y="22674"/>
                    <a:pt x="43610" y="23215"/>
                    <a:pt x="47538" y="23215"/>
                  </a:cubicBezTo>
                  <a:cubicBezTo>
                    <a:pt x="64196" y="23215"/>
                    <a:pt x="77810" y="13491"/>
                    <a:pt x="89985" y="0"/>
                  </a:cubicBezTo>
                  <a:lnTo>
                    <a:pt x="86075" y="0"/>
                  </a:lnTo>
                  <a:cubicBezTo>
                    <a:pt x="74929" y="11268"/>
                    <a:pt x="62474" y="19074"/>
                    <a:pt x="47617" y="19074"/>
                  </a:cubicBezTo>
                  <a:cubicBezTo>
                    <a:pt x="43675" y="19074"/>
                    <a:pt x="39563" y="18524"/>
                    <a:pt x="35262" y="17343"/>
                  </a:cubicBezTo>
                  <a:cubicBezTo>
                    <a:pt x="24114" y="14283"/>
                    <a:pt x="14543" y="7609"/>
                    <a:pt x="541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8" name="Google Shape;448;p27"/>
            <p:cNvSpPr/>
            <p:nvPr/>
          </p:nvSpPr>
          <p:spPr>
            <a:xfrm>
              <a:off x="865974" y="-884100"/>
              <a:ext cx="1461847" cy="138608"/>
            </a:xfrm>
            <a:custGeom>
              <a:avLst/>
              <a:gdLst/>
              <a:ahLst/>
              <a:cxnLst/>
              <a:rect l="l" t="t" r="r" b="b"/>
              <a:pathLst>
                <a:path w="45672" h="8365" extrusionOk="0">
                  <a:moveTo>
                    <a:pt x="0" y="0"/>
                  </a:moveTo>
                  <a:cubicBezTo>
                    <a:pt x="7388" y="5050"/>
                    <a:pt x="15304" y="8365"/>
                    <a:pt x="23633" y="8365"/>
                  </a:cubicBezTo>
                  <a:cubicBezTo>
                    <a:pt x="27529" y="8365"/>
                    <a:pt x="31515" y="7640"/>
                    <a:pt x="35579" y="6027"/>
                  </a:cubicBezTo>
                  <a:cubicBezTo>
                    <a:pt x="39315" y="4544"/>
                    <a:pt x="42643" y="2477"/>
                    <a:pt x="45672" y="0"/>
                  </a:cubicBezTo>
                  <a:lnTo>
                    <a:pt x="39552" y="0"/>
                  </a:lnTo>
                  <a:cubicBezTo>
                    <a:pt x="38286" y="696"/>
                    <a:pt x="36969" y="1323"/>
                    <a:pt x="35591" y="1868"/>
                  </a:cubicBezTo>
                  <a:cubicBezTo>
                    <a:pt x="31522" y="3487"/>
                    <a:pt x="27532" y="4215"/>
                    <a:pt x="23631" y="4215"/>
                  </a:cubicBezTo>
                  <a:cubicBezTo>
                    <a:pt x="17886" y="4215"/>
                    <a:pt x="12336" y="2636"/>
                    <a:pt x="7020"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9" name="Google Shape;449;p27"/>
            <p:cNvSpPr/>
            <p:nvPr/>
          </p:nvSpPr>
          <p:spPr>
            <a:xfrm>
              <a:off x="6875163" y="-884100"/>
              <a:ext cx="1305138" cy="84457"/>
            </a:xfrm>
            <a:custGeom>
              <a:avLst/>
              <a:gdLst/>
              <a:ahLst/>
              <a:cxnLst/>
              <a:rect l="l" t="t" r="r" b="b"/>
              <a:pathLst>
                <a:path w="40776" h="5097" extrusionOk="0">
                  <a:moveTo>
                    <a:pt x="1" y="0"/>
                  </a:moveTo>
                  <a:cubicBezTo>
                    <a:pt x="2676" y="1303"/>
                    <a:pt x="5444" y="2409"/>
                    <a:pt x="8337" y="3246"/>
                  </a:cubicBezTo>
                  <a:cubicBezTo>
                    <a:pt x="12678" y="4511"/>
                    <a:pt x="16835" y="5096"/>
                    <a:pt x="20825" y="5096"/>
                  </a:cubicBezTo>
                  <a:cubicBezTo>
                    <a:pt x="27978" y="5096"/>
                    <a:pt x="34595" y="3216"/>
                    <a:pt x="40776" y="0"/>
                  </a:cubicBezTo>
                  <a:lnTo>
                    <a:pt x="29560" y="0"/>
                  </a:lnTo>
                  <a:cubicBezTo>
                    <a:pt x="26762" y="617"/>
                    <a:pt x="23881" y="946"/>
                    <a:pt x="20908" y="946"/>
                  </a:cubicBezTo>
                  <a:cubicBezTo>
                    <a:pt x="18049" y="946"/>
                    <a:pt x="15104" y="642"/>
                    <a:pt x="1206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0" name="Google Shape;450;p27"/>
            <p:cNvSpPr/>
            <p:nvPr/>
          </p:nvSpPr>
          <p:spPr>
            <a:xfrm>
              <a:off x="-71925" y="-728525"/>
              <a:ext cx="9144255" cy="1033222"/>
            </a:xfrm>
            <a:custGeom>
              <a:avLst/>
              <a:gdLst/>
              <a:ahLst/>
              <a:cxnLst/>
              <a:rect l="l" t="t" r="r" b="b"/>
              <a:pathLst>
                <a:path w="285691" h="62355" extrusionOk="0">
                  <a:moveTo>
                    <a:pt x="131902" y="1"/>
                  </a:moveTo>
                  <a:cubicBezTo>
                    <a:pt x="131656" y="1"/>
                    <a:pt x="131410" y="3"/>
                    <a:pt x="131164" y="6"/>
                  </a:cubicBezTo>
                  <a:cubicBezTo>
                    <a:pt x="96261" y="496"/>
                    <a:pt x="93566" y="45319"/>
                    <a:pt x="64591" y="56088"/>
                  </a:cubicBezTo>
                  <a:cubicBezTo>
                    <a:pt x="60641" y="57556"/>
                    <a:pt x="56776" y="58220"/>
                    <a:pt x="53005" y="58220"/>
                  </a:cubicBezTo>
                  <a:cubicBezTo>
                    <a:pt x="32016" y="58220"/>
                    <a:pt x="13923" y="37656"/>
                    <a:pt x="0" y="20776"/>
                  </a:cubicBezTo>
                  <a:lnTo>
                    <a:pt x="0" y="24984"/>
                  </a:lnTo>
                  <a:cubicBezTo>
                    <a:pt x="14162" y="42293"/>
                    <a:pt x="31943" y="62355"/>
                    <a:pt x="53175" y="62355"/>
                  </a:cubicBezTo>
                  <a:cubicBezTo>
                    <a:pt x="56278" y="62355"/>
                    <a:pt x="59455" y="61926"/>
                    <a:pt x="62705" y="60998"/>
                  </a:cubicBezTo>
                  <a:cubicBezTo>
                    <a:pt x="93219" y="52283"/>
                    <a:pt x="96118" y="9013"/>
                    <a:pt x="131336" y="8305"/>
                  </a:cubicBezTo>
                  <a:cubicBezTo>
                    <a:pt x="131715" y="8298"/>
                    <a:pt x="132092" y="8294"/>
                    <a:pt x="132468" y="8294"/>
                  </a:cubicBezTo>
                  <a:cubicBezTo>
                    <a:pt x="168229" y="8294"/>
                    <a:pt x="193184" y="42463"/>
                    <a:pt x="227362" y="48980"/>
                  </a:cubicBezTo>
                  <a:cubicBezTo>
                    <a:pt x="230748" y="49625"/>
                    <a:pt x="234021" y="49926"/>
                    <a:pt x="237197" y="49926"/>
                  </a:cubicBezTo>
                  <a:cubicBezTo>
                    <a:pt x="255723" y="49926"/>
                    <a:pt x="270917" y="39675"/>
                    <a:pt x="285690" y="27646"/>
                  </a:cubicBezTo>
                  <a:lnTo>
                    <a:pt x="285690" y="21254"/>
                  </a:lnTo>
                  <a:cubicBezTo>
                    <a:pt x="271048" y="34312"/>
                    <a:pt x="256046" y="45677"/>
                    <a:pt x="237183" y="45677"/>
                  </a:cubicBezTo>
                  <a:cubicBezTo>
                    <a:pt x="233352" y="45677"/>
                    <a:pt x="229361" y="45208"/>
                    <a:pt x="225183" y="44189"/>
                  </a:cubicBezTo>
                  <a:cubicBezTo>
                    <a:pt x="191758" y="36045"/>
                    <a:pt x="167602" y="1"/>
                    <a:pt x="131902"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451" name="Google Shape;451;p27"/>
          <p:cNvGrpSpPr/>
          <p:nvPr/>
        </p:nvGrpSpPr>
        <p:grpSpPr>
          <a:xfrm rot="5400000">
            <a:off x="6868025" y="2877692"/>
            <a:ext cx="10147684" cy="1109861"/>
            <a:chOff x="-71925" y="-884100"/>
            <a:chExt cx="9144255" cy="1188797"/>
          </a:xfrm>
        </p:grpSpPr>
        <p:sp>
          <p:nvSpPr>
            <p:cNvPr id="452" name="Google Shape;452;p27"/>
            <p:cNvSpPr/>
            <p:nvPr/>
          </p:nvSpPr>
          <p:spPr>
            <a:xfrm>
              <a:off x="-71925" y="-884100"/>
              <a:ext cx="3175016" cy="741739"/>
            </a:xfrm>
            <a:custGeom>
              <a:avLst/>
              <a:gdLst/>
              <a:ahLst/>
              <a:cxnLst/>
              <a:rect l="l" t="t" r="r" b="b"/>
              <a:pathLst>
                <a:path w="99196" h="44764" extrusionOk="0">
                  <a:moveTo>
                    <a:pt x="96826" y="0"/>
                  </a:moveTo>
                  <a:cubicBezTo>
                    <a:pt x="87993" y="14934"/>
                    <a:pt x="80556" y="32035"/>
                    <a:pt x="64567" y="38354"/>
                  </a:cubicBezTo>
                  <a:cubicBezTo>
                    <a:pt x="60625" y="39913"/>
                    <a:pt x="56746" y="40615"/>
                    <a:pt x="52946" y="40615"/>
                  </a:cubicBezTo>
                  <a:cubicBezTo>
                    <a:pt x="32157" y="40615"/>
                    <a:pt x="13718" y="19608"/>
                    <a:pt x="0" y="2967"/>
                  </a:cubicBezTo>
                  <a:lnTo>
                    <a:pt x="0" y="7107"/>
                  </a:lnTo>
                  <a:cubicBezTo>
                    <a:pt x="13714" y="23750"/>
                    <a:pt x="32154" y="44764"/>
                    <a:pt x="52946" y="44764"/>
                  </a:cubicBezTo>
                  <a:cubicBezTo>
                    <a:pt x="56744" y="44764"/>
                    <a:pt x="60620" y="44063"/>
                    <a:pt x="64560" y="42506"/>
                  </a:cubicBezTo>
                  <a:cubicBezTo>
                    <a:pt x="82058" y="35592"/>
                    <a:pt x="89185" y="15722"/>
                    <a:pt x="9919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3" name="Google Shape;453;p27"/>
            <p:cNvSpPr/>
            <p:nvPr/>
          </p:nvSpPr>
          <p:spPr>
            <a:xfrm>
              <a:off x="-20108" y="-884100"/>
              <a:ext cx="2963286" cy="591317"/>
            </a:xfrm>
            <a:custGeom>
              <a:avLst/>
              <a:gdLst/>
              <a:ahLst/>
              <a:cxnLst/>
              <a:rect l="l" t="t" r="r" b="b"/>
              <a:pathLst>
                <a:path w="92581" h="35686" extrusionOk="0">
                  <a:moveTo>
                    <a:pt x="0" y="0"/>
                  </a:moveTo>
                  <a:cubicBezTo>
                    <a:pt x="13539" y="16291"/>
                    <a:pt x="31336" y="35685"/>
                    <a:pt x="51325" y="35685"/>
                  </a:cubicBezTo>
                  <a:cubicBezTo>
                    <a:pt x="55137" y="35685"/>
                    <a:pt x="59029" y="34980"/>
                    <a:pt x="62986" y="33413"/>
                  </a:cubicBezTo>
                  <a:cubicBezTo>
                    <a:pt x="77218" y="27771"/>
                    <a:pt x="84802" y="13613"/>
                    <a:pt x="92580" y="0"/>
                  </a:cubicBezTo>
                  <a:lnTo>
                    <a:pt x="90408" y="0"/>
                  </a:lnTo>
                  <a:cubicBezTo>
                    <a:pt x="83313" y="12253"/>
                    <a:pt x="75803" y="24165"/>
                    <a:pt x="63023" y="29236"/>
                  </a:cubicBezTo>
                  <a:cubicBezTo>
                    <a:pt x="59050" y="30812"/>
                    <a:pt x="55143" y="31522"/>
                    <a:pt x="51318" y="31522"/>
                  </a:cubicBezTo>
                  <a:cubicBezTo>
                    <a:pt x="33004" y="31522"/>
                    <a:pt x="16543" y="15259"/>
                    <a:pt x="3495"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4" name="Google Shape;454;p27"/>
            <p:cNvSpPr/>
            <p:nvPr/>
          </p:nvSpPr>
          <p:spPr>
            <a:xfrm>
              <a:off x="-71925" y="-884100"/>
              <a:ext cx="3386650" cy="891400"/>
            </a:xfrm>
            <a:custGeom>
              <a:avLst/>
              <a:gdLst/>
              <a:ahLst/>
              <a:cxnLst/>
              <a:rect l="l" t="t" r="r" b="b"/>
              <a:pathLst>
                <a:path w="105808" h="53796" extrusionOk="0">
                  <a:moveTo>
                    <a:pt x="102436" y="0"/>
                  </a:moveTo>
                  <a:cubicBezTo>
                    <a:pt x="90488" y="16145"/>
                    <a:pt x="83963" y="39750"/>
                    <a:pt x="64567" y="47422"/>
                  </a:cubicBezTo>
                  <a:cubicBezTo>
                    <a:pt x="60625" y="48981"/>
                    <a:pt x="56747" y="49682"/>
                    <a:pt x="52947" y="49682"/>
                  </a:cubicBezTo>
                  <a:cubicBezTo>
                    <a:pt x="32156" y="49682"/>
                    <a:pt x="13712" y="28671"/>
                    <a:pt x="0" y="12029"/>
                  </a:cubicBezTo>
                  <a:lnTo>
                    <a:pt x="0" y="16175"/>
                  </a:lnTo>
                  <a:cubicBezTo>
                    <a:pt x="13707" y="32812"/>
                    <a:pt x="32119" y="53795"/>
                    <a:pt x="52888" y="53795"/>
                  </a:cubicBezTo>
                  <a:cubicBezTo>
                    <a:pt x="56714" y="53795"/>
                    <a:pt x="60620" y="53083"/>
                    <a:pt x="64591" y="51501"/>
                  </a:cubicBezTo>
                  <a:cubicBezTo>
                    <a:pt x="85653" y="43115"/>
                    <a:pt x="91549" y="15871"/>
                    <a:pt x="10580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5" name="Google Shape;455;p27"/>
            <p:cNvSpPr/>
            <p:nvPr/>
          </p:nvSpPr>
          <p:spPr>
            <a:xfrm>
              <a:off x="5229039" y="-884100"/>
              <a:ext cx="3843012" cy="684043"/>
            </a:xfrm>
            <a:custGeom>
              <a:avLst/>
              <a:gdLst/>
              <a:ahLst/>
              <a:cxnLst/>
              <a:rect l="l" t="t" r="r" b="b"/>
              <a:pathLst>
                <a:path w="120066" h="41282" extrusionOk="0">
                  <a:moveTo>
                    <a:pt x="0" y="0"/>
                  </a:moveTo>
                  <a:cubicBezTo>
                    <a:pt x="19721" y="13196"/>
                    <a:pt x="36784" y="33544"/>
                    <a:pt x="59558" y="39608"/>
                  </a:cubicBezTo>
                  <a:cubicBezTo>
                    <a:pt x="63838" y="40749"/>
                    <a:pt x="67923" y="41282"/>
                    <a:pt x="71837" y="41282"/>
                  </a:cubicBezTo>
                  <a:cubicBezTo>
                    <a:pt x="89348" y="41282"/>
                    <a:pt x="103431" y="30623"/>
                    <a:pt x="116149" y="16058"/>
                  </a:cubicBezTo>
                  <a:cubicBezTo>
                    <a:pt x="117476" y="14531"/>
                    <a:pt x="118780" y="13017"/>
                    <a:pt x="120065" y="11508"/>
                  </a:cubicBezTo>
                  <a:lnTo>
                    <a:pt x="120065" y="7362"/>
                  </a:lnTo>
                  <a:cubicBezTo>
                    <a:pt x="118780" y="8876"/>
                    <a:pt x="117484" y="10397"/>
                    <a:pt x="116155" y="11924"/>
                  </a:cubicBezTo>
                  <a:cubicBezTo>
                    <a:pt x="103450" y="26559"/>
                    <a:pt x="89345" y="37178"/>
                    <a:pt x="71798" y="37178"/>
                  </a:cubicBezTo>
                  <a:cubicBezTo>
                    <a:pt x="67888" y="37178"/>
                    <a:pt x="63808" y="36651"/>
                    <a:pt x="59534" y="35524"/>
                  </a:cubicBezTo>
                  <a:cubicBezTo>
                    <a:pt x="38968" y="30104"/>
                    <a:pt x="23197" y="13023"/>
                    <a:pt x="591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6" name="Google Shape;456;p27"/>
            <p:cNvSpPr/>
            <p:nvPr/>
          </p:nvSpPr>
          <p:spPr>
            <a:xfrm>
              <a:off x="229826" y="-884100"/>
              <a:ext cx="2557367" cy="440530"/>
            </a:xfrm>
            <a:custGeom>
              <a:avLst/>
              <a:gdLst/>
              <a:ahLst/>
              <a:cxnLst/>
              <a:rect l="l" t="t" r="r" b="b"/>
              <a:pathLst>
                <a:path w="79899" h="26586" extrusionOk="0">
                  <a:moveTo>
                    <a:pt x="0" y="0"/>
                  </a:moveTo>
                  <a:cubicBezTo>
                    <a:pt x="12284" y="13640"/>
                    <a:pt x="27148" y="26585"/>
                    <a:pt x="43505" y="26585"/>
                  </a:cubicBezTo>
                  <a:cubicBezTo>
                    <a:pt x="47349" y="26585"/>
                    <a:pt x="51275" y="25871"/>
                    <a:pt x="55269" y="24282"/>
                  </a:cubicBezTo>
                  <a:cubicBezTo>
                    <a:pt x="66312" y="19888"/>
                    <a:pt x="73506" y="10416"/>
                    <a:pt x="79898" y="0"/>
                  </a:cubicBezTo>
                  <a:lnTo>
                    <a:pt x="77403" y="0"/>
                  </a:lnTo>
                  <a:cubicBezTo>
                    <a:pt x="71581" y="8715"/>
                    <a:pt x="64860" y="16300"/>
                    <a:pt x="55318" y="20099"/>
                  </a:cubicBezTo>
                  <a:cubicBezTo>
                    <a:pt x="51302" y="21702"/>
                    <a:pt x="47357" y="22423"/>
                    <a:pt x="43495" y="22423"/>
                  </a:cubicBezTo>
                  <a:cubicBezTo>
                    <a:pt x="28811" y="22423"/>
                    <a:pt x="15339" y="12001"/>
                    <a:pt x="384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7" name="Google Shape;457;p27"/>
            <p:cNvSpPr/>
            <p:nvPr/>
          </p:nvSpPr>
          <p:spPr>
            <a:xfrm>
              <a:off x="-71925" y="-884100"/>
              <a:ext cx="9144255" cy="1039121"/>
            </a:xfrm>
            <a:custGeom>
              <a:avLst/>
              <a:gdLst/>
              <a:ahLst/>
              <a:cxnLst/>
              <a:rect l="l" t="t" r="r" b="b"/>
              <a:pathLst>
                <a:path w="285691" h="62711" extrusionOk="0">
                  <a:moveTo>
                    <a:pt x="112709" y="0"/>
                  </a:moveTo>
                  <a:cubicBezTo>
                    <a:pt x="93219" y="13413"/>
                    <a:pt x="88240" y="46765"/>
                    <a:pt x="64591" y="56268"/>
                  </a:cubicBezTo>
                  <a:cubicBezTo>
                    <a:pt x="60565" y="57886"/>
                    <a:pt x="56610" y="58613"/>
                    <a:pt x="52740" y="58613"/>
                  </a:cubicBezTo>
                  <a:cubicBezTo>
                    <a:pt x="32008" y="58613"/>
                    <a:pt x="13710" y="37742"/>
                    <a:pt x="0" y="21099"/>
                  </a:cubicBezTo>
                  <a:lnTo>
                    <a:pt x="0" y="25245"/>
                  </a:lnTo>
                  <a:cubicBezTo>
                    <a:pt x="13779" y="41962"/>
                    <a:pt x="31983" y="62711"/>
                    <a:pt x="52783" y="62711"/>
                  </a:cubicBezTo>
                  <a:cubicBezTo>
                    <a:pt x="56634" y="62711"/>
                    <a:pt x="60574" y="61999"/>
                    <a:pt x="64591" y="60420"/>
                  </a:cubicBezTo>
                  <a:cubicBezTo>
                    <a:pt x="93927" y="48882"/>
                    <a:pt x="95267" y="1223"/>
                    <a:pt x="131046" y="708"/>
                  </a:cubicBezTo>
                  <a:cubicBezTo>
                    <a:pt x="131287" y="704"/>
                    <a:pt x="131528" y="702"/>
                    <a:pt x="131768" y="702"/>
                  </a:cubicBezTo>
                  <a:cubicBezTo>
                    <a:pt x="168136" y="702"/>
                    <a:pt x="191428" y="39679"/>
                    <a:pt x="225177" y="48527"/>
                  </a:cubicBezTo>
                  <a:cubicBezTo>
                    <a:pt x="229412" y="49637"/>
                    <a:pt x="233468" y="50153"/>
                    <a:pt x="237367" y="50153"/>
                  </a:cubicBezTo>
                  <a:cubicBezTo>
                    <a:pt x="254891" y="50153"/>
                    <a:pt x="269258" y="39735"/>
                    <a:pt x="282611" y="25970"/>
                  </a:cubicBezTo>
                  <a:cubicBezTo>
                    <a:pt x="283648" y="24897"/>
                    <a:pt x="284673" y="23829"/>
                    <a:pt x="285690" y="22767"/>
                  </a:cubicBezTo>
                  <a:lnTo>
                    <a:pt x="285690" y="17181"/>
                  </a:lnTo>
                  <a:cubicBezTo>
                    <a:pt x="284487" y="18529"/>
                    <a:pt x="283264" y="19876"/>
                    <a:pt x="282029" y="21234"/>
                  </a:cubicBezTo>
                  <a:cubicBezTo>
                    <a:pt x="269068" y="35407"/>
                    <a:pt x="254906" y="46062"/>
                    <a:pt x="237442" y="46062"/>
                  </a:cubicBezTo>
                  <a:cubicBezTo>
                    <a:pt x="233527" y="46062"/>
                    <a:pt x="229447" y="45527"/>
                    <a:pt x="225177" y="44375"/>
                  </a:cubicBezTo>
                  <a:cubicBezTo>
                    <a:pt x="198970" y="37311"/>
                    <a:pt x="179617" y="11539"/>
                    <a:pt x="155291"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8" name="Google Shape;458;p27"/>
            <p:cNvSpPr/>
            <p:nvPr/>
          </p:nvSpPr>
          <p:spPr>
            <a:xfrm>
              <a:off x="5630552" y="-884100"/>
              <a:ext cx="3441478" cy="534747"/>
            </a:xfrm>
            <a:custGeom>
              <a:avLst/>
              <a:gdLst/>
              <a:ahLst/>
              <a:cxnLst/>
              <a:rect l="l" t="t" r="r" b="b"/>
              <a:pathLst>
                <a:path w="107521" h="32272" extrusionOk="0">
                  <a:moveTo>
                    <a:pt x="0" y="0"/>
                  </a:moveTo>
                  <a:cubicBezTo>
                    <a:pt x="14780" y="12129"/>
                    <a:pt x="29000" y="25858"/>
                    <a:pt x="46975" y="30614"/>
                  </a:cubicBezTo>
                  <a:cubicBezTo>
                    <a:pt x="51247" y="31743"/>
                    <a:pt x="55326" y="32271"/>
                    <a:pt x="59235" y="32271"/>
                  </a:cubicBezTo>
                  <a:cubicBezTo>
                    <a:pt x="76787" y="32271"/>
                    <a:pt x="90909" y="21627"/>
                    <a:pt x="103610" y="7002"/>
                  </a:cubicBezTo>
                  <a:cubicBezTo>
                    <a:pt x="104939" y="5475"/>
                    <a:pt x="106235" y="3954"/>
                    <a:pt x="107520" y="2446"/>
                  </a:cubicBezTo>
                  <a:lnTo>
                    <a:pt x="107520" y="0"/>
                  </a:lnTo>
                  <a:lnTo>
                    <a:pt x="106068" y="0"/>
                  </a:lnTo>
                  <a:cubicBezTo>
                    <a:pt x="105255" y="950"/>
                    <a:pt x="104441" y="1899"/>
                    <a:pt x="103610" y="2856"/>
                  </a:cubicBezTo>
                  <a:cubicBezTo>
                    <a:pt x="90929" y="17458"/>
                    <a:pt x="76798" y="28134"/>
                    <a:pt x="59264" y="28134"/>
                  </a:cubicBezTo>
                  <a:cubicBezTo>
                    <a:pt x="55349" y="28134"/>
                    <a:pt x="51265" y="27601"/>
                    <a:pt x="46989" y="26462"/>
                  </a:cubicBezTo>
                  <a:cubicBezTo>
                    <a:pt x="31147" y="22240"/>
                    <a:pt x="18312" y="10975"/>
                    <a:pt x="542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9" name="Google Shape;459;p27"/>
            <p:cNvSpPr/>
            <p:nvPr/>
          </p:nvSpPr>
          <p:spPr>
            <a:xfrm>
              <a:off x="6395812" y="-884100"/>
              <a:ext cx="2200164" cy="234548"/>
            </a:xfrm>
            <a:custGeom>
              <a:avLst/>
              <a:gdLst/>
              <a:ahLst/>
              <a:cxnLst/>
              <a:rect l="l" t="t" r="r" b="b"/>
              <a:pathLst>
                <a:path w="68739" h="14155" extrusionOk="0">
                  <a:moveTo>
                    <a:pt x="0" y="0"/>
                  </a:moveTo>
                  <a:cubicBezTo>
                    <a:pt x="7125" y="5463"/>
                    <a:pt x="14686" y="10000"/>
                    <a:pt x="23202" y="12384"/>
                  </a:cubicBezTo>
                  <a:cubicBezTo>
                    <a:pt x="27518" y="13593"/>
                    <a:pt x="31646" y="14155"/>
                    <a:pt x="35605" y="14155"/>
                  </a:cubicBezTo>
                  <a:cubicBezTo>
                    <a:pt x="48131" y="14155"/>
                    <a:pt x="58970" y="8533"/>
                    <a:pt x="68739" y="0"/>
                  </a:cubicBezTo>
                  <a:lnTo>
                    <a:pt x="63580" y="0"/>
                  </a:lnTo>
                  <a:cubicBezTo>
                    <a:pt x="55205" y="6153"/>
                    <a:pt x="46017" y="10012"/>
                    <a:pt x="35699" y="10012"/>
                  </a:cubicBezTo>
                  <a:cubicBezTo>
                    <a:pt x="31726" y="10012"/>
                    <a:pt x="27585" y="9440"/>
                    <a:pt x="23258" y="8205"/>
                  </a:cubicBezTo>
                  <a:cubicBezTo>
                    <a:pt x="17107" y="6455"/>
                    <a:pt x="11483" y="3563"/>
                    <a:pt x="616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0" name="Google Shape;460;p27"/>
            <p:cNvSpPr/>
            <p:nvPr/>
          </p:nvSpPr>
          <p:spPr>
            <a:xfrm>
              <a:off x="511125" y="-884100"/>
              <a:ext cx="2087945" cy="289743"/>
            </a:xfrm>
            <a:custGeom>
              <a:avLst/>
              <a:gdLst/>
              <a:ahLst/>
              <a:cxnLst/>
              <a:rect l="l" t="t" r="r" b="b"/>
              <a:pathLst>
                <a:path w="65233" h="17486" extrusionOk="0">
                  <a:moveTo>
                    <a:pt x="1" y="0"/>
                  </a:moveTo>
                  <a:cubicBezTo>
                    <a:pt x="10344" y="9788"/>
                    <a:pt x="22072" y="17486"/>
                    <a:pt x="34705" y="17486"/>
                  </a:cubicBezTo>
                  <a:cubicBezTo>
                    <a:pt x="38585" y="17486"/>
                    <a:pt x="42549" y="16760"/>
                    <a:pt x="46586" y="15146"/>
                  </a:cubicBezTo>
                  <a:cubicBezTo>
                    <a:pt x="54258" y="12073"/>
                    <a:pt x="60148" y="6574"/>
                    <a:pt x="65233" y="0"/>
                  </a:cubicBezTo>
                  <a:lnTo>
                    <a:pt x="61893" y="0"/>
                  </a:lnTo>
                  <a:cubicBezTo>
                    <a:pt x="57578" y="4718"/>
                    <a:pt x="52644" y="8591"/>
                    <a:pt x="46629" y="10969"/>
                  </a:cubicBezTo>
                  <a:cubicBezTo>
                    <a:pt x="42577" y="12574"/>
                    <a:pt x="38602" y="13297"/>
                    <a:pt x="34717" y="13297"/>
                  </a:cubicBezTo>
                  <a:cubicBezTo>
                    <a:pt x="23914" y="13297"/>
                    <a:pt x="13802" y="7711"/>
                    <a:pt x="4644"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1" name="Google Shape;461;p27"/>
            <p:cNvSpPr/>
            <p:nvPr/>
          </p:nvSpPr>
          <p:spPr>
            <a:xfrm>
              <a:off x="6008029" y="-884100"/>
              <a:ext cx="2880227" cy="384673"/>
            </a:xfrm>
            <a:custGeom>
              <a:avLst/>
              <a:gdLst/>
              <a:ahLst/>
              <a:cxnLst/>
              <a:rect l="l" t="t" r="r" b="b"/>
              <a:pathLst>
                <a:path w="89986" h="23215" extrusionOk="0">
                  <a:moveTo>
                    <a:pt x="0" y="0"/>
                  </a:moveTo>
                  <a:cubicBezTo>
                    <a:pt x="10801" y="9267"/>
                    <a:pt x="21917" y="17920"/>
                    <a:pt x="35225" y="21514"/>
                  </a:cubicBezTo>
                  <a:cubicBezTo>
                    <a:pt x="39512" y="22674"/>
                    <a:pt x="43610" y="23215"/>
                    <a:pt x="47538" y="23215"/>
                  </a:cubicBezTo>
                  <a:cubicBezTo>
                    <a:pt x="64196" y="23215"/>
                    <a:pt x="77810" y="13491"/>
                    <a:pt x="89985" y="0"/>
                  </a:cubicBezTo>
                  <a:lnTo>
                    <a:pt x="86075" y="0"/>
                  </a:lnTo>
                  <a:cubicBezTo>
                    <a:pt x="74929" y="11268"/>
                    <a:pt x="62474" y="19074"/>
                    <a:pt x="47617" y="19074"/>
                  </a:cubicBezTo>
                  <a:cubicBezTo>
                    <a:pt x="43675" y="19074"/>
                    <a:pt x="39563" y="18524"/>
                    <a:pt x="35262" y="17343"/>
                  </a:cubicBezTo>
                  <a:cubicBezTo>
                    <a:pt x="24114" y="14283"/>
                    <a:pt x="14543" y="7609"/>
                    <a:pt x="541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2" name="Google Shape;462;p27"/>
            <p:cNvSpPr/>
            <p:nvPr/>
          </p:nvSpPr>
          <p:spPr>
            <a:xfrm>
              <a:off x="865974" y="-884100"/>
              <a:ext cx="1461847" cy="138608"/>
            </a:xfrm>
            <a:custGeom>
              <a:avLst/>
              <a:gdLst/>
              <a:ahLst/>
              <a:cxnLst/>
              <a:rect l="l" t="t" r="r" b="b"/>
              <a:pathLst>
                <a:path w="45672" h="8365" extrusionOk="0">
                  <a:moveTo>
                    <a:pt x="0" y="0"/>
                  </a:moveTo>
                  <a:cubicBezTo>
                    <a:pt x="7388" y="5050"/>
                    <a:pt x="15304" y="8365"/>
                    <a:pt x="23633" y="8365"/>
                  </a:cubicBezTo>
                  <a:cubicBezTo>
                    <a:pt x="27529" y="8365"/>
                    <a:pt x="31515" y="7640"/>
                    <a:pt x="35579" y="6027"/>
                  </a:cubicBezTo>
                  <a:cubicBezTo>
                    <a:pt x="39315" y="4544"/>
                    <a:pt x="42643" y="2477"/>
                    <a:pt x="45672" y="0"/>
                  </a:cubicBezTo>
                  <a:lnTo>
                    <a:pt x="39552" y="0"/>
                  </a:lnTo>
                  <a:cubicBezTo>
                    <a:pt x="38286" y="696"/>
                    <a:pt x="36969" y="1323"/>
                    <a:pt x="35591" y="1868"/>
                  </a:cubicBezTo>
                  <a:cubicBezTo>
                    <a:pt x="31522" y="3487"/>
                    <a:pt x="27532" y="4215"/>
                    <a:pt x="23631" y="4215"/>
                  </a:cubicBezTo>
                  <a:cubicBezTo>
                    <a:pt x="17886" y="4215"/>
                    <a:pt x="12336" y="2636"/>
                    <a:pt x="7020"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3" name="Google Shape;463;p27"/>
            <p:cNvSpPr/>
            <p:nvPr/>
          </p:nvSpPr>
          <p:spPr>
            <a:xfrm>
              <a:off x="6875163" y="-884100"/>
              <a:ext cx="1305138" cy="84457"/>
            </a:xfrm>
            <a:custGeom>
              <a:avLst/>
              <a:gdLst/>
              <a:ahLst/>
              <a:cxnLst/>
              <a:rect l="l" t="t" r="r" b="b"/>
              <a:pathLst>
                <a:path w="40776" h="5097" extrusionOk="0">
                  <a:moveTo>
                    <a:pt x="1" y="0"/>
                  </a:moveTo>
                  <a:cubicBezTo>
                    <a:pt x="2676" y="1303"/>
                    <a:pt x="5444" y="2409"/>
                    <a:pt x="8337" y="3246"/>
                  </a:cubicBezTo>
                  <a:cubicBezTo>
                    <a:pt x="12678" y="4511"/>
                    <a:pt x="16835" y="5096"/>
                    <a:pt x="20825" y="5096"/>
                  </a:cubicBezTo>
                  <a:cubicBezTo>
                    <a:pt x="27978" y="5096"/>
                    <a:pt x="34595" y="3216"/>
                    <a:pt x="40776" y="0"/>
                  </a:cubicBezTo>
                  <a:lnTo>
                    <a:pt x="29560" y="0"/>
                  </a:lnTo>
                  <a:cubicBezTo>
                    <a:pt x="26762" y="617"/>
                    <a:pt x="23881" y="946"/>
                    <a:pt x="20908" y="946"/>
                  </a:cubicBezTo>
                  <a:cubicBezTo>
                    <a:pt x="18049" y="946"/>
                    <a:pt x="15104" y="642"/>
                    <a:pt x="1206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4" name="Google Shape;464;p27"/>
            <p:cNvSpPr/>
            <p:nvPr/>
          </p:nvSpPr>
          <p:spPr>
            <a:xfrm>
              <a:off x="-71925" y="-728525"/>
              <a:ext cx="9144255" cy="1033222"/>
            </a:xfrm>
            <a:custGeom>
              <a:avLst/>
              <a:gdLst/>
              <a:ahLst/>
              <a:cxnLst/>
              <a:rect l="l" t="t" r="r" b="b"/>
              <a:pathLst>
                <a:path w="285691" h="62355" extrusionOk="0">
                  <a:moveTo>
                    <a:pt x="131902" y="1"/>
                  </a:moveTo>
                  <a:cubicBezTo>
                    <a:pt x="131656" y="1"/>
                    <a:pt x="131410" y="3"/>
                    <a:pt x="131164" y="6"/>
                  </a:cubicBezTo>
                  <a:cubicBezTo>
                    <a:pt x="96261" y="496"/>
                    <a:pt x="93566" y="45319"/>
                    <a:pt x="64591" y="56088"/>
                  </a:cubicBezTo>
                  <a:cubicBezTo>
                    <a:pt x="60641" y="57556"/>
                    <a:pt x="56776" y="58220"/>
                    <a:pt x="53005" y="58220"/>
                  </a:cubicBezTo>
                  <a:cubicBezTo>
                    <a:pt x="32016" y="58220"/>
                    <a:pt x="13923" y="37656"/>
                    <a:pt x="0" y="20776"/>
                  </a:cubicBezTo>
                  <a:lnTo>
                    <a:pt x="0" y="24984"/>
                  </a:lnTo>
                  <a:cubicBezTo>
                    <a:pt x="14162" y="42293"/>
                    <a:pt x="31943" y="62355"/>
                    <a:pt x="53175" y="62355"/>
                  </a:cubicBezTo>
                  <a:cubicBezTo>
                    <a:pt x="56278" y="62355"/>
                    <a:pt x="59455" y="61926"/>
                    <a:pt x="62705" y="60998"/>
                  </a:cubicBezTo>
                  <a:cubicBezTo>
                    <a:pt x="93219" y="52283"/>
                    <a:pt x="96118" y="9013"/>
                    <a:pt x="131336" y="8305"/>
                  </a:cubicBezTo>
                  <a:cubicBezTo>
                    <a:pt x="131715" y="8298"/>
                    <a:pt x="132092" y="8294"/>
                    <a:pt x="132468" y="8294"/>
                  </a:cubicBezTo>
                  <a:cubicBezTo>
                    <a:pt x="168229" y="8294"/>
                    <a:pt x="193184" y="42463"/>
                    <a:pt x="227362" y="48980"/>
                  </a:cubicBezTo>
                  <a:cubicBezTo>
                    <a:pt x="230748" y="49625"/>
                    <a:pt x="234021" y="49926"/>
                    <a:pt x="237197" y="49926"/>
                  </a:cubicBezTo>
                  <a:cubicBezTo>
                    <a:pt x="255723" y="49926"/>
                    <a:pt x="270917" y="39675"/>
                    <a:pt x="285690" y="27646"/>
                  </a:cubicBezTo>
                  <a:lnTo>
                    <a:pt x="285690" y="21254"/>
                  </a:lnTo>
                  <a:cubicBezTo>
                    <a:pt x="271048" y="34312"/>
                    <a:pt x="256046" y="45677"/>
                    <a:pt x="237183" y="45677"/>
                  </a:cubicBezTo>
                  <a:cubicBezTo>
                    <a:pt x="233352" y="45677"/>
                    <a:pt x="229361" y="45208"/>
                    <a:pt x="225183" y="44189"/>
                  </a:cubicBezTo>
                  <a:cubicBezTo>
                    <a:pt x="191758" y="36045"/>
                    <a:pt x="167602" y="1"/>
                    <a:pt x="131902"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67297788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65"/>
        <p:cNvGrpSpPr/>
        <p:nvPr/>
      </p:nvGrpSpPr>
      <p:grpSpPr>
        <a:xfrm>
          <a:off x="0" y="0"/>
          <a:ext cx="0" cy="0"/>
          <a:chOff x="0" y="0"/>
          <a:chExt cx="0" cy="0"/>
        </a:xfrm>
      </p:grpSpPr>
    </p:spTree>
    <p:extLst>
      <p:ext uri="{BB962C8B-B14F-4D97-AF65-F5344CB8AC3E}">
        <p14:creationId xmlns:p14="http://schemas.microsoft.com/office/powerpoint/2010/main" val="320717398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66"/>
        <p:cNvGrpSpPr/>
        <p:nvPr/>
      </p:nvGrpSpPr>
      <p:grpSpPr>
        <a:xfrm>
          <a:off x="0" y="0"/>
          <a:ext cx="0" cy="0"/>
          <a:chOff x="0" y="0"/>
          <a:chExt cx="0" cy="0"/>
        </a:xfrm>
      </p:grpSpPr>
      <p:grpSp>
        <p:nvGrpSpPr>
          <p:cNvPr id="467" name="Google Shape;467;p29"/>
          <p:cNvGrpSpPr/>
          <p:nvPr/>
        </p:nvGrpSpPr>
        <p:grpSpPr>
          <a:xfrm>
            <a:off x="5517172" y="5854072"/>
            <a:ext cx="1157656" cy="581189"/>
            <a:chOff x="4036209" y="4390554"/>
            <a:chExt cx="868242" cy="435892"/>
          </a:xfrm>
        </p:grpSpPr>
        <p:sp>
          <p:nvSpPr>
            <p:cNvPr id="468" name="Google Shape;468;p29"/>
            <p:cNvSpPr/>
            <p:nvPr/>
          </p:nvSpPr>
          <p:spPr>
            <a:xfrm>
              <a:off x="46489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9" name="Google Shape;469;p29"/>
            <p:cNvSpPr/>
            <p:nvPr/>
          </p:nvSpPr>
          <p:spPr>
            <a:xfrm>
              <a:off x="434255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0" name="Google Shape;470;p29"/>
            <p:cNvSpPr/>
            <p:nvPr/>
          </p:nvSpPr>
          <p:spPr>
            <a:xfrm>
              <a:off x="40362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471" name="Google Shape;471;p29"/>
          <p:cNvGrpSpPr/>
          <p:nvPr/>
        </p:nvGrpSpPr>
        <p:grpSpPr>
          <a:xfrm>
            <a:off x="-4547895" y="5995557"/>
            <a:ext cx="8401492" cy="509521"/>
            <a:chOff x="-233825" y="262867"/>
            <a:chExt cx="6301119" cy="382141"/>
          </a:xfrm>
        </p:grpSpPr>
        <p:cxnSp>
          <p:nvCxnSpPr>
            <p:cNvPr id="472" name="Google Shape;472;p29"/>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473" name="Google Shape;473;p29"/>
            <p:cNvGrpSpPr/>
            <p:nvPr/>
          </p:nvGrpSpPr>
          <p:grpSpPr>
            <a:xfrm rot="2700771">
              <a:off x="5739001" y="321019"/>
              <a:ext cx="274531" cy="265837"/>
              <a:chOff x="6021400" y="1654100"/>
              <a:chExt cx="435350" cy="421375"/>
            </a:xfrm>
          </p:grpSpPr>
          <p:sp>
            <p:nvSpPr>
              <p:cNvPr id="474" name="Google Shape;474;p29"/>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5" name="Google Shape;475;p29"/>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6" name="Google Shape;476;p29"/>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477" name="Google Shape;477;p29"/>
          <p:cNvGrpSpPr/>
          <p:nvPr/>
        </p:nvGrpSpPr>
        <p:grpSpPr>
          <a:xfrm flipH="1">
            <a:off x="8338405" y="5995557"/>
            <a:ext cx="8401492" cy="509521"/>
            <a:chOff x="-233825" y="262867"/>
            <a:chExt cx="6301119" cy="382141"/>
          </a:xfrm>
        </p:grpSpPr>
        <p:cxnSp>
          <p:nvCxnSpPr>
            <p:cNvPr id="478" name="Google Shape;478;p29"/>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479" name="Google Shape;479;p29"/>
            <p:cNvGrpSpPr/>
            <p:nvPr/>
          </p:nvGrpSpPr>
          <p:grpSpPr>
            <a:xfrm rot="2700771">
              <a:off x="5739001" y="321019"/>
              <a:ext cx="274531" cy="265837"/>
              <a:chOff x="6021400" y="1654100"/>
              <a:chExt cx="435350" cy="421375"/>
            </a:xfrm>
          </p:grpSpPr>
          <p:sp>
            <p:nvSpPr>
              <p:cNvPr id="480" name="Google Shape;480;p29"/>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1" name="Google Shape;481;p29"/>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2" name="Google Shape;482;p29"/>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13766429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56667" y="1132233"/>
            <a:ext cx="6958000" cy="3440000"/>
          </a:xfrm>
          <a:prstGeom prst="rect">
            <a:avLst/>
          </a:prstGeom>
          <a:noFill/>
        </p:spPr>
        <p:txBody>
          <a:bodyPr spcFirstLastPara="1" wrap="square" lIns="91425" tIns="91425" rIns="91425" bIns="91425" anchor="ctr" anchorCtr="0">
            <a:noAutofit/>
          </a:bodyPr>
          <a:lstStyle>
            <a:lvl1pPr lvl="0">
              <a:spcBef>
                <a:spcPts val="0"/>
              </a:spcBef>
              <a:spcAft>
                <a:spcPts val="0"/>
              </a:spcAft>
              <a:buSzPts val="5200"/>
              <a:buNone/>
              <a:defRPr sz="76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0" name="Google Shape;10;p2"/>
          <p:cNvSpPr txBox="1">
            <a:spLocks noGrp="1"/>
          </p:cNvSpPr>
          <p:nvPr>
            <p:ph type="subTitle" idx="1"/>
          </p:nvPr>
        </p:nvSpPr>
        <p:spPr>
          <a:xfrm>
            <a:off x="1156667" y="5098600"/>
            <a:ext cx="6409600" cy="5460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400"/>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grpSp>
        <p:nvGrpSpPr>
          <p:cNvPr id="11" name="Google Shape;11;p2"/>
          <p:cNvGrpSpPr/>
          <p:nvPr/>
        </p:nvGrpSpPr>
        <p:grpSpPr>
          <a:xfrm>
            <a:off x="-311766" y="350490"/>
            <a:ext cx="8401492" cy="509521"/>
            <a:chOff x="-233825" y="262867"/>
            <a:chExt cx="6301119" cy="382141"/>
          </a:xfrm>
        </p:grpSpPr>
        <p:cxnSp>
          <p:nvCxnSpPr>
            <p:cNvPr id="12" name="Google Shape;12;p2"/>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3" name="Google Shape;13;p2"/>
            <p:cNvGrpSpPr/>
            <p:nvPr/>
          </p:nvGrpSpPr>
          <p:grpSpPr>
            <a:xfrm rot="2700771">
              <a:off x="5739001" y="321019"/>
              <a:ext cx="274531" cy="265837"/>
              <a:chOff x="6021400" y="1654100"/>
              <a:chExt cx="435350" cy="421375"/>
            </a:xfrm>
          </p:grpSpPr>
          <p:sp>
            <p:nvSpPr>
              <p:cNvPr id="14" name="Google Shape;14;p2"/>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 name="Google Shape;15;p2"/>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 name="Google Shape;16;p2"/>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17" name="Google Shape;17;p2"/>
          <p:cNvGrpSpPr/>
          <p:nvPr/>
        </p:nvGrpSpPr>
        <p:grpSpPr>
          <a:xfrm rot="-5400000" flipH="1">
            <a:off x="-4675310" y="2674492"/>
            <a:ext cx="10147684" cy="1109861"/>
            <a:chOff x="-71925" y="-884100"/>
            <a:chExt cx="9144255" cy="1188797"/>
          </a:xfrm>
        </p:grpSpPr>
        <p:sp>
          <p:nvSpPr>
            <p:cNvPr id="18" name="Google Shape;18;p2"/>
            <p:cNvSpPr/>
            <p:nvPr/>
          </p:nvSpPr>
          <p:spPr>
            <a:xfrm>
              <a:off x="-71925" y="-884100"/>
              <a:ext cx="3175016" cy="741739"/>
            </a:xfrm>
            <a:custGeom>
              <a:avLst/>
              <a:gdLst/>
              <a:ahLst/>
              <a:cxnLst/>
              <a:rect l="l" t="t" r="r" b="b"/>
              <a:pathLst>
                <a:path w="99196" h="44764" extrusionOk="0">
                  <a:moveTo>
                    <a:pt x="96826" y="0"/>
                  </a:moveTo>
                  <a:cubicBezTo>
                    <a:pt x="87993" y="14934"/>
                    <a:pt x="80556" y="32035"/>
                    <a:pt x="64567" y="38354"/>
                  </a:cubicBezTo>
                  <a:cubicBezTo>
                    <a:pt x="60625" y="39913"/>
                    <a:pt x="56746" y="40615"/>
                    <a:pt x="52946" y="40615"/>
                  </a:cubicBezTo>
                  <a:cubicBezTo>
                    <a:pt x="32157" y="40615"/>
                    <a:pt x="13718" y="19608"/>
                    <a:pt x="0" y="2967"/>
                  </a:cubicBezTo>
                  <a:lnTo>
                    <a:pt x="0" y="7107"/>
                  </a:lnTo>
                  <a:cubicBezTo>
                    <a:pt x="13714" y="23750"/>
                    <a:pt x="32154" y="44764"/>
                    <a:pt x="52946" y="44764"/>
                  </a:cubicBezTo>
                  <a:cubicBezTo>
                    <a:pt x="56744" y="44764"/>
                    <a:pt x="60620" y="44063"/>
                    <a:pt x="64560" y="42506"/>
                  </a:cubicBezTo>
                  <a:cubicBezTo>
                    <a:pt x="82058" y="35592"/>
                    <a:pt x="89185" y="15722"/>
                    <a:pt x="9919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2"/>
            <p:cNvSpPr/>
            <p:nvPr/>
          </p:nvSpPr>
          <p:spPr>
            <a:xfrm>
              <a:off x="-20108" y="-884100"/>
              <a:ext cx="2963286" cy="591317"/>
            </a:xfrm>
            <a:custGeom>
              <a:avLst/>
              <a:gdLst/>
              <a:ahLst/>
              <a:cxnLst/>
              <a:rect l="l" t="t" r="r" b="b"/>
              <a:pathLst>
                <a:path w="92581" h="35686" extrusionOk="0">
                  <a:moveTo>
                    <a:pt x="0" y="0"/>
                  </a:moveTo>
                  <a:cubicBezTo>
                    <a:pt x="13539" y="16291"/>
                    <a:pt x="31336" y="35685"/>
                    <a:pt x="51325" y="35685"/>
                  </a:cubicBezTo>
                  <a:cubicBezTo>
                    <a:pt x="55137" y="35685"/>
                    <a:pt x="59029" y="34980"/>
                    <a:pt x="62986" y="33413"/>
                  </a:cubicBezTo>
                  <a:cubicBezTo>
                    <a:pt x="77218" y="27771"/>
                    <a:pt x="84802" y="13613"/>
                    <a:pt x="92580" y="0"/>
                  </a:cubicBezTo>
                  <a:lnTo>
                    <a:pt x="90408" y="0"/>
                  </a:lnTo>
                  <a:cubicBezTo>
                    <a:pt x="83313" y="12253"/>
                    <a:pt x="75803" y="24165"/>
                    <a:pt x="63023" y="29236"/>
                  </a:cubicBezTo>
                  <a:cubicBezTo>
                    <a:pt x="59050" y="30812"/>
                    <a:pt x="55143" y="31522"/>
                    <a:pt x="51318" y="31522"/>
                  </a:cubicBezTo>
                  <a:cubicBezTo>
                    <a:pt x="33004" y="31522"/>
                    <a:pt x="16543" y="15259"/>
                    <a:pt x="3495"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 name="Google Shape;20;p2"/>
            <p:cNvSpPr/>
            <p:nvPr/>
          </p:nvSpPr>
          <p:spPr>
            <a:xfrm>
              <a:off x="-71925" y="-884100"/>
              <a:ext cx="3386650" cy="891400"/>
            </a:xfrm>
            <a:custGeom>
              <a:avLst/>
              <a:gdLst/>
              <a:ahLst/>
              <a:cxnLst/>
              <a:rect l="l" t="t" r="r" b="b"/>
              <a:pathLst>
                <a:path w="105808" h="53796" extrusionOk="0">
                  <a:moveTo>
                    <a:pt x="102436" y="0"/>
                  </a:moveTo>
                  <a:cubicBezTo>
                    <a:pt x="90488" y="16145"/>
                    <a:pt x="83963" y="39750"/>
                    <a:pt x="64567" y="47422"/>
                  </a:cubicBezTo>
                  <a:cubicBezTo>
                    <a:pt x="60625" y="48981"/>
                    <a:pt x="56747" y="49682"/>
                    <a:pt x="52947" y="49682"/>
                  </a:cubicBezTo>
                  <a:cubicBezTo>
                    <a:pt x="32156" y="49682"/>
                    <a:pt x="13712" y="28671"/>
                    <a:pt x="0" y="12029"/>
                  </a:cubicBezTo>
                  <a:lnTo>
                    <a:pt x="0" y="16175"/>
                  </a:lnTo>
                  <a:cubicBezTo>
                    <a:pt x="13707" y="32812"/>
                    <a:pt x="32119" y="53795"/>
                    <a:pt x="52888" y="53795"/>
                  </a:cubicBezTo>
                  <a:cubicBezTo>
                    <a:pt x="56714" y="53795"/>
                    <a:pt x="60620" y="53083"/>
                    <a:pt x="64591" y="51501"/>
                  </a:cubicBezTo>
                  <a:cubicBezTo>
                    <a:pt x="85653" y="43115"/>
                    <a:pt x="91549" y="15871"/>
                    <a:pt x="10580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 name="Google Shape;21;p2"/>
            <p:cNvSpPr/>
            <p:nvPr/>
          </p:nvSpPr>
          <p:spPr>
            <a:xfrm>
              <a:off x="5229039" y="-884100"/>
              <a:ext cx="3843012" cy="684043"/>
            </a:xfrm>
            <a:custGeom>
              <a:avLst/>
              <a:gdLst/>
              <a:ahLst/>
              <a:cxnLst/>
              <a:rect l="l" t="t" r="r" b="b"/>
              <a:pathLst>
                <a:path w="120066" h="41282" extrusionOk="0">
                  <a:moveTo>
                    <a:pt x="0" y="0"/>
                  </a:moveTo>
                  <a:cubicBezTo>
                    <a:pt x="19721" y="13196"/>
                    <a:pt x="36784" y="33544"/>
                    <a:pt x="59558" y="39608"/>
                  </a:cubicBezTo>
                  <a:cubicBezTo>
                    <a:pt x="63838" y="40749"/>
                    <a:pt x="67923" y="41282"/>
                    <a:pt x="71837" y="41282"/>
                  </a:cubicBezTo>
                  <a:cubicBezTo>
                    <a:pt x="89348" y="41282"/>
                    <a:pt x="103431" y="30623"/>
                    <a:pt x="116149" y="16058"/>
                  </a:cubicBezTo>
                  <a:cubicBezTo>
                    <a:pt x="117476" y="14531"/>
                    <a:pt x="118780" y="13017"/>
                    <a:pt x="120065" y="11508"/>
                  </a:cubicBezTo>
                  <a:lnTo>
                    <a:pt x="120065" y="7362"/>
                  </a:lnTo>
                  <a:cubicBezTo>
                    <a:pt x="118780" y="8876"/>
                    <a:pt x="117484" y="10397"/>
                    <a:pt x="116155" y="11924"/>
                  </a:cubicBezTo>
                  <a:cubicBezTo>
                    <a:pt x="103450" y="26559"/>
                    <a:pt x="89345" y="37178"/>
                    <a:pt x="71798" y="37178"/>
                  </a:cubicBezTo>
                  <a:cubicBezTo>
                    <a:pt x="67888" y="37178"/>
                    <a:pt x="63808" y="36651"/>
                    <a:pt x="59534" y="35524"/>
                  </a:cubicBezTo>
                  <a:cubicBezTo>
                    <a:pt x="38968" y="30104"/>
                    <a:pt x="23197" y="13023"/>
                    <a:pt x="591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 name="Google Shape;22;p2"/>
            <p:cNvSpPr/>
            <p:nvPr/>
          </p:nvSpPr>
          <p:spPr>
            <a:xfrm>
              <a:off x="229826" y="-884100"/>
              <a:ext cx="2557367" cy="440530"/>
            </a:xfrm>
            <a:custGeom>
              <a:avLst/>
              <a:gdLst/>
              <a:ahLst/>
              <a:cxnLst/>
              <a:rect l="l" t="t" r="r" b="b"/>
              <a:pathLst>
                <a:path w="79899" h="26586" extrusionOk="0">
                  <a:moveTo>
                    <a:pt x="0" y="0"/>
                  </a:moveTo>
                  <a:cubicBezTo>
                    <a:pt x="12284" y="13640"/>
                    <a:pt x="27148" y="26585"/>
                    <a:pt x="43505" y="26585"/>
                  </a:cubicBezTo>
                  <a:cubicBezTo>
                    <a:pt x="47349" y="26585"/>
                    <a:pt x="51275" y="25871"/>
                    <a:pt x="55269" y="24282"/>
                  </a:cubicBezTo>
                  <a:cubicBezTo>
                    <a:pt x="66312" y="19888"/>
                    <a:pt x="73506" y="10416"/>
                    <a:pt x="79898" y="0"/>
                  </a:cubicBezTo>
                  <a:lnTo>
                    <a:pt x="77403" y="0"/>
                  </a:lnTo>
                  <a:cubicBezTo>
                    <a:pt x="71581" y="8715"/>
                    <a:pt x="64860" y="16300"/>
                    <a:pt x="55318" y="20099"/>
                  </a:cubicBezTo>
                  <a:cubicBezTo>
                    <a:pt x="51302" y="21702"/>
                    <a:pt x="47357" y="22423"/>
                    <a:pt x="43495" y="22423"/>
                  </a:cubicBezTo>
                  <a:cubicBezTo>
                    <a:pt x="28811" y="22423"/>
                    <a:pt x="15339" y="12001"/>
                    <a:pt x="384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 name="Google Shape;23;p2"/>
            <p:cNvSpPr/>
            <p:nvPr/>
          </p:nvSpPr>
          <p:spPr>
            <a:xfrm>
              <a:off x="-71925" y="-884100"/>
              <a:ext cx="9144255" cy="1039121"/>
            </a:xfrm>
            <a:custGeom>
              <a:avLst/>
              <a:gdLst/>
              <a:ahLst/>
              <a:cxnLst/>
              <a:rect l="l" t="t" r="r" b="b"/>
              <a:pathLst>
                <a:path w="285691" h="62711" extrusionOk="0">
                  <a:moveTo>
                    <a:pt x="112709" y="0"/>
                  </a:moveTo>
                  <a:cubicBezTo>
                    <a:pt x="93219" y="13413"/>
                    <a:pt x="88240" y="46765"/>
                    <a:pt x="64591" y="56268"/>
                  </a:cubicBezTo>
                  <a:cubicBezTo>
                    <a:pt x="60565" y="57886"/>
                    <a:pt x="56610" y="58613"/>
                    <a:pt x="52740" y="58613"/>
                  </a:cubicBezTo>
                  <a:cubicBezTo>
                    <a:pt x="32008" y="58613"/>
                    <a:pt x="13710" y="37742"/>
                    <a:pt x="0" y="21099"/>
                  </a:cubicBezTo>
                  <a:lnTo>
                    <a:pt x="0" y="25245"/>
                  </a:lnTo>
                  <a:cubicBezTo>
                    <a:pt x="13779" y="41962"/>
                    <a:pt x="31983" y="62711"/>
                    <a:pt x="52783" y="62711"/>
                  </a:cubicBezTo>
                  <a:cubicBezTo>
                    <a:pt x="56634" y="62711"/>
                    <a:pt x="60574" y="61999"/>
                    <a:pt x="64591" y="60420"/>
                  </a:cubicBezTo>
                  <a:cubicBezTo>
                    <a:pt x="93927" y="48882"/>
                    <a:pt x="95267" y="1223"/>
                    <a:pt x="131046" y="708"/>
                  </a:cubicBezTo>
                  <a:cubicBezTo>
                    <a:pt x="131287" y="704"/>
                    <a:pt x="131528" y="702"/>
                    <a:pt x="131768" y="702"/>
                  </a:cubicBezTo>
                  <a:cubicBezTo>
                    <a:pt x="168136" y="702"/>
                    <a:pt x="191428" y="39679"/>
                    <a:pt x="225177" y="48527"/>
                  </a:cubicBezTo>
                  <a:cubicBezTo>
                    <a:pt x="229412" y="49637"/>
                    <a:pt x="233468" y="50153"/>
                    <a:pt x="237367" y="50153"/>
                  </a:cubicBezTo>
                  <a:cubicBezTo>
                    <a:pt x="254891" y="50153"/>
                    <a:pt x="269258" y="39735"/>
                    <a:pt x="282611" y="25970"/>
                  </a:cubicBezTo>
                  <a:cubicBezTo>
                    <a:pt x="283648" y="24897"/>
                    <a:pt x="284673" y="23829"/>
                    <a:pt x="285690" y="22767"/>
                  </a:cubicBezTo>
                  <a:lnTo>
                    <a:pt x="285690" y="17181"/>
                  </a:lnTo>
                  <a:cubicBezTo>
                    <a:pt x="284487" y="18529"/>
                    <a:pt x="283264" y="19876"/>
                    <a:pt x="282029" y="21234"/>
                  </a:cubicBezTo>
                  <a:cubicBezTo>
                    <a:pt x="269068" y="35407"/>
                    <a:pt x="254906" y="46062"/>
                    <a:pt x="237442" y="46062"/>
                  </a:cubicBezTo>
                  <a:cubicBezTo>
                    <a:pt x="233527" y="46062"/>
                    <a:pt x="229447" y="45527"/>
                    <a:pt x="225177" y="44375"/>
                  </a:cubicBezTo>
                  <a:cubicBezTo>
                    <a:pt x="198970" y="37311"/>
                    <a:pt x="179617" y="11539"/>
                    <a:pt x="155291"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 name="Google Shape;24;p2"/>
            <p:cNvSpPr/>
            <p:nvPr/>
          </p:nvSpPr>
          <p:spPr>
            <a:xfrm>
              <a:off x="5630552" y="-884100"/>
              <a:ext cx="3441478" cy="534747"/>
            </a:xfrm>
            <a:custGeom>
              <a:avLst/>
              <a:gdLst/>
              <a:ahLst/>
              <a:cxnLst/>
              <a:rect l="l" t="t" r="r" b="b"/>
              <a:pathLst>
                <a:path w="107521" h="32272" extrusionOk="0">
                  <a:moveTo>
                    <a:pt x="0" y="0"/>
                  </a:moveTo>
                  <a:cubicBezTo>
                    <a:pt x="14780" y="12129"/>
                    <a:pt x="29000" y="25858"/>
                    <a:pt x="46975" y="30614"/>
                  </a:cubicBezTo>
                  <a:cubicBezTo>
                    <a:pt x="51247" y="31743"/>
                    <a:pt x="55326" y="32271"/>
                    <a:pt x="59235" y="32271"/>
                  </a:cubicBezTo>
                  <a:cubicBezTo>
                    <a:pt x="76787" y="32271"/>
                    <a:pt x="90909" y="21627"/>
                    <a:pt x="103610" y="7002"/>
                  </a:cubicBezTo>
                  <a:cubicBezTo>
                    <a:pt x="104939" y="5475"/>
                    <a:pt x="106235" y="3954"/>
                    <a:pt x="107520" y="2446"/>
                  </a:cubicBezTo>
                  <a:lnTo>
                    <a:pt x="107520" y="0"/>
                  </a:lnTo>
                  <a:lnTo>
                    <a:pt x="106068" y="0"/>
                  </a:lnTo>
                  <a:cubicBezTo>
                    <a:pt x="105255" y="950"/>
                    <a:pt x="104441" y="1899"/>
                    <a:pt x="103610" y="2856"/>
                  </a:cubicBezTo>
                  <a:cubicBezTo>
                    <a:pt x="90929" y="17458"/>
                    <a:pt x="76798" y="28134"/>
                    <a:pt x="59264" y="28134"/>
                  </a:cubicBezTo>
                  <a:cubicBezTo>
                    <a:pt x="55349" y="28134"/>
                    <a:pt x="51265" y="27601"/>
                    <a:pt x="46989" y="26462"/>
                  </a:cubicBezTo>
                  <a:cubicBezTo>
                    <a:pt x="31147" y="22240"/>
                    <a:pt x="18312" y="10975"/>
                    <a:pt x="542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 name="Google Shape;25;p2"/>
            <p:cNvSpPr/>
            <p:nvPr/>
          </p:nvSpPr>
          <p:spPr>
            <a:xfrm>
              <a:off x="6395812" y="-884100"/>
              <a:ext cx="2200164" cy="234548"/>
            </a:xfrm>
            <a:custGeom>
              <a:avLst/>
              <a:gdLst/>
              <a:ahLst/>
              <a:cxnLst/>
              <a:rect l="l" t="t" r="r" b="b"/>
              <a:pathLst>
                <a:path w="68739" h="14155" extrusionOk="0">
                  <a:moveTo>
                    <a:pt x="0" y="0"/>
                  </a:moveTo>
                  <a:cubicBezTo>
                    <a:pt x="7125" y="5463"/>
                    <a:pt x="14686" y="10000"/>
                    <a:pt x="23202" y="12384"/>
                  </a:cubicBezTo>
                  <a:cubicBezTo>
                    <a:pt x="27518" y="13593"/>
                    <a:pt x="31646" y="14155"/>
                    <a:pt x="35605" y="14155"/>
                  </a:cubicBezTo>
                  <a:cubicBezTo>
                    <a:pt x="48131" y="14155"/>
                    <a:pt x="58970" y="8533"/>
                    <a:pt x="68739" y="0"/>
                  </a:cubicBezTo>
                  <a:lnTo>
                    <a:pt x="63580" y="0"/>
                  </a:lnTo>
                  <a:cubicBezTo>
                    <a:pt x="55205" y="6153"/>
                    <a:pt x="46017" y="10012"/>
                    <a:pt x="35699" y="10012"/>
                  </a:cubicBezTo>
                  <a:cubicBezTo>
                    <a:pt x="31726" y="10012"/>
                    <a:pt x="27585" y="9440"/>
                    <a:pt x="23258" y="8205"/>
                  </a:cubicBezTo>
                  <a:cubicBezTo>
                    <a:pt x="17107" y="6455"/>
                    <a:pt x="11483" y="3563"/>
                    <a:pt x="616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 name="Google Shape;26;p2"/>
            <p:cNvSpPr/>
            <p:nvPr/>
          </p:nvSpPr>
          <p:spPr>
            <a:xfrm>
              <a:off x="511125" y="-884100"/>
              <a:ext cx="2087945" cy="289743"/>
            </a:xfrm>
            <a:custGeom>
              <a:avLst/>
              <a:gdLst/>
              <a:ahLst/>
              <a:cxnLst/>
              <a:rect l="l" t="t" r="r" b="b"/>
              <a:pathLst>
                <a:path w="65233" h="17486" extrusionOk="0">
                  <a:moveTo>
                    <a:pt x="1" y="0"/>
                  </a:moveTo>
                  <a:cubicBezTo>
                    <a:pt x="10344" y="9788"/>
                    <a:pt x="22072" y="17486"/>
                    <a:pt x="34705" y="17486"/>
                  </a:cubicBezTo>
                  <a:cubicBezTo>
                    <a:pt x="38585" y="17486"/>
                    <a:pt x="42549" y="16760"/>
                    <a:pt x="46586" y="15146"/>
                  </a:cubicBezTo>
                  <a:cubicBezTo>
                    <a:pt x="54258" y="12073"/>
                    <a:pt x="60148" y="6574"/>
                    <a:pt x="65233" y="0"/>
                  </a:cubicBezTo>
                  <a:lnTo>
                    <a:pt x="61893" y="0"/>
                  </a:lnTo>
                  <a:cubicBezTo>
                    <a:pt x="57578" y="4718"/>
                    <a:pt x="52644" y="8591"/>
                    <a:pt x="46629" y="10969"/>
                  </a:cubicBezTo>
                  <a:cubicBezTo>
                    <a:pt x="42577" y="12574"/>
                    <a:pt x="38602" y="13297"/>
                    <a:pt x="34717" y="13297"/>
                  </a:cubicBezTo>
                  <a:cubicBezTo>
                    <a:pt x="23914" y="13297"/>
                    <a:pt x="13802" y="7711"/>
                    <a:pt x="4644"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7" name="Google Shape;27;p2"/>
            <p:cNvSpPr/>
            <p:nvPr/>
          </p:nvSpPr>
          <p:spPr>
            <a:xfrm>
              <a:off x="6008029" y="-884100"/>
              <a:ext cx="2880227" cy="384673"/>
            </a:xfrm>
            <a:custGeom>
              <a:avLst/>
              <a:gdLst/>
              <a:ahLst/>
              <a:cxnLst/>
              <a:rect l="l" t="t" r="r" b="b"/>
              <a:pathLst>
                <a:path w="89986" h="23215" extrusionOk="0">
                  <a:moveTo>
                    <a:pt x="0" y="0"/>
                  </a:moveTo>
                  <a:cubicBezTo>
                    <a:pt x="10801" y="9267"/>
                    <a:pt x="21917" y="17920"/>
                    <a:pt x="35225" y="21514"/>
                  </a:cubicBezTo>
                  <a:cubicBezTo>
                    <a:pt x="39512" y="22674"/>
                    <a:pt x="43610" y="23215"/>
                    <a:pt x="47538" y="23215"/>
                  </a:cubicBezTo>
                  <a:cubicBezTo>
                    <a:pt x="64196" y="23215"/>
                    <a:pt x="77810" y="13491"/>
                    <a:pt x="89985" y="0"/>
                  </a:cubicBezTo>
                  <a:lnTo>
                    <a:pt x="86075" y="0"/>
                  </a:lnTo>
                  <a:cubicBezTo>
                    <a:pt x="74929" y="11268"/>
                    <a:pt x="62474" y="19074"/>
                    <a:pt x="47617" y="19074"/>
                  </a:cubicBezTo>
                  <a:cubicBezTo>
                    <a:pt x="43675" y="19074"/>
                    <a:pt x="39563" y="18524"/>
                    <a:pt x="35262" y="17343"/>
                  </a:cubicBezTo>
                  <a:cubicBezTo>
                    <a:pt x="24114" y="14283"/>
                    <a:pt x="14543" y="7609"/>
                    <a:pt x="541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 name="Google Shape;28;p2"/>
            <p:cNvSpPr/>
            <p:nvPr/>
          </p:nvSpPr>
          <p:spPr>
            <a:xfrm>
              <a:off x="865974" y="-884100"/>
              <a:ext cx="1461847" cy="138608"/>
            </a:xfrm>
            <a:custGeom>
              <a:avLst/>
              <a:gdLst/>
              <a:ahLst/>
              <a:cxnLst/>
              <a:rect l="l" t="t" r="r" b="b"/>
              <a:pathLst>
                <a:path w="45672" h="8365" extrusionOk="0">
                  <a:moveTo>
                    <a:pt x="0" y="0"/>
                  </a:moveTo>
                  <a:cubicBezTo>
                    <a:pt x="7388" y="5050"/>
                    <a:pt x="15304" y="8365"/>
                    <a:pt x="23633" y="8365"/>
                  </a:cubicBezTo>
                  <a:cubicBezTo>
                    <a:pt x="27529" y="8365"/>
                    <a:pt x="31515" y="7640"/>
                    <a:pt x="35579" y="6027"/>
                  </a:cubicBezTo>
                  <a:cubicBezTo>
                    <a:pt x="39315" y="4544"/>
                    <a:pt x="42643" y="2477"/>
                    <a:pt x="45672" y="0"/>
                  </a:cubicBezTo>
                  <a:lnTo>
                    <a:pt x="39552" y="0"/>
                  </a:lnTo>
                  <a:cubicBezTo>
                    <a:pt x="38286" y="696"/>
                    <a:pt x="36969" y="1323"/>
                    <a:pt x="35591" y="1868"/>
                  </a:cubicBezTo>
                  <a:cubicBezTo>
                    <a:pt x="31522" y="3487"/>
                    <a:pt x="27532" y="4215"/>
                    <a:pt x="23631" y="4215"/>
                  </a:cubicBezTo>
                  <a:cubicBezTo>
                    <a:pt x="17886" y="4215"/>
                    <a:pt x="12336" y="2636"/>
                    <a:pt x="7020"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 name="Google Shape;29;p2"/>
            <p:cNvSpPr/>
            <p:nvPr/>
          </p:nvSpPr>
          <p:spPr>
            <a:xfrm>
              <a:off x="6875163" y="-884100"/>
              <a:ext cx="1305138" cy="84457"/>
            </a:xfrm>
            <a:custGeom>
              <a:avLst/>
              <a:gdLst/>
              <a:ahLst/>
              <a:cxnLst/>
              <a:rect l="l" t="t" r="r" b="b"/>
              <a:pathLst>
                <a:path w="40776" h="5097" extrusionOk="0">
                  <a:moveTo>
                    <a:pt x="1" y="0"/>
                  </a:moveTo>
                  <a:cubicBezTo>
                    <a:pt x="2676" y="1303"/>
                    <a:pt x="5444" y="2409"/>
                    <a:pt x="8337" y="3246"/>
                  </a:cubicBezTo>
                  <a:cubicBezTo>
                    <a:pt x="12678" y="4511"/>
                    <a:pt x="16835" y="5096"/>
                    <a:pt x="20825" y="5096"/>
                  </a:cubicBezTo>
                  <a:cubicBezTo>
                    <a:pt x="27978" y="5096"/>
                    <a:pt x="34595" y="3216"/>
                    <a:pt x="40776" y="0"/>
                  </a:cubicBezTo>
                  <a:lnTo>
                    <a:pt x="29560" y="0"/>
                  </a:lnTo>
                  <a:cubicBezTo>
                    <a:pt x="26762" y="617"/>
                    <a:pt x="23881" y="946"/>
                    <a:pt x="20908" y="946"/>
                  </a:cubicBezTo>
                  <a:cubicBezTo>
                    <a:pt x="18049" y="946"/>
                    <a:pt x="15104" y="642"/>
                    <a:pt x="1206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 name="Google Shape;30;p2"/>
            <p:cNvSpPr/>
            <p:nvPr/>
          </p:nvSpPr>
          <p:spPr>
            <a:xfrm>
              <a:off x="-71925" y="-728525"/>
              <a:ext cx="9144255" cy="1033222"/>
            </a:xfrm>
            <a:custGeom>
              <a:avLst/>
              <a:gdLst/>
              <a:ahLst/>
              <a:cxnLst/>
              <a:rect l="l" t="t" r="r" b="b"/>
              <a:pathLst>
                <a:path w="285691" h="62355" extrusionOk="0">
                  <a:moveTo>
                    <a:pt x="131902" y="1"/>
                  </a:moveTo>
                  <a:cubicBezTo>
                    <a:pt x="131656" y="1"/>
                    <a:pt x="131410" y="3"/>
                    <a:pt x="131164" y="6"/>
                  </a:cubicBezTo>
                  <a:cubicBezTo>
                    <a:pt x="96261" y="496"/>
                    <a:pt x="93566" y="45319"/>
                    <a:pt x="64591" y="56088"/>
                  </a:cubicBezTo>
                  <a:cubicBezTo>
                    <a:pt x="60641" y="57556"/>
                    <a:pt x="56776" y="58220"/>
                    <a:pt x="53005" y="58220"/>
                  </a:cubicBezTo>
                  <a:cubicBezTo>
                    <a:pt x="32016" y="58220"/>
                    <a:pt x="13923" y="37656"/>
                    <a:pt x="0" y="20776"/>
                  </a:cubicBezTo>
                  <a:lnTo>
                    <a:pt x="0" y="24984"/>
                  </a:lnTo>
                  <a:cubicBezTo>
                    <a:pt x="14162" y="42293"/>
                    <a:pt x="31943" y="62355"/>
                    <a:pt x="53175" y="62355"/>
                  </a:cubicBezTo>
                  <a:cubicBezTo>
                    <a:pt x="56278" y="62355"/>
                    <a:pt x="59455" y="61926"/>
                    <a:pt x="62705" y="60998"/>
                  </a:cubicBezTo>
                  <a:cubicBezTo>
                    <a:pt x="93219" y="52283"/>
                    <a:pt x="96118" y="9013"/>
                    <a:pt x="131336" y="8305"/>
                  </a:cubicBezTo>
                  <a:cubicBezTo>
                    <a:pt x="131715" y="8298"/>
                    <a:pt x="132092" y="8294"/>
                    <a:pt x="132468" y="8294"/>
                  </a:cubicBezTo>
                  <a:cubicBezTo>
                    <a:pt x="168229" y="8294"/>
                    <a:pt x="193184" y="42463"/>
                    <a:pt x="227362" y="48980"/>
                  </a:cubicBezTo>
                  <a:cubicBezTo>
                    <a:pt x="230748" y="49625"/>
                    <a:pt x="234021" y="49926"/>
                    <a:pt x="237197" y="49926"/>
                  </a:cubicBezTo>
                  <a:cubicBezTo>
                    <a:pt x="255723" y="49926"/>
                    <a:pt x="270917" y="39675"/>
                    <a:pt x="285690" y="27646"/>
                  </a:cubicBezTo>
                  <a:lnTo>
                    <a:pt x="285690" y="21254"/>
                  </a:lnTo>
                  <a:cubicBezTo>
                    <a:pt x="271048" y="34312"/>
                    <a:pt x="256046" y="45677"/>
                    <a:pt x="237183" y="45677"/>
                  </a:cubicBezTo>
                  <a:cubicBezTo>
                    <a:pt x="233352" y="45677"/>
                    <a:pt x="229361" y="45208"/>
                    <a:pt x="225183" y="44189"/>
                  </a:cubicBezTo>
                  <a:cubicBezTo>
                    <a:pt x="191758" y="36045"/>
                    <a:pt x="167602" y="1"/>
                    <a:pt x="131902"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308874346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5766867" y="2068800"/>
            <a:ext cx="4656800" cy="17692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33" name="Google Shape;33;p3"/>
          <p:cNvSpPr txBox="1">
            <a:spLocks noGrp="1"/>
          </p:cNvSpPr>
          <p:nvPr>
            <p:ph type="title" idx="2" hasCustomPrompt="1"/>
          </p:nvPr>
        </p:nvSpPr>
        <p:spPr>
          <a:xfrm>
            <a:off x="1522733" y="2335200"/>
            <a:ext cx="3175200" cy="2287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14933">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4" name="Google Shape;34;p3"/>
          <p:cNvSpPr txBox="1">
            <a:spLocks noGrp="1"/>
          </p:cNvSpPr>
          <p:nvPr>
            <p:ph type="subTitle" idx="1"/>
          </p:nvPr>
        </p:nvSpPr>
        <p:spPr>
          <a:xfrm>
            <a:off x="5766867" y="3838000"/>
            <a:ext cx="4213200" cy="95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5" name="Google Shape;35;p3"/>
          <p:cNvGrpSpPr/>
          <p:nvPr/>
        </p:nvGrpSpPr>
        <p:grpSpPr>
          <a:xfrm rot="5400000">
            <a:off x="6602290" y="2674492"/>
            <a:ext cx="10147684" cy="1109861"/>
            <a:chOff x="-71925" y="-884100"/>
            <a:chExt cx="9144255" cy="1188797"/>
          </a:xfrm>
        </p:grpSpPr>
        <p:sp>
          <p:nvSpPr>
            <p:cNvPr id="36" name="Google Shape;36;p3"/>
            <p:cNvSpPr/>
            <p:nvPr/>
          </p:nvSpPr>
          <p:spPr>
            <a:xfrm>
              <a:off x="-71925" y="-884100"/>
              <a:ext cx="3175016" cy="741739"/>
            </a:xfrm>
            <a:custGeom>
              <a:avLst/>
              <a:gdLst/>
              <a:ahLst/>
              <a:cxnLst/>
              <a:rect l="l" t="t" r="r" b="b"/>
              <a:pathLst>
                <a:path w="99196" h="44764" extrusionOk="0">
                  <a:moveTo>
                    <a:pt x="96826" y="0"/>
                  </a:moveTo>
                  <a:cubicBezTo>
                    <a:pt x="87993" y="14934"/>
                    <a:pt x="80556" y="32035"/>
                    <a:pt x="64567" y="38354"/>
                  </a:cubicBezTo>
                  <a:cubicBezTo>
                    <a:pt x="60625" y="39913"/>
                    <a:pt x="56746" y="40615"/>
                    <a:pt x="52946" y="40615"/>
                  </a:cubicBezTo>
                  <a:cubicBezTo>
                    <a:pt x="32157" y="40615"/>
                    <a:pt x="13718" y="19608"/>
                    <a:pt x="0" y="2967"/>
                  </a:cubicBezTo>
                  <a:lnTo>
                    <a:pt x="0" y="7107"/>
                  </a:lnTo>
                  <a:cubicBezTo>
                    <a:pt x="13714" y="23750"/>
                    <a:pt x="32154" y="44764"/>
                    <a:pt x="52946" y="44764"/>
                  </a:cubicBezTo>
                  <a:cubicBezTo>
                    <a:pt x="56744" y="44764"/>
                    <a:pt x="60620" y="44063"/>
                    <a:pt x="64560" y="42506"/>
                  </a:cubicBezTo>
                  <a:cubicBezTo>
                    <a:pt x="82058" y="35592"/>
                    <a:pt x="89185" y="15722"/>
                    <a:pt x="9919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 name="Google Shape;37;p3"/>
            <p:cNvSpPr/>
            <p:nvPr/>
          </p:nvSpPr>
          <p:spPr>
            <a:xfrm>
              <a:off x="-20108" y="-884100"/>
              <a:ext cx="2963286" cy="591317"/>
            </a:xfrm>
            <a:custGeom>
              <a:avLst/>
              <a:gdLst/>
              <a:ahLst/>
              <a:cxnLst/>
              <a:rect l="l" t="t" r="r" b="b"/>
              <a:pathLst>
                <a:path w="92581" h="35686" extrusionOk="0">
                  <a:moveTo>
                    <a:pt x="0" y="0"/>
                  </a:moveTo>
                  <a:cubicBezTo>
                    <a:pt x="13539" y="16291"/>
                    <a:pt x="31336" y="35685"/>
                    <a:pt x="51325" y="35685"/>
                  </a:cubicBezTo>
                  <a:cubicBezTo>
                    <a:pt x="55137" y="35685"/>
                    <a:pt x="59029" y="34980"/>
                    <a:pt x="62986" y="33413"/>
                  </a:cubicBezTo>
                  <a:cubicBezTo>
                    <a:pt x="77218" y="27771"/>
                    <a:pt x="84802" y="13613"/>
                    <a:pt x="92580" y="0"/>
                  </a:cubicBezTo>
                  <a:lnTo>
                    <a:pt x="90408" y="0"/>
                  </a:lnTo>
                  <a:cubicBezTo>
                    <a:pt x="83313" y="12253"/>
                    <a:pt x="75803" y="24165"/>
                    <a:pt x="63023" y="29236"/>
                  </a:cubicBezTo>
                  <a:cubicBezTo>
                    <a:pt x="59050" y="30812"/>
                    <a:pt x="55143" y="31522"/>
                    <a:pt x="51318" y="31522"/>
                  </a:cubicBezTo>
                  <a:cubicBezTo>
                    <a:pt x="33004" y="31522"/>
                    <a:pt x="16543" y="15259"/>
                    <a:pt x="3495"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3"/>
            <p:cNvSpPr/>
            <p:nvPr/>
          </p:nvSpPr>
          <p:spPr>
            <a:xfrm>
              <a:off x="-71925" y="-884100"/>
              <a:ext cx="3386650" cy="891400"/>
            </a:xfrm>
            <a:custGeom>
              <a:avLst/>
              <a:gdLst/>
              <a:ahLst/>
              <a:cxnLst/>
              <a:rect l="l" t="t" r="r" b="b"/>
              <a:pathLst>
                <a:path w="105808" h="53796" extrusionOk="0">
                  <a:moveTo>
                    <a:pt x="102436" y="0"/>
                  </a:moveTo>
                  <a:cubicBezTo>
                    <a:pt x="90488" y="16145"/>
                    <a:pt x="83963" y="39750"/>
                    <a:pt x="64567" y="47422"/>
                  </a:cubicBezTo>
                  <a:cubicBezTo>
                    <a:pt x="60625" y="48981"/>
                    <a:pt x="56747" y="49682"/>
                    <a:pt x="52947" y="49682"/>
                  </a:cubicBezTo>
                  <a:cubicBezTo>
                    <a:pt x="32156" y="49682"/>
                    <a:pt x="13712" y="28671"/>
                    <a:pt x="0" y="12029"/>
                  </a:cubicBezTo>
                  <a:lnTo>
                    <a:pt x="0" y="16175"/>
                  </a:lnTo>
                  <a:cubicBezTo>
                    <a:pt x="13707" y="32812"/>
                    <a:pt x="32119" y="53795"/>
                    <a:pt x="52888" y="53795"/>
                  </a:cubicBezTo>
                  <a:cubicBezTo>
                    <a:pt x="56714" y="53795"/>
                    <a:pt x="60620" y="53083"/>
                    <a:pt x="64591" y="51501"/>
                  </a:cubicBezTo>
                  <a:cubicBezTo>
                    <a:pt x="85653" y="43115"/>
                    <a:pt x="91549" y="15871"/>
                    <a:pt x="10580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9" name="Google Shape;39;p3"/>
            <p:cNvSpPr/>
            <p:nvPr/>
          </p:nvSpPr>
          <p:spPr>
            <a:xfrm>
              <a:off x="5229039" y="-884100"/>
              <a:ext cx="3843012" cy="684043"/>
            </a:xfrm>
            <a:custGeom>
              <a:avLst/>
              <a:gdLst/>
              <a:ahLst/>
              <a:cxnLst/>
              <a:rect l="l" t="t" r="r" b="b"/>
              <a:pathLst>
                <a:path w="120066" h="41282" extrusionOk="0">
                  <a:moveTo>
                    <a:pt x="0" y="0"/>
                  </a:moveTo>
                  <a:cubicBezTo>
                    <a:pt x="19721" y="13196"/>
                    <a:pt x="36784" y="33544"/>
                    <a:pt x="59558" y="39608"/>
                  </a:cubicBezTo>
                  <a:cubicBezTo>
                    <a:pt x="63838" y="40749"/>
                    <a:pt x="67923" y="41282"/>
                    <a:pt x="71837" y="41282"/>
                  </a:cubicBezTo>
                  <a:cubicBezTo>
                    <a:pt x="89348" y="41282"/>
                    <a:pt x="103431" y="30623"/>
                    <a:pt x="116149" y="16058"/>
                  </a:cubicBezTo>
                  <a:cubicBezTo>
                    <a:pt x="117476" y="14531"/>
                    <a:pt x="118780" y="13017"/>
                    <a:pt x="120065" y="11508"/>
                  </a:cubicBezTo>
                  <a:lnTo>
                    <a:pt x="120065" y="7362"/>
                  </a:lnTo>
                  <a:cubicBezTo>
                    <a:pt x="118780" y="8876"/>
                    <a:pt x="117484" y="10397"/>
                    <a:pt x="116155" y="11924"/>
                  </a:cubicBezTo>
                  <a:cubicBezTo>
                    <a:pt x="103450" y="26559"/>
                    <a:pt x="89345" y="37178"/>
                    <a:pt x="71798" y="37178"/>
                  </a:cubicBezTo>
                  <a:cubicBezTo>
                    <a:pt x="67888" y="37178"/>
                    <a:pt x="63808" y="36651"/>
                    <a:pt x="59534" y="35524"/>
                  </a:cubicBezTo>
                  <a:cubicBezTo>
                    <a:pt x="38968" y="30104"/>
                    <a:pt x="23197" y="13023"/>
                    <a:pt x="591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0" name="Google Shape;40;p3"/>
            <p:cNvSpPr/>
            <p:nvPr/>
          </p:nvSpPr>
          <p:spPr>
            <a:xfrm>
              <a:off x="229826" y="-884100"/>
              <a:ext cx="2557367" cy="440530"/>
            </a:xfrm>
            <a:custGeom>
              <a:avLst/>
              <a:gdLst/>
              <a:ahLst/>
              <a:cxnLst/>
              <a:rect l="l" t="t" r="r" b="b"/>
              <a:pathLst>
                <a:path w="79899" h="26586" extrusionOk="0">
                  <a:moveTo>
                    <a:pt x="0" y="0"/>
                  </a:moveTo>
                  <a:cubicBezTo>
                    <a:pt x="12284" y="13640"/>
                    <a:pt x="27148" y="26585"/>
                    <a:pt x="43505" y="26585"/>
                  </a:cubicBezTo>
                  <a:cubicBezTo>
                    <a:pt x="47349" y="26585"/>
                    <a:pt x="51275" y="25871"/>
                    <a:pt x="55269" y="24282"/>
                  </a:cubicBezTo>
                  <a:cubicBezTo>
                    <a:pt x="66312" y="19888"/>
                    <a:pt x="73506" y="10416"/>
                    <a:pt x="79898" y="0"/>
                  </a:cubicBezTo>
                  <a:lnTo>
                    <a:pt x="77403" y="0"/>
                  </a:lnTo>
                  <a:cubicBezTo>
                    <a:pt x="71581" y="8715"/>
                    <a:pt x="64860" y="16300"/>
                    <a:pt x="55318" y="20099"/>
                  </a:cubicBezTo>
                  <a:cubicBezTo>
                    <a:pt x="51302" y="21702"/>
                    <a:pt x="47357" y="22423"/>
                    <a:pt x="43495" y="22423"/>
                  </a:cubicBezTo>
                  <a:cubicBezTo>
                    <a:pt x="28811" y="22423"/>
                    <a:pt x="15339" y="12001"/>
                    <a:pt x="384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1" name="Google Shape;41;p3"/>
            <p:cNvSpPr/>
            <p:nvPr/>
          </p:nvSpPr>
          <p:spPr>
            <a:xfrm>
              <a:off x="-71925" y="-884100"/>
              <a:ext cx="9144255" cy="1039121"/>
            </a:xfrm>
            <a:custGeom>
              <a:avLst/>
              <a:gdLst/>
              <a:ahLst/>
              <a:cxnLst/>
              <a:rect l="l" t="t" r="r" b="b"/>
              <a:pathLst>
                <a:path w="285691" h="62711" extrusionOk="0">
                  <a:moveTo>
                    <a:pt x="112709" y="0"/>
                  </a:moveTo>
                  <a:cubicBezTo>
                    <a:pt x="93219" y="13413"/>
                    <a:pt x="88240" y="46765"/>
                    <a:pt x="64591" y="56268"/>
                  </a:cubicBezTo>
                  <a:cubicBezTo>
                    <a:pt x="60565" y="57886"/>
                    <a:pt x="56610" y="58613"/>
                    <a:pt x="52740" y="58613"/>
                  </a:cubicBezTo>
                  <a:cubicBezTo>
                    <a:pt x="32008" y="58613"/>
                    <a:pt x="13710" y="37742"/>
                    <a:pt x="0" y="21099"/>
                  </a:cubicBezTo>
                  <a:lnTo>
                    <a:pt x="0" y="25245"/>
                  </a:lnTo>
                  <a:cubicBezTo>
                    <a:pt x="13779" y="41962"/>
                    <a:pt x="31983" y="62711"/>
                    <a:pt x="52783" y="62711"/>
                  </a:cubicBezTo>
                  <a:cubicBezTo>
                    <a:pt x="56634" y="62711"/>
                    <a:pt x="60574" y="61999"/>
                    <a:pt x="64591" y="60420"/>
                  </a:cubicBezTo>
                  <a:cubicBezTo>
                    <a:pt x="93927" y="48882"/>
                    <a:pt x="95267" y="1223"/>
                    <a:pt x="131046" y="708"/>
                  </a:cubicBezTo>
                  <a:cubicBezTo>
                    <a:pt x="131287" y="704"/>
                    <a:pt x="131528" y="702"/>
                    <a:pt x="131768" y="702"/>
                  </a:cubicBezTo>
                  <a:cubicBezTo>
                    <a:pt x="168136" y="702"/>
                    <a:pt x="191428" y="39679"/>
                    <a:pt x="225177" y="48527"/>
                  </a:cubicBezTo>
                  <a:cubicBezTo>
                    <a:pt x="229412" y="49637"/>
                    <a:pt x="233468" y="50153"/>
                    <a:pt x="237367" y="50153"/>
                  </a:cubicBezTo>
                  <a:cubicBezTo>
                    <a:pt x="254891" y="50153"/>
                    <a:pt x="269258" y="39735"/>
                    <a:pt x="282611" y="25970"/>
                  </a:cubicBezTo>
                  <a:cubicBezTo>
                    <a:pt x="283648" y="24897"/>
                    <a:pt x="284673" y="23829"/>
                    <a:pt x="285690" y="22767"/>
                  </a:cubicBezTo>
                  <a:lnTo>
                    <a:pt x="285690" y="17181"/>
                  </a:lnTo>
                  <a:cubicBezTo>
                    <a:pt x="284487" y="18529"/>
                    <a:pt x="283264" y="19876"/>
                    <a:pt x="282029" y="21234"/>
                  </a:cubicBezTo>
                  <a:cubicBezTo>
                    <a:pt x="269068" y="35407"/>
                    <a:pt x="254906" y="46062"/>
                    <a:pt x="237442" y="46062"/>
                  </a:cubicBezTo>
                  <a:cubicBezTo>
                    <a:pt x="233527" y="46062"/>
                    <a:pt x="229447" y="45527"/>
                    <a:pt x="225177" y="44375"/>
                  </a:cubicBezTo>
                  <a:cubicBezTo>
                    <a:pt x="198970" y="37311"/>
                    <a:pt x="179617" y="11539"/>
                    <a:pt x="155291"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2" name="Google Shape;42;p3"/>
            <p:cNvSpPr/>
            <p:nvPr/>
          </p:nvSpPr>
          <p:spPr>
            <a:xfrm>
              <a:off x="5630552" y="-884100"/>
              <a:ext cx="3441478" cy="534747"/>
            </a:xfrm>
            <a:custGeom>
              <a:avLst/>
              <a:gdLst/>
              <a:ahLst/>
              <a:cxnLst/>
              <a:rect l="l" t="t" r="r" b="b"/>
              <a:pathLst>
                <a:path w="107521" h="32272" extrusionOk="0">
                  <a:moveTo>
                    <a:pt x="0" y="0"/>
                  </a:moveTo>
                  <a:cubicBezTo>
                    <a:pt x="14780" y="12129"/>
                    <a:pt x="29000" y="25858"/>
                    <a:pt x="46975" y="30614"/>
                  </a:cubicBezTo>
                  <a:cubicBezTo>
                    <a:pt x="51247" y="31743"/>
                    <a:pt x="55326" y="32271"/>
                    <a:pt x="59235" y="32271"/>
                  </a:cubicBezTo>
                  <a:cubicBezTo>
                    <a:pt x="76787" y="32271"/>
                    <a:pt x="90909" y="21627"/>
                    <a:pt x="103610" y="7002"/>
                  </a:cubicBezTo>
                  <a:cubicBezTo>
                    <a:pt x="104939" y="5475"/>
                    <a:pt x="106235" y="3954"/>
                    <a:pt x="107520" y="2446"/>
                  </a:cubicBezTo>
                  <a:lnTo>
                    <a:pt x="107520" y="0"/>
                  </a:lnTo>
                  <a:lnTo>
                    <a:pt x="106068" y="0"/>
                  </a:lnTo>
                  <a:cubicBezTo>
                    <a:pt x="105255" y="950"/>
                    <a:pt x="104441" y="1899"/>
                    <a:pt x="103610" y="2856"/>
                  </a:cubicBezTo>
                  <a:cubicBezTo>
                    <a:pt x="90929" y="17458"/>
                    <a:pt x="76798" y="28134"/>
                    <a:pt x="59264" y="28134"/>
                  </a:cubicBezTo>
                  <a:cubicBezTo>
                    <a:pt x="55349" y="28134"/>
                    <a:pt x="51265" y="27601"/>
                    <a:pt x="46989" y="26462"/>
                  </a:cubicBezTo>
                  <a:cubicBezTo>
                    <a:pt x="31147" y="22240"/>
                    <a:pt x="18312" y="10975"/>
                    <a:pt x="542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3" name="Google Shape;43;p3"/>
            <p:cNvSpPr/>
            <p:nvPr/>
          </p:nvSpPr>
          <p:spPr>
            <a:xfrm>
              <a:off x="6395812" y="-884100"/>
              <a:ext cx="2200164" cy="234548"/>
            </a:xfrm>
            <a:custGeom>
              <a:avLst/>
              <a:gdLst/>
              <a:ahLst/>
              <a:cxnLst/>
              <a:rect l="l" t="t" r="r" b="b"/>
              <a:pathLst>
                <a:path w="68739" h="14155" extrusionOk="0">
                  <a:moveTo>
                    <a:pt x="0" y="0"/>
                  </a:moveTo>
                  <a:cubicBezTo>
                    <a:pt x="7125" y="5463"/>
                    <a:pt x="14686" y="10000"/>
                    <a:pt x="23202" y="12384"/>
                  </a:cubicBezTo>
                  <a:cubicBezTo>
                    <a:pt x="27518" y="13593"/>
                    <a:pt x="31646" y="14155"/>
                    <a:pt x="35605" y="14155"/>
                  </a:cubicBezTo>
                  <a:cubicBezTo>
                    <a:pt x="48131" y="14155"/>
                    <a:pt x="58970" y="8533"/>
                    <a:pt x="68739" y="0"/>
                  </a:cubicBezTo>
                  <a:lnTo>
                    <a:pt x="63580" y="0"/>
                  </a:lnTo>
                  <a:cubicBezTo>
                    <a:pt x="55205" y="6153"/>
                    <a:pt x="46017" y="10012"/>
                    <a:pt x="35699" y="10012"/>
                  </a:cubicBezTo>
                  <a:cubicBezTo>
                    <a:pt x="31726" y="10012"/>
                    <a:pt x="27585" y="9440"/>
                    <a:pt x="23258" y="8205"/>
                  </a:cubicBezTo>
                  <a:cubicBezTo>
                    <a:pt x="17107" y="6455"/>
                    <a:pt x="11483" y="3563"/>
                    <a:pt x="616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4" name="Google Shape;44;p3"/>
            <p:cNvSpPr/>
            <p:nvPr/>
          </p:nvSpPr>
          <p:spPr>
            <a:xfrm>
              <a:off x="511125" y="-884100"/>
              <a:ext cx="2087945" cy="289743"/>
            </a:xfrm>
            <a:custGeom>
              <a:avLst/>
              <a:gdLst/>
              <a:ahLst/>
              <a:cxnLst/>
              <a:rect l="l" t="t" r="r" b="b"/>
              <a:pathLst>
                <a:path w="65233" h="17486" extrusionOk="0">
                  <a:moveTo>
                    <a:pt x="1" y="0"/>
                  </a:moveTo>
                  <a:cubicBezTo>
                    <a:pt x="10344" y="9788"/>
                    <a:pt x="22072" y="17486"/>
                    <a:pt x="34705" y="17486"/>
                  </a:cubicBezTo>
                  <a:cubicBezTo>
                    <a:pt x="38585" y="17486"/>
                    <a:pt x="42549" y="16760"/>
                    <a:pt x="46586" y="15146"/>
                  </a:cubicBezTo>
                  <a:cubicBezTo>
                    <a:pt x="54258" y="12073"/>
                    <a:pt x="60148" y="6574"/>
                    <a:pt x="65233" y="0"/>
                  </a:cubicBezTo>
                  <a:lnTo>
                    <a:pt x="61893" y="0"/>
                  </a:lnTo>
                  <a:cubicBezTo>
                    <a:pt x="57578" y="4718"/>
                    <a:pt x="52644" y="8591"/>
                    <a:pt x="46629" y="10969"/>
                  </a:cubicBezTo>
                  <a:cubicBezTo>
                    <a:pt x="42577" y="12574"/>
                    <a:pt x="38602" y="13297"/>
                    <a:pt x="34717" y="13297"/>
                  </a:cubicBezTo>
                  <a:cubicBezTo>
                    <a:pt x="23914" y="13297"/>
                    <a:pt x="13802" y="7711"/>
                    <a:pt x="4644"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 name="Google Shape;45;p3"/>
            <p:cNvSpPr/>
            <p:nvPr/>
          </p:nvSpPr>
          <p:spPr>
            <a:xfrm>
              <a:off x="6008029" y="-884100"/>
              <a:ext cx="2880227" cy="384673"/>
            </a:xfrm>
            <a:custGeom>
              <a:avLst/>
              <a:gdLst/>
              <a:ahLst/>
              <a:cxnLst/>
              <a:rect l="l" t="t" r="r" b="b"/>
              <a:pathLst>
                <a:path w="89986" h="23215" extrusionOk="0">
                  <a:moveTo>
                    <a:pt x="0" y="0"/>
                  </a:moveTo>
                  <a:cubicBezTo>
                    <a:pt x="10801" y="9267"/>
                    <a:pt x="21917" y="17920"/>
                    <a:pt x="35225" y="21514"/>
                  </a:cubicBezTo>
                  <a:cubicBezTo>
                    <a:pt x="39512" y="22674"/>
                    <a:pt x="43610" y="23215"/>
                    <a:pt x="47538" y="23215"/>
                  </a:cubicBezTo>
                  <a:cubicBezTo>
                    <a:pt x="64196" y="23215"/>
                    <a:pt x="77810" y="13491"/>
                    <a:pt x="89985" y="0"/>
                  </a:cubicBezTo>
                  <a:lnTo>
                    <a:pt x="86075" y="0"/>
                  </a:lnTo>
                  <a:cubicBezTo>
                    <a:pt x="74929" y="11268"/>
                    <a:pt x="62474" y="19074"/>
                    <a:pt x="47617" y="19074"/>
                  </a:cubicBezTo>
                  <a:cubicBezTo>
                    <a:pt x="43675" y="19074"/>
                    <a:pt x="39563" y="18524"/>
                    <a:pt x="35262" y="17343"/>
                  </a:cubicBezTo>
                  <a:cubicBezTo>
                    <a:pt x="24114" y="14283"/>
                    <a:pt x="14543" y="7609"/>
                    <a:pt x="541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 name="Google Shape;46;p3"/>
            <p:cNvSpPr/>
            <p:nvPr/>
          </p:nvSpPr>
          <p:spPr>
            <a:xfrm>
              <a:off x="865974" y="-884100"/>
              <a:ext cx="1461847" cy="138608"/>
            </a:xfrm>
            <a:custGeom>
              <a:avLst/>
              <a:gdLst/>
              <a:ahLst/>
              <a:cxnLst/>
              <a:rect l="l" t="t" r="r" b="b"/>
              <a:pathLst>
                <a:path w="45672" h="8365" extrusionOk="0">
                  <a:moveTo>
                    <a:pt x="0" y="0"/>
                  </a:moveTo>
                  <a:cubicBezTo>
                    <a:pt x="7388" y="5050"/>
                    <a:pt x="15304" y="8365"/>
                    <a:pt x="23633" y="8365"/>
                  </a:cubicBezTo>
                  <a:cubicBezTo>
                    <a:pt x="27529" y="8365"/>
                    <a:pt x="31515" y="7640"/>
                    <a:pt x="35579" y="6027"/>
                  </a:cubicBezTo>
                  <a:cubicBezTo>
                    <a:pt x="39315" y="4544"/>
                    <a:pt x="42643" y="2477"/>
                    <a:pt x="45672" y="0"/>
                  </a:cubicBezTo>
                  <a:lnTo>
                    <a:pt x="39552" y="0"/>
                  </a:lnTo>
                  <a:cubicBezTo>
                    <a:pt x="38286" y="696"/>
                    <a:pt x="36969" y="1323"/>
                    <a:pt x="35591" y="1868"/>
                  </a:cubicBezTo>
                  <a:cubicBezTo>
                    <a:pt x="31522" y="3487"/>
                    <a:pt x="27532" y="4215"/>
                    <a:pt x="23631" y="4215"/>
                  </a:cubicBezTo>
                  <a:cubicBezTo>
                    <a:pt x="17886" y="4215"/>
                    <a:pt x="12336" y="2636"/>
                    <a:pt x="7020"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 name="Google Shape;47;p3"/>
            <p:cNvSpPr/>
            <p:nvPr/>
          </p:nvSpPr>
          <p:spPr>
            <a:xfrm>
              <a:off x="6875163" y="-884100"/>
              <a:ext cx="1305138" cy="84457"/>
            </a:xfrm>
            <a:custGeom>
              <a:avLst/>
              <a:gdLst/>
              <a:ahLst/>
              <a:cxnLst/>
              <a:rect l="l" t="t" r="r" b="b"/>
              <a:pathLst>
                <a:path w="40776" h="5097" extrusionOk="0">
                  <a:moveTo>
                    <a:pt x="1" y="0"/>
                  </a:moveTo>
                  <a:cubicBezTo>
                    <a:pt x="2676" y="1303"/>
                    <a:pt x="5444" y="2409"/>
                    <a:pt x="8337" y="3246"/>
                  </a:cubicBezTo>
                  <a:cubicBezTo>
                    <a:pt x="12678" y="4511"/>
                    <a:pt x="16835" y="5096"/>
                    <a:pt x="20825" y="5096"/>
                  </a:cubicBezTo>
                  <a:cubicBezTo>
                    <a:pt x="27978" y="5096"/>
                    <a:pt x="34595" y="3216"/>
                    <a:pt x="40776" y="0"/>
                  </a:cubicBezTo>
                  <a:lnTo>
                    <a:pt x="29560" y="0"/>
                  </a:lnTo>
                  <a:cubicBezTo>
                    <a:pt x="26762" y="617"/>
                    <a:pt x="23881" y="946"/>
                    <a:pt x="20908" y="946"/>
                  </a:cubicBezTo>
                  <a:cubicBezTo>
                    <a:pt x="18049" y="946"/>
                    <a:pt x="15104" y="642"/>
                    <a:pt x="1206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 name="Google Shape;48;p3"/>
            <p:cNvSpPr/>
            <p:nvPr/>
          </p:nvSpPr>
          <p:spPr>
            <a:xfrm>
              <a:off x="-71925" y="-728525"/>
              <a:ext cx="9144255" cy="1033222"/>
            </a:xfrm>
            <a:custGeom>
              <a:avLst/>
              <a:gdLst/>
              <a:ahLst/>
              <a:cxnLst/>
              <a:rect l="l" t="t" r="r" b="b"/>
              <a:pathLst>
                <a:path w="285691" h="62355" extrusionOk="0">
                  <a:moveTo>
                    <a:pt x="131902" y="1"/>
                  </a:moveTo>
                  <a:cubicBezTo>
                    <a:pt x="131656" y="1"/>
                    <a:pt x="131410" y="3"/>
                    <a:pt x="131164" y="6"/>
                  </a:cubicBezTo>
                  <a:cubicBezTo>
                    <a:pt x="96261" y="496"/>
                    <a:pt x="93566" y="45319"/>
                    <a:pt x="64591" y="56088"/>
                  </a:cubicBezTo>
                  <a:cubicBezTo>
                    <a:pt x="60641" y="57556"/>
                    <a:pt x="56776" y="58220"/>
                    <a:pt x="53005" y="58220"/>
                  </a:cubicBezTo>
                  <a:cubicBezTo>
                    <a:pt x="32016" y="58220"/>
                    <a:pt x="13923" y="37656"/>
                    <a:pt x="0" y="20776"/>
                  </a:cubicBezTo>
                  <a:lnTo>
                    <a:pt x="0" y="24984"/>
                  </a:lnTo>
                  <a:cubicBezTo>
                    <a:pt x="14162" y="42293"/>
                    <a:pt x="31943" y="62355"/>
                    <a:pt x="53175" y="62355"/>
                  </a:cubicBezTo>
                  <a:cubicBezTo>
                    <a:pt x="56278" y="62355"/>
                    <a:pt x="59455" y="61926"/>
                    <a:pt x="62705" y="60998"/>
                  </a:cubicBezTo>
                  <a:cubicBezTo>
                    <a:pt x="93219" y="52283"/>
                    <a:pt x="96118" y="9013"/>
                    <a:pt x="131336" y="8305"/>
                  </a:cubicBezTo>
                  <a:cubicBezTo>
                    <a:pt x="131715" y="8298"/>
                    <a:pt x="132092" y="8294"/>
                    <a:pt x="132468" y="8294"/>
                  </a:cubicBezTo>
                  <a:cubicBezTo>
                    <a:pt x="168229" y="8294"/>
                    <a:pt x="193184" y="42463"/>
                    <a:pt x="227362" y="48980"/>
                  </a:cubicBezTo>
                  <a:cubicBezTo>
                    <a:pt x="230748" y="49625"/>
                    <a:pt x="234021" y="49926"/>
                    <a:pt x="237197" y="49926"/>
                  </a:cubicBezTo>
                  <a:cubicBezTo>
                    <a:pt x="255723" y="49926"/>
                    <a:pt x="270917" y="39675"/>
                    <a:pt x="285690" y="27646"/>
                  </a:cubicBezTo>
                  <a:lnTo>
                    <a:pt x="285690" y="21254"/>
                  </a:lnTo>
                  <a:cubicBezTo>
                    <a:pt x="271048" y="34312"/>
                    <a:pt x="256046" y="45677"/>
                    <a:pt x="237183" y="45677"/>
                  </a:cubicBezTo>
                  <a:cubicBezTo>
                    <a:pt x="233352" y="45677"/>
                    <a:pt x="229361" y="45208"/>
                    <a:pt x="225183" y="44189"/>
                  </a:cubicBezTo>
                  <a:cubicBezTo>
                    <a:pt x="191758" y="36045"/>
                    <a:pt x="167602" y="1"/>
                    <a:pt x="131902"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49" name="Google Shape;49;p3"/>
          <p:cNvGrpSpPr/>
          <p:nvPr/>
        </p:nvGrpSpPr>
        <p:grpSpPr>
          <a:xfrm>
            <a:off x="-311766" y="350490"/>
            <a:ext cx="8401492" cy="509521"/>
            <a:chOff x="-233825" y="262867"/>
            <a:chExt cx="6301119" cy="382141"/>
          </a:xfrm>
        </p:grpSpPr>
        <p:cxnSp>
          <p:nvCxnSpPr>
            <p:cNvPr id="50" name="Google Shape;50;p3"/>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51" name="Google Shape;51;p3"/>
            <p:cNvGrpSpPr/>
            <p:nvPr/>
          </p:nvGrpSpPr>
          <p:grpSpPr>
            <a:xfrm rot="2700771">
              <a:off x="5739001" y="321019"/>
              <a:ext cx="274531" cy="265837"/>
              <a:chOff x="6021400" y="1654100"/>
              <a:chExt cx="435350" cy="421375"/>
            </a:xfrm>
          </p:grpSpPr>
          <p:sp>
            <p:nvSpPr>
              <p:cNvPr id="52" name="Google Shape;52;p3"/>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3" name="Google Shape;53;p3"/>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4" name="Google Shape;54;p3"/>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77570708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5"/>
        <p:cNvGrpSpPr/>
        <p:nvPr/>
      </p:nvGrpSpPr>
      <p:grpSpPr>
        <a:xfrm>
          <a:off x="0" y="0"/>
          <a:ext cx="0" cy="0"/>
          <a:chOff x="0" y="0"/>
          <a:chExt cx="0" cy="0"/>
        </a:xfrm>
      </p:grpSpPr>
      <p:sp>
        <p:nvSpPr>
          <p:cNvPr id="56" name="Google Shape;56;p4"/>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 name="Google Shape;57;p4"/>
          <p:cNvSpPr txBox="1">
            <a:spLocks noGrp="1"/>
          </p:cNvSpPr>
          <p:nvPr>
            <p:ph type="body" idx="1"/>
          </p:nvPr>
        </p:nvSpPr>
        <p:spPr>
          <a:xfrm>
            <a:off x="960000" y="1333433"/>
            <a:ext cx="10272000" cy="45552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AutoNum type="arabicPeriod"/>
              <a:defRPr sz="1667"/>
            </a:lvl1pPr>
            <a:lvl2pPr marL="1219170" lvl="1" indent="-423323" rtl="0">
              <a:lnSpc>
                <a:spcPct val="115000"/>
              </a:lnSpc>
              <a:spcBef>
                <a:spcPts val="0"/>
              </a:spcBef>
              <a:spcAft>
                <a:spcPts val="0"/>
              </a:spcAft>
              <a:buSzPts val="1400"/>
              <a:buAutoNum type="alphaLcPeriod"/>
              <a:defRPr/>
            </a:lvl2pPr>
            <a:lvl3pPr marL="1828754" lvl="2" indent="-423323" rtl="0">
              <a:lnSpc>
                <a:spcPct val="115000"/>
              </a:lnSpc>
              <a:spcBef>
                <a:spcPts val="0"/>
              </a:spcBef>
              <a:spcAft>
                <a:spcPts val="0"/>
              </a:spcAft>
              <a:buSzPts val="1400"/>
              <a:buAutoNum type="romanLcPeriod"/>
              <a:defRPr/>
            </a:lvl3pPr>
            <a:lvl4pPr marL="2438339" lvl="3" indent="-423323" rtl="0">
              <a:lnSpc>
                <a:spcPct val="115000"/>
              </a:lnSpc>
              <a:spcBef>
                <a:spcPts val="0"/>
              </a:spcBef>
              <a:spcAft>
                <a:spcPts val="0"/>
              </a:spcAft>
              <a:buSzPts val="1400"/>
              <a:buAutoNum type="arabicPeriod"/>
              <a:defRPr/>
            </a:lvl4pPr>
            <a:lvl5pPr marL="3047924" lvl="4" indent="-423323" rtl="0">
              <a:lnSpc>
                <a:spcPct val="115000"/>
              </a:lnSpc>
              <a:spcBef>
                <a:spcPts val="0"/>
              </a:spcBef>
              <a:spcAft>
                <a:spcPts val="0"/>
              </a:spcAft>
              <a:buSzPts val="1400"/>
              <a:buAutoNum type="alphaLcPeriod"/>
              <a:defRPr/>
            </a:lvl5pPr>
            <a:lvl6pPr marL="3657509" lvl="5" indent="-423323" rtl="0">
              <a:lnSpc>
                <a:spcPct val="115000"/>
              </a:lnSpc>
              <a:spcBef>
                <a:spcPts val="0"/>
              </a:spcBef>
              <a:spcAft>
                <a:spcPts val="0"/>
              </a:spcAft>
              <a:buSzPts val="1400"/>
              <a:buAutoNum type="romanLcPeriod"/>
              <a:defRPr/>
            </a:lvl6pPr>
            <a:lvl7pPr marL="4267093" lvl="6" indent="-423323" rtl="0">
              <a:lnSpc>
                <a:spcPct val="115000"/>
              </a:lnSpc>
              <a:spcBef>
                <a:spcPts val="0"/>
              </a:spcBef>
              <a:spcAft>
                <a:spcPts val="0"/>
              </a:spcAft>
              <a:buSzPts val="1400"/>
              <a:buAutoNum type="arabicPeriod"/>
              <a:defRPr/>
            </a:lvl7pPr>
            <a:lvl8pPr marL="4876678" lvl="7" indent="-423323" rtl="0">
              <a:lnSpc>
                <a:spcPct val="115000"/>
              </a:lnSpc>
              <a:spcBef>
                <a:spcPts val="0"/>
              </a:spcBef>
              <a:spcAft>
                <a:spcPts val="0"/>
              </a:spcAft>
              <a:buSzPts val="1400"/>
              <a:buAutoNum type="alphaLcPeriod"/>
              <a:defRPr/>
            </a:lvl8pPr>
            <a:lvl9pPr marL="5486263" lvl="8" indent="-423323" rtl="0">
              <a:lnSpc>
                <a:spcPct val="115000"/>
              </a:lnSpc>
              <a:spcBef>
                <a:spcPts val="0"/>
              </a:spcBef>
              <a:spcAft>
                <a:spcPts val="0"/>
              </a:spcAft>
              <a:buSzPts val="1400"/>
              <a:buAutoNum type="romanLcPeriod"/>
              <a:defRPr/>
            </a:lvl9pPr>
          </a:lstStyle>
          <a:p>
            <a:endParaRPr/>
          </a:p>
        </p:txBody>
      </p:sp>
      <p:grpSp>
        <p:nvGrpSpPr>
          <p:cNvPr id="58" name="Google Shape;58;p4"/>
          <p:cNvGrpSpPr/>
          <p:nvPr/>
        </p:nvGrpSpPr>
        <p:grpSpPr>
          <a:xfrm>
            <a:off x="-311766" y="350490"/>
            <a:ext cx="8401492" cy="509521"/>
            <a:chOff x="-233825" y="262867"/>
            <a:chExt cx="6301119" cy="382141"/>
          </a:xfrm>
        </p:grpSpPr>
        <p:cxnSp>
          <p:nvCxnSpPr>
            <p:cNvPr id="59" name="Google Shape;59;p4"/>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60" name="Google Shape;60;p4"/>
            <p:cNvGrpSpPr/>
            <p:nvPr/>
          </p:nvGrpSpPr>
          <p:grpSpPr>
            <a:xfrm rot="2700771">
              <a:off x="5739001" y="321019"/>
              <a:ext cx="274531" cy="265837"/>
              <a:chOff x="6021400" y="1654100"/>
              <a:chExt cx="435350" cy="421375"/>
            </a:xfrm>
          </p:grpSpPr>
          <p:sp>
            <p:nvSpPr>
              <p:cNvPr id="61" name="Google Shape;61;p4"/>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2" name="Google Shape;62;p4"/>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3" name="Google Shape;63;p4"/>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26879575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4"/>
        <p:cNvGrpSpPr/>
        <p:nvPr/>
      </p:nvGrpSpPr>
      <p:grpSpPr>
        <a:xfrm>
          <a:off x="0" y="0"/>
          <a:ext cx="0" cy="0"/>
          <a:chOff x="0" y="0"/>
          <a:chExt cx="0" cy="0"/>
        </a:xfrm>
      </p:grpSpPr>
      <p:sp>
        <p:nvSpPr>
          <p:cNvPr id="65" name="Google Shape;65;p5"/>
          <p:cNvSpPr/>
          <p:nvPr/>
        </p:nvSpPr>
        <p:spPr>
          <a:xfrm>
            <a:off x="0" y="0"/>
            <a:ext cx="6096000" cy="6883600"/>
          </a:xfrm>
          <a:prstGeom prst="rect">
            <a:avLst/>
          </a:pr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 name="Google Shape;66;p5"/>
          <p:cNvSpPr txBox="1">
            <a:spLocks noGrp="1"/>
          </p:cNvSpPr>
          <p:nvPr>
            <p:ph type="subTitle" idx="1"/>
          </p:nvPr>
        </p:nvSpPr>
        <p:spPr>
          <a:xfrm>
            <a:off x="1566800" y="3459296"/>
            <a:ext cx="3876800" cy="463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667">
                <a:solidFill>
                  <a:schemeClr val="dk1"/>
                </a:solidFill>
                <a:latin typeface="Righteous"/>
                <a:ea typeface="Righteous"/>
                <a:cs typeface="Righteous"/>
                <a:sym typeface="Righteous"/>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67" name="Google Shape;67;p5"/>
          <p:cNvSpPr txBox="1">
            <a:spLocks noGrp="1"/>
          </p:cNvSpPr>
          <p:nvPr>
            <p:ph type="subTitle" idx="2"/>
          </p:nvPr>
        </p:nvSpPr>
        <p:spPr>
          <a:xfrm>
            <a:off x="6748400" y="3459296"/>
            <a:ext cx="3876800" cy="46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667">
                <a:latin typeface="Righteous"/>
                <a:ea typeface="Righteous"/>
                <a:cs typeface="Righteous"/>
                <a:sym typeface="Righteous"/>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68" name="Google Shape;68;p5"/>
          <p:cNvSpPr txBox="1">
            <a:spLocks noGrp="1"/>
          </p:cNvSpPr>
          <p:nvPr>
            <p:ph type="subTitle" idx="3"/>
          </p:nvPr>
        </p:nvSpPr>
        <p:spPr>
          <a:xfrm>
            <a:off x="1566800" y="3872963"/>
            <a:ext cx="3876800" cy="133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5"/>
          <p:cNvSpPr txBox="1">
            <a:spLocks noGrp="1"/>
          </p:cNvSpPr>
          <p:nvPr>
            <p:ph type="subTitle" idx="4"/>
          </p:nvPr>
        </p:nvSpPr>
        <p:spPr>
          <a:xfrm>
            <a:off x="6748400" y="3872963"/>
            <a:ext cx="3876800" cy="133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70" name="Google Shape;70;p5"/>
          <p:cNvCxnSpPr>
            <a:stCxn id="71" idx="4"/>
          </p:cNvCxnSpPr>
          <p:nvPr/>
        </p:nvCxnSpPr>
        <p:spPr>
          <a:xfrm rot="-5400000" flipH="1">
            <a:off x="12943500" y="3524800"/>
            <a:ext cx="1021200" cy="4427600"/>
          </a:xfrm>
          <a:prstGeom prst="bentConnector2">
            <a:avLst/>
          </a:prstGeom>
          <a:noFill/>
          <a:ln w="9525" cap="flat" cmpd="sng">
            <a:solidFill>
              <a:schemeClr val="dk2"/>
            </a:solidFill>
            <a:prstDash val="solid"/>
            <a:round/>
            <a:headEnd type="none" w="med" len="med"/>
            <a:tailEnd type="none" w="med" len="med"/>
          </a:ln>
        </p:spPr>
      </p:cxnSp>
      <p:grpSp>
        <p:nvGrpSpPr>
          <p:cNvPr id="72" name="Google Shape;72;p5"/>
          <p:cNvGrpSpPr/>
          <p:nvPr/>
        </p:nvGrpSpPr>
        <p:grpSpPr>
          <a:xfrm rot="-2699229">
            <a:off x="11057277" y="4879926"/>
            <a:ext cx="366041" cy="354449"/>
            <a:chOff x="6021400" y="1654100"/>
            <a:chExt cx="435350" cy="421375"/>
          </a:xfrm>
        </p:grpSpPr>
        <p:sp>
          <p:nvSpPr>
            <p:cNvPr id="73" name="Google Shape;73;p5"/>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4" name="Google Shape;74;p5"/>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75" name="Google Shape;75;p5"/>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cxnSp>
        <p:nvCxnSpPr>
          <p:cNvPr id="76" name="Google Shape;76;p5"/>
          <p:cNvCxnSpPr>
            <a:stCxn id="77" idx="4"/>
          </p:cNvCxnSpPr>
          <p:nvPr/>
        </p:nvCxnSpPr>
        <p:spPr>
          <a:xfrm rot="5400000">
            <a:off x="-1764733" y="3531400"/>
            <a:ext cx="1021600" cy="4414800"/>
          </a:xfrm>
          <a:prstGeom prst="bentConnector2">
            <a:avLst/>
          </a:prstGeom>
          <a:noFill/>
          <a:ln w="9525" cap="flat" cmpd="sng">
            <a:solidFill>
              <a:schemeClr val="dk1"/>
            </a:solidFill>
            <a:prstDash val="solid"/>
            <a:round/>
            <a:headEnd type="none" w="med" len="med"/>
            <a:tailEnd type="none" w="med" len="med"/>
          </a:ln>
        </p:spPr>
      </p:cxnSp>
      <p:grpSp>
        <p:nvGrpSpPr>
          <p:cNvPr id="78" name="Google Shape;78;p5"/>
          <p:cNvGrpSpPr/>
          <p:nvPr/>
        </p:nvGrpSpPr>
        <p:grpSpPr>
          <a:xfrm rot="2699229" flipH="1">
            <a:off x="770261" y="4885778"/>
            <a:ext cx="366041" cy="354449"/>
            <a:chOff x="6021400" y="1654100"/>
            <a:chExt cx="435350" cy="421375"/>
          </a:xfrm>
        </p:grpSpPr>
        <p:sp>
          <p:nvSpPr>
            <p:cNvPr id="79" name="Google Shape;79;p5"/>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0" name="Google Shape;80;p5"/>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1" name="Google Shape;81;p5"/>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dk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cxnSp>
        <p:nvCxnSpPr>
          <p:cNvPr id="82" name="Google Shape;82;p5"/>
          <p:cNvCxnSpPr/>
          <p:nvPr/>
        </p:nvCxnSpPr>
        <p:spPr>
          <a:xfrm>
            <a:off x="-108567" y="605867"/>
            <a:ext cx="6204400" cy="0"/>
          </a:xfrm>
          <a:prstGeom prst="straightConnector1">
            <a:avLst/>
          </a:prstGeom>
          <a:noFill/>
          <a:ln w="9525" cap="flat" cmpd="sng">
            <a:solidFill>
              <a:schemeClr val="dk1"/>
            </a:solidFill>
            <a:prstDash val="solid"/>
            <a:round/>
            <a:headEnd type="none" w="med" len="med"/>
            <a:tailEnd type="none" w="med" len="med"/>
          </a:ln>
        </p:spPr>
      </p:cxnSp>
      <p:cxnSp>
        <p:nvCxnSpPr>
          <p:cNvPr id="83" name="Google Shape;83;p5"/>
          <p:cNvCxnSpPr/>
          <p:nvPr/>
        </p:nvCxnSpPr>
        <p:spPr>
          <a:xfrm>
            <a:off x="6108700" y="605867"/>
            <a:ext cx="6124000" cy="0"/>
          </a:xfrm>
          <a:prstGeom prst="straightConnector1">
            <a:avLst/>
          </a:prstGeom>
          <a:noFill/>
          <a:ln w="9525" cap="flat" cmpd="sng">
            <a:solidFill>
              <a:schemeClr val="lt1"/>
            </a:solidFill>
            <a:prstDash val="solid"/>
            <a:round/>
            <a:headEnd type="none" w="med" len="med"/>
            <a:tailEnd type="none" w="med" len="med"/>
          </a:ln>
        </p:spPr>
      </p:cxnSp>
      <p:sp>
        <p:nvSpPr>
          <p:cNvPr id="77" name="Google Shape;77;p5"/>
          <p:cNvSpPr/>
          <p:nvPr/>
        </p:nvSpPr>
        <p:spPr>
          <a:xfrm>
            <a:off x="865067" y="5051200"/>
            <a:ext cx="176800" cy="176800"/>
          </a:xfrm>
          <a:prstGeom prst="ellipse">
            <a:avLst/>
          </a:prstGeom>
          <a:no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84" name="Google Shape;84;p5"/>
          <p:cNvSpPr/>
          <p:nvPr/>
        </p:nvSpPr>
        <p:spPr>
          <a:xfrm>
            <a:off x="1068267" y="5254400"/>
            <a:ext cx="176800" cy="176800"/>
          </a:xfrm>
          <a:prstGeom prst="ellipse">
            <a:avLst/>
          </a:prstGeom>
          <a:no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1" name="Google Shape;71;p5"/>
          <p:cNvSpPr/>
          <p:nvPr/>
        </p:nvSpPr>
        <p:spPr>
          <a:xfrm>
            <a:off x="11151900" y="5051200"/>
            <a:ext cx="176800" cy="176800"/>
          </a:xfrm>
          <a:prstGeom prst="ellipse">
            <a:avLst/>
          </a:prstGeom>
          <a:no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162180869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5"/>
        <p:cNvGrpSpPr/>
        <p:nvPr/>
      </p:nvGrpSpPr>
      <p:grpSpPr>
        <a:xfrm>
          <a:off x="0" y="0"/>
          <a:ext cx="0" cy="0"/>
          <a:chOff x="0" y="0"/>
          <a:chExt cx="0" cy="0"/>
        </a:xfrm>
      </p:grpSpPr>
      <p:sp>
        <p:nvSpPr>
          <p:cNvPr id="86" name="Google Shape;86;p6"/>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87" name="Google Shape;87;p6"/>
          <p:cNvCxnSpPr/>
          <p:nvPr/>
        </p:nvCxnSpPr>
        <p:spPr>
          <a:xfrm>
            <a:off x="-311767" y="605867"/>
            <a:ext cx="12544400" cy="0"/>
          </a:xfrm>
          <a:prstGeom prst="straightConnector1">
            <a:avLst/>
          </a:prstGeom>
          <a:noFill/>
          <a:ln w="9525" cap="flat" cmpd="sng">
            <a:solidFill>
              <a:schemeClr val="lt1"/>
            </a:solidFill>
            <a:prstDash val="solid"/>
            <a:round/>
            <a:headEnd type="none" w="med" len="med"/>
            <a:tailEnd type="none" w="med" len="med"/>
          </a:ln>
        </p:spPr>
      </p:cxnSp>
      <p:grpSp>
        <p:nvGrpSpPr>
          <p:cNvPr id="88" name="Google Shape;88;p6"/>
          <p:cNvGrpSpPr/>
          <p:nvPr/>
        </p:nvGrpSpPr>
        <p:grpSpPr>
          <a:xfrm rot="5400000">
            <a:off x="4799761" y="6856490"/>
            <a:ext cx="2592481" cy="509521"/>
            <a:chOff x="2865839" y="262867"/>
            <a:chExt cx="1944361" cy="382141"/>
          </a:xfrm>
        </p:grpSpPr>
        <p:cxnSp>
          <p:nvCxnSpPr>
            <p:cNvPr id="89" name="Google Shape;89;p6"/>
            <p:cNvCxnSpPr/>
            <p:nvPr/>
          </p:nvCxnSpPr>
          <p:spPr>
            <a:xfrm rot="10800000">
              <a:off x="3979200" y="-376600"/>
              <a:ext cx="0" cy="1662000"/>
            </a:xfrm>
            <a:prstGeom prst="straightConnector1">
              <a:avLst/>
            </a:prstGeom>
            <a:noFill/>
            <a:ln w="9525" cap="flat" cmpd="sng">
              <a:solidFill>
                <a:schemeClr val="lt1"/>
              </a:solidFill>
              <a:prstDash val="solid"/>
              <a:round/>
              <a:headEnd type="none" w="med" len="med"/>
              <a:tailEnd type="none" w="med" len="med"/>
            </a:ln>
          </p:spPr>
        </p:cxnSp>
        <p:grpSp>
          <p:nvGrpSpPr>
            <p:cNvPr id="90" name="Google Shape;90;p6"/>
            <p:cNvGrpSpPr/>
            <p:nvPr/>
          </p:nvGrpSpPr>
          <p:grpSpPr>
            <a:xfrm rot="-2700771" flipH="1">
              <a:off x="2919601" y="321019"/>
              <a:ext cx="274531" cy="265837"/>
              <a:chOff x="6021400" y="1654100"/>
              <a:chExt cx="435350" cy="421375"/>
            </a:xfrm>
          </p:grpSpPr>
          <p:sp>
            <p:nvSpPr>
              <p:cNvPr id="91" name="Google Shape;91;p6"/>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2" name="Google Shape;92;p6"/>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3" name="Google Shape;93;p6"/>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221033214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6040000" y="1072300"/>
            <a:ext cx="5136000" cy="94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7333"/>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7"/>
          <p:cNvSpPr txBox="1">
            <a:spLocks noGrp="1"/>
          </p:cNvSpPr>
          <p:nvPr>
            <p:ph type="body" idx="1"/>
          </p:nvPr>
        </p:nvSpPr>
        <p:spPr>
          <a:xfrm>
            <a:off x="6746400" y="2641600"/>
            <a:ext cx="4429600" cy="3450400"/>
          </a:xfrm>
          <a:prstGeom prst="rect">
            <a:avLst/>
          </a:prstGeom>
        </p:spPr>
        <p:txBody>
          <a:bodyPr spcFirstLastPara="1" wrap="square" lIns="91425" tIns="91425" rIns="91425" bIns="91425" anchor="t" anchorCtr="0">
            <a:noAutofit/>
          </a:bodyPr>
          <a:lstStyle>
            <a:lvl1pPr marL="609585" lvl="0" indent="-423323" algn="r" rtl="0">
              <a:lnSpc>
                <a:spcPct val="100000"/>
              </a:lnSpc>
              <a:spcBef>
                <a:spcPts val="0"/>
              </a:spcBef>
              <a:spcAft>
                <a:spcPts val="0"/>
              </a:spcAft>
              <a:buSzPts val="1400"/>
              <a:buChar char="●"/>
              <a:defRPr sz="2400"/>
            </a:lvl1pPr>
            <a:lvl2pPr marL="1219170" lvl="1" indent="-423323" rtl="0">
              <a:lnSpc>
                <a:spcPct val="115000"/>
              </a:lnSpc>
              <a:spcBef>
                <a:spcPts val="0"/>
              </a:spcBef>
              <a:spcAft>
                <a:spcPts val="0"/>
              </a:spcAft>
              <a:buSzPts val="1400"/>
              <a:buChar char="○"/>
              <a:defRPr/>
            </a:lvl2pPr>
            <a:lvl3pPr marL="1828754" lvl="2" indent="-423323" rtl="0">
              <a:lnSpc>
                <a:spcPct val="115000"/>
              </a:lnSpc>
              <a:spcBef>
                <a:spcPts val="0"/>
              </a:spcBef>
              <a:spcAft>
                <a:spcPts val="0"/>
              </a:spcAft>
              <a:buSzPts val="1400"/>
              <a:buChar char="■"/>
              <a:defRPr/>
            </a:lvl3pPr>
            <a:lvl4pPr marL="2438339" lvl="3" indent="-423323" rtl="0">
              <a:lnSpc>
                <a:spcPct val="115000"/>
              </a:lnSpc>
              <a:spcBef>
                <a:spcPts val="0"/>
              </a:spcBef>
              <a:spcAft>
                <a:spcPts val="0"/>
              </a:spcAft>
              <a:buSzPts val="1400"/>
              <a:buChar char="●"/>
              <a:defRPr/>
            </a:lvl4pPr>
            <a:lvl5pPr marL="3047924" lvl="4" indent="-423323" rtl="0">
              <a:lnSpc>
                <a:spcPct val="115000"/>
              </a:lnSpc>
              <a:spcBef>
                <a:spcPts val="0"/>
              </a:spcBef>
              <a:spcAft>
                <a:spcPts val="0"/>
              </a:spcAft>
              <a:buSzPts val="1400"/>
              <a:buChar char="○"/>
              <a:defRPr/>
            </a:lvl5pPr>
            <a:lvl6pPr marL="3657509" lvl="5" indent="-423323" rtl="0">
              <a:lnSpc>
                <a:spcPct val="115000"/>
              </a:lnSpc>
              <a:spcBef>
                <a:spcPts val="0"/>
              </a:spcBef>
              <a:spcAft>
                <a:spcPts val="0"/>
              </a:spcAft>
              <a:buSzPts val="1400"/>
              <a:buChar char="■"/>
              <a:defRPr/>
            </a:lvl6pPr>
            <a:lvl7pPr marL="4267093" lvl="6" indent="-423323" rtl="0">
              <a:lnSpc>
                <a:spcPct val="115000"/>
              </a:lnSpc>
              <a:spcBef>
                <a:spcPts val="0"/>
              </a:spcBef>
              <a:spcAft>
                <a:spcPts val="0"/>
              </a:spcAft>
              <a:buSzPts val="1400"/>
              <a:buChar char="●"/>
              <a:defRPr/>
            </a:lvl7pPr>
            <a:lvl8pPr marL="4876678" lvl="7" indent="-423323" rtl="0">
              <a:lnSpc>
                <a:spcPct val="115000"/>
              </a:lnSpc>
              <a:spcBef>
                <a:spcPts val="0"/>
              </a:spcBef>
              <a:spcAft>
                <a:spcPts val="0"/>
              </a:spcAft>
              <a:buSzPts val="1400"/>
              <a:buChar char="○"/>
              <a:defRPr/>
            </a:lvl8pPr>
            <a:lvl9pPr marL="5486263" lvl="8" indent="-423323" rtl="0">
              <a:lnSpc>
                <a:spcPct val="115000"/>
              </a:lnSpc>
              <a:spcBef>
                <a:spcPts val="0"/>
              </a:spcBef>
              <a:spcAft>
                <a:spcPts val="0"/>
              </a:spcAft>
              <a:buSzPts val="1400"/>
              <a:buChar char="■"/>
              <a:defRPr/>
            </a:lvl9pPr>
          </a:lstStyle>
          <a:p>
            <a:endParaRPr/>
          </a:p>
        </p:txBody>
      </p:sp>
      <p:cxnSp>
        <p:nvCxnSpPr>
          <p:cNvPr id="97" name="Google Shape;97;p7"/>
          <p:cNvCxnSpPr/>
          <p:nvPr/>
        </p:nvCxnSpPr>
        <p:spPr>
          <a:xfrm>
            <a:off x="4197600" y="6248656"/>
            <a:ext cx="7994400" cy="0"/>
          </a:xfrm>
          <a:prstGeom prst="straightConnector1">
            <a:avLst/>
          </a:prstGeom>
          <a:noFill/>
          <a:ln w="9525" cap="flat" cmpd="sng">
            <a:solidFill>
              <a:schemeClr val="lt1"/>
            </a:solidFill>
            <a:prstDash val="solid"/>
            <a:round/>
            <a:headEnd type="none" w="med" len="med"/>
            <a:tailEnd type="none" w="med" len="med"/>
          </a:ln>
        </p:spPr>
      </p:cxnSp>
      <p:sp>
        <p:nvSpPr>
          <p:cNvPr id="98" name="Google Shape;98;p7"/>
          <p:cNvSpPr/>
          <p:nvPr/>
        </p:nvSpPr>
        <p:spPr>
          <a:xfrm>
            <a:off x="3741845"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9" name="Google Shape;99;p7"/>
          <p:cNvSpPr/>
          <p:nvPr/>
        </p:nvSpPr>
        <p:spPr>
          <a:xfrm>
            <a:off x="3333378"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0" name="Google Shape;100;p7"/>
          <p:cNvSpPr/>
          <p:nvPr/>
        </p:nvSpPr>
        <p:spPr>
          <a:xfrm>
            <a:off x="2924912"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101" name="Google Shape;101;p7"/>
          <p:cNvGrpSpPr/>
          <p:nvPr/>
        </p:nvGrpSpPr>
        <p:grpSpPr>
          <a:xfrm>
            <a:off x="3821120" y="350490"/>
            <a:ext cx="8370881" cy="509521"/>
            <a:chOff x="2865839" y="262867"/>
            <a:chExt cx="6278161" cy="382141"/>
          </a:xfrm>
        </p:grpSpPr>
        <p:cxnSp>
          <p:nvCxnSpPr>
            <p:cNvPr id="102" name="Google Shape;102;p7"/>
            <p:cNvCxnSpPr/>
            <p:nvPr/>
          </p:nvCxnSpPr>
          <p:spPr>
            <a:xfrm>
              <a:off x="3148200"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03" name="Google Shape;103;p7"/>
            <p:cNvGrpSpPr/>
            <p:nvPr/>
          </p:nvGrpSpPr>
          <p:grpSpPr>
            <a:xfrm rot="-2700771" flipH="1">
              <a:off x="2919601" y="321019"/>
              <a:ext cx="274531" cy="265837"/>
              <a:chOff x="6021400" y="1654100"/>
              <a:chExt cx="435350" cy="421375"/>
            </a:xfrm>
          </p:grpSpPr>
          <p:sp>
            <p:nvSpPr>
              <p:cNvPr id="104" name="Google Shape;104;p7"/>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5" name="Google Shape;105;p7"/>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6" name="Google Shape;106;p7"/>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2952764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1349500" y="529867"/>
            <a:ext cx="3748000" cy="123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94095697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07"/>
        <p:cNvGrpSpPr/>
        <p:nvPr/>
      </p:nvGrpSpPr>
      <p:grpSpPr>
        <a:xfrm>
          <a:off x="0" y="0"/>
          <a:ext cx="0" cy="0"/>
          <a:chOff x="0" y="0"/>
          <a:chExt cx="0" cy="0"/>
        </a:xfrm>
      </p:grpSpPr>
      <p:sp>
        <p:nvSpPr>
          <p:cNvPr id="108" name="Google Shape;108;p8"/>
          <p:cNvSpPr txBox="1">
            <a:spLocks noGrp="1"/>
          </p:cNvSpPr>
          <p:nvPr>
            <p:ph type="title"/>
          </p:nvPr>
        </p:nvSpPr>
        <p:spPr>
          <a:xfrm>
            <a:off x="953467" y="1742800"/>
            <a:ext cx="5345600" cy="3372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9066"/>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grpSp>
        <p:nvGrpSpPr>
          <p:cNvPr id="109" name="Google Shape;109;p8"/>
          <p:cNvGrpSpPr/>
          <p:nvPr/>
        </p:nvGrpSpPr>
        <p:grpSpPr>
          <a:xfrm>
            <a:off x="-311766" y="350490"/>
            <a:ext cx="8401492" cy="509521"/>
            <a:chOff x="-233825" y="262867"/>
            <a:chExt cx="6301119" cy="382141"/>
          </a:xfrm>
        </p:grpSpPr>
        <p:cxnSp>
          <p:nvCxnSpPr>
            <p:cNvPr id="110" name="Google Shape;110;p8"/>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11" name="Google Shape;111;p8"/>
            <p:cNvGrpSpPr/>
            <p:nvPr/>
          </p:nvGrpSpPr>
          <p:grpSpPr>
            <a:xfrm rot="2700771">
              <a:off x="5739001" y="321019"/>
              <a:ext cx="274531" cy="265837"/>
              <a:chOff x="6021400" y="1654100"/>
              <a:chExt cx="435350" cy="421375"/>
            </a:xfrm>
          </p:grpSpPr>
          <p:sp>
            <p:nvSpPr>
              <p:cNvPr id="112" name="Google Shape;112;p8"/>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3" name="Google Shape;113;p8"/>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4" name="Google Shape;114;p8"/>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cxnSp>
        <p:nvCxnSpPr>
          <p:cNvPr id="115" name="Google Shape;115;p8"/>
          <p:cNvCxnSpPr/>
          <p:nvPr/>
        </p:nvCxnSpPr>
        <p:spPr>
          <a:xfrm>
            <a:off x="-311767" y="6249047"/>
            <a:ext cx="7994400" cy="0"/>
          </a:xfrm>
          <a:prstGeom prst="straightConnector1">
            <a:avLst/>
          </a:prstGeom>
          <a:noFill/>
          <a:ln w="9525" cap="flat" cmpd="sng">
            <a:solidFill>
              <a:schemeClr val="lt1"/>
            </a:solidFill>
            <a:prstDash val="solid"/>
            <a:round/>
            <a:headEnd type="none" w="med" len="med"/>
            <a:tailEnd type="none" w="med" len="med"/>
          </a:ln>
        </p:spPr>
      </p:cxnSp>
      <p:grpSp>
        <p:nvGrpSpPr>
          <p:cNvPr id="116" name="Google Shape;116;p8"/>
          <p:cNvGrpSpPr/>
          <p:nvPr/>
        </p:nvGrpSpPr>
        <p:grpSpPr>
          <a:xfrm>
            <a:off x="7851500" y="5854072"/>
            <a:ext cx="1157656" cy="581189"/>
            <a:chOff x="5888625" y="4390554"/>
            <a:chExt cx="868242" cy="435892"/>
          </a:xfrm>
        </p:grpSpPr>
        <p:sp>
          <p:nvSpPr>
            <p:cNvPr id="117" name="Google Shape;117;p8"/>
            <p:cNvSpPr/>
            <p:nvPr/>
          </p:nvSpPr>
          <p:spPr>
            <a:xfrm>
              <a:off x="65013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8" name="Google Shape;118;p8"/>
            <p:cNvSpPr/>
            <p:nvPr/>
          </p:nvSpPr>
          <p:spPr>
            <a:xfrm>
              <a:off x="619497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9" name="Google Shape;119;p8"/>
            <p:cNvSpPr/>
            <p:nvPr/>
          </p:nvSpPr>
          <p:spPr>
            <a:xfrm>
              <a:off x="58886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120" name="Google Shape;120;p8"/>
          <p:cNvGrpSpPr/>
          <p:nvPr/>
        </p:nvGrpSpPr>
        <p:grpSpPr>
          <a:xfrm rot="-5400000" flipH="1">
            <a:off x="6937688" y="1709902"/>
            <a:ext cx="10119641" cy="1517927"/>
            <a:chOff x="-125" y="1906547"/>
            <a:chExt cx="9144255" cy="1330426"/>
          </a:xfrm>
        </p:grpSpPr>
        <p:sp>
          <p:nvSpPr>
            <p:cNvPr id="121" name="Google Shape;121;p8"/>
            <p:cNvSpPr/>
            <p:nvPr/>
          </p:nvSpPr>
          <p:spPr>
            <a:xfrm>
              <a:off x="-125" y="2395469"/>
              <a:ext cx="9144255" cy="693786"/>
            </a:xfrm>
            <a:custGeom>
              <a:avLst/>
              <a:gdLst/>
              <a:ahLst/>
              <a:cxnLst/>
              <a:rect l="l" t="t" r="r" b="b"/>
              <a:pathLst>
                <a:path w="285691" h="41870" extrusionOk="0">
                  <a:moveTo>
                    <a:pt x="0" y="1"/>
                  </a:moveTo>
                  <a:lnTo>
                    <a:pt x="0" y="4197"/>
                  </a:lnTo>
                  <a:cubicBezTo>
                    <a:pt x="16070" y="23121"/>
                    <a:pt x="33277" y="41869"/>
                    <a:pt x="57254" y="41869"/>
                  </a:cubicBezTo>
                  <a:cubicBezTo>
                    <a:pt x="59569" y="41869"/>
                    <a:pt x="61947" y="41695"/>
                    <a:pt x="64393" y="41328"/>
                  </a:cubicBezTo>
                  <a:cubicBezTo>
                    <a:pt x="76844" y="39466"/>
                    <a:pt x="85063" y="33327"/>
                    <a:pt x="95379" y="26122"/>
                  </a:cubicBezTo>
                  <a:cubicBezTo>
                    <a:pt x="107203" y="17860"/>
                    <a:pt x="118184" y="15799"/>
                    <a:pt x="132169" y="15551"/>
                  </a:cubicBezTo>
                  <a:cubicBezTo>
                    <a:pt x="132866" y="15538"/>
                    <a:pt x="133561" y="15532"/>
                    <a:pt x="134255" y="15532"/>
                  </a:cubicBezTo>
                  <a:cubicBezTo>
                    <a:pt x="165460" y="15532"/>
                    <a:pt x="194539" y="27693"/>
                    <a:pt x="225524" y="29417"/>
                  </a:cubicBezTo>
                  <a:cubicBezTo>
                    <a:pt x="227375" y="29520"/>
                    <a:pt x="229211" y="29569"/>
                    <a:pt x="231033" y="29569"/>
                  </a:cubicBezTo>
                  <a:cubicBezTo>
                    <a:pt x="250422" y="29569"/>
                    <a:pt x="268237" y="23946"/>
                    <a:pt x="285690" y="16984"/>
                  </a:cubicBezTo>
                  <a:lnTo>
                    <a:pt x="285690" y="12471"/>
                  </a:lnTo>
                  <a:cubicBezTo>
                    <a:pt x="269303" y="19700"/>
                    <a:pt x="252524" y="25473"/>
                    <a:pt x="234134" y="25473"/>
                  </a:cubicBezTo>
                  <a:cubicBezTo>
                    <a:pt x="233306" y="25473"/>
                    <a:pt x="232474" y="25462"/>
                    <a:pt x="231639" y="25438"/>
                  </a:cubicBezTo>
                  <a:cubicBezTo>
                    <a:pt x="198088" y="24478"/>
                    <a:pt x="167357" y="7953"/>
                    <a:pt x="133635" y="7953"/>
                  </a:cubicBezTo>
                  <a:cubicBezTo>
                    <a:pt x="133124" y="7953"/>
                    <a:pt x="132613" y="7957"/>
                    <a:pt x="132101" y="7965"/>
                  </a:cubicBezTo>
                  <a:cubicBezTo>
                    <a:pt x="117639" y="8182"/>
                    <a:pt x="106719" y="11293"/>
                    <a:pt x="94901" y="20335"/>
                  </a:cubicBezTo>
                  <a:cubicBezTo>
                    <a:pt x="84238" y="28505"/>
                    <a:pt x="75944" y="35426"/>
                    <a:pt x="62519" y="37195"/>
                  </a:cubicBezTo>
                  <a:cubicBezTo>
                    <a:pt x="60468" y="37465"/>
                    <a:pt x="58464" y="37594"/>
                    <a:pt x="56503" y="37594"/>
                  </a:cubicBezTo>
                  <a:cubicBezTo>
                    <a:pt x="32833" y="37594"/>
                    <a:pt x="15535" y="18695"/>
                    <a:pt x="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2" name="Google Shape;122;p8"/>
            <p:cNvSpPr/>
            <p:nvPr/>
          </p:nvSpPr>
          <p:spPr>
            <a:xfrm>
              <a:off x="-125" y="2546634"/>
              <a:ext cx="9144255" cy="690339"/>
            </a:xfrm>
            <a:custGeom>
              <a:avLst/>
              <a:gdLst/>
              <a:ahLst/>
              <a:cxnLst/>
              <a:rect l="l" t="t" r="r" b="b"/>
              <a:pathLst>
                <a:path w="285691" h="41662" extrusionOk="0">
                  <a:moveTo>
                    <a:pt x="0" y="0"/>
                  </a:moveTo>
                  <a:lnTo>
                    <a:pt x="0" y="4148"/>
                  </a:lnTo>
                  <a:cubicBezTo>
                    <a:pt x="16432" y="23499"/>
                    <a:pt x="33389" y="41662"/>
                    <a:pt x="57740" y="41662"/>
                  </a:cubicBezTo>
                  <a:cubicBezTo>
                    <a:pt x="59898" y="41662"/>
                    <a:pt x="62114" y="41519"/>
                    <a:pt x="64393" y="41222"/>
                  </a:cubicBezTo>
                  <a:cubicBezTo>
                    <a:pt x="76274" y="39677"/>
                    <a:pt x="85038" y="34624"/>
                    <a:pt x="95466" y="28709"/>
                  </a:cubicBezTo>
                  <a:cubicBezTo>
                    <a:pt x="107383" y="21942"/>
                    <a:pt x="118885" y="20006"/>
                    <a:pt x="132305" y="19814"/>
                  </a:cubicBezTo>
                  <a:cubicBezTo>
                    <a:pt x="133110" y="19802"/>
                    <a:pt x="133914" y="19796"/>
                    <a:pt x="134718" y="19796"/>
                  </a:cubicBezTo>
                  <a:cubicBezTo>
                    <a:pt x="165317" y="19796"/>
                    <a:pt x="195023" y="27998"/>
                    <a:pt x="225524" y="29310"/>
                  </a:cubicBezTo>
                  <a:cubicBezTo>
                    <a:pt x="227149" y="29381"/>
                    <a:pt x="228764" y="29415"/>
                    <a:pt x="230372" y="29415"/>
                  </a:cubicBezTo>
                  <a:cubicBezTo>
                    <a:pt x="249709" y="29415"/>
                    <a:pt x="267845" y="24496"/>
                    <a:pt x="285690" y="18324"/>
                  </a:cubicBezTo>
                  <a:lnTo>
                    <a:pt x="285690" y="13663"/>
                  </a:lnTo>
                  <a:cubicBezTo>
                    <a:pt x="267876" y="20144"/>
                    <a:pt x="249745" y="25360"/>
                    <a:pt x="230243" y="25360"/>
                  </a:cubicBezTo>
                  <a:cubicBezTo>
                    <a:pt x="228679" y="25360"/>
                    <a:pt x="227106" y="25326"/>
                    <a:pt x="225524" y="25257"/>
                  </a:cubicBezTo>
                  <a:cubicBezTo>
                    <a:pt x="194875" y="23921"/>
                    <a:pt x="165429" y="14288"/>
                    <a:pt x="134644" y="14288"/>
                  </a:cubicBezTo>
                  <a:cubicBezTo>
                    <a:pt x="133851" y="14288"/>
                    <a:pt x="133057" y="14295"/>
                    <a:pt x="132262" y="14308"/>
                  </a:cubicBezTo>
                  <a:cubicBezTo>
                    <a:pt x="118593" y="14531"/>
                    <a:pt x="107377" y="16338"/>
                    <a:pt x="95434" y="23700"/>
                  </a:cubicBezTo>
                  <a:cubicBezTo>
                    <a:pt x="85032" y="30112"/>
                    <a:pt x="76509" y="35549"/>
                    <a:pt x="64393" y="37169"/>
                  </a:cubicBezTo>
                  <a:cubicBezTo>
                    <a:pt x="62104" y="37475"/>
                    <a:pt x="59878" y="37621"/>
                    <a:pt x="57709" y="37621"/>
                  </a:cubicBezTo>
                  <a:cubicBezTo>
                    <a:pt x="33421" y="37621"/>
                    <a:pt x="16337" y="19233"/>
                    <a:pt x="0"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3" name="Google Shape;123;p8"/>
            <p:cNvSpPr/>
            <p:nvPr/>
          </p:nvSpPr>
          <p:spPr>
            <a:xfrm>
              <a:off x="-125" y="2223483"/>
              <a:ext cx="9144255" cy="712543"/>
            </a:xfrm>
            <a:custGeom>
              <a:avLst/>
              <a:gdLst/>
              <a:ahLst/>
              <a:cxnLst/>
              <a:rect l="l" t="t" r="r" b="b"/>
              <a:pathLst>
                <a:path w="285691" h="43002" extrusionOk="0">
                  <a:moveTo>
                    <a:pt x="132567" y="0"/>
                  </a:moveTo>
                  <a:cubicBezTo>
                    <a:pt x="132302" y="0"/>
                    <a:pt x="132037" y="2"/>
                    <a:pt x="131771" y="5"/>
                  </a:cubicBezTo>
                  <a:cubicBezTo>
                    <a:pt x="116341" y="171"/>
                    <a:pt x="105490" y="5324"/>
                    <a:pt x="94280" y="16752"/>
                  </a:cubicBezTo>
                  <a:cubicBezTo>
                    <a:pt x="84038" y="27186"/>
                    <a:pt x="75491" y="36291"/>
                    <a:pt x="60812" y="38502"/>
                  </a:cubicBezTo>
                  <a:cubicBezTo>
                    <a:pt x="58810" y="38803"/>
                    <a:pt x="56844" y="38947"/>
                    <a:pt x="54913" y="38947"/>
                  </a:cubicBezTo>
                  <a:cubicBezTo>
                    <a:pt x="32552" y="38947"/>
                    <a:pt x="14799" y="19662"/>
                    <a:pt x="0" y="1543"/>
                  </a:cubicBezTo>
                  <a:lnTo>
                    <a:pt x="0" y="5460"/>
                  </a:lnTo>
                  <a:cubicBezTo>
                    <a:pt x="15209" y="23794"/>
                    <a:pt x="32545" y="43001"/>
                    <a:pt x="55670" y="43001"/>
                  </a:cubicBezTo>
                  <a:cubicBezTo>
                    <a:pt x="57895" y="43001"/>
                    <a:pt x="60175" y="42823"/>
                    <a:pt x="62512" y="42449"/>
                  </a:cubicBezTo>
                  <a:cubicBezTo>
                    <a:pt x="76397" y="40227"/>
                    <a:pt x="84349" y="32220"/>
                    <a:pt x="94815" y="23021"/>
                  </a:cubicBezTo>
                  <a:cubicBezTo>
                    <a:pt x="106335" y="12891"/>
                    <a:pt x="117055" y="8886"/>
                    <a:pt x="131952" y="8651"/>
                  </a:cubicBezTo>
                  <a:cubicBezTo>
                    <a:pt x="132403" y="8644"/>
                    <a:pt x="132853" y="8640"/>
                    <a:pt x="133302" y="8640"/>
                  </a:cubicBezTo>
                  <a:cubicBezTo>
                    <a:pt x="167649" y="8640"/>
                    <a:pt x="197567" y="29223"/>
                    <a:pt x="231639" y="30792"/>
                  </a:cubicBezTo>
                  <a:cubicBezTo>
                    <a:pt x="232828" y="30847"/>
                    <a:pt x="234010" y="30873"/>
                    <a:pt x="235183" y="30873"/>
                  </a:cubicBezTo>
                  <a:cubicBezTo>
                    <a:pt x="253416" y="30873"/>
                    <a:pt x="269770" y="24461"/>
                    <a:pt x="285690" y="16478"/>
                  </a:cubicBezTo>
                  <a:lnTo>
                    <a:pt x="285690" y="10644"/>
                  </a:lnTo>
                  <a:cubicBezTo>
                    <a:pt x="269952" y="19464"/>
                    <a:pt x="253785" y="26634"/>
                    <a:pt x="235448" y="26634"/>
                  </a:cubicBezTo>
                  <a:cubicBezTo>
                    <a:pt x="233498" y="26634"/>
                    <a:pt x="231523" y="26553"/>
                    <a:pt x="229522" y="26384"/>
                  </a:cubicBezTo>
                  <a:cubicBezTo>
                    <a:pt x="195611" y="23521"/>
                    <a:pt x="167057" y="0"/>
                    <a:pt x="13256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24" name="Google Shape;124;p8"/>
            <p:cNvSpPr/>
            <p:nvPr/>
          </p:nvSpPr>
          <p:spPr>
            <a:xfrm>
              <a:off x="-125" y="1906547"/>
              <a:ext cx="9144255" cy="879966"/>
            </a:xfrm>
            <a:custGeom>
              <a:avLst/>
              <a:gdLst/>
              <a:ahLst/>
              <a:cxnLst/>
              <a:rect l="l" t="t" r="r" b="b"/>
              <a:pathLst>
                <a:path w="285691" h="53106" extrusionOk="0">
                  <a:moveTo>
                    <a:pt x="132665" y="1"/>
                  </a:moveTo>
                  <a:cubicBezTo>
                    <a:pt x="132277" y="1"/>
                    <a:pt x="131889" y="5"/>
                    <a:pt x="131499" y="12"/>
                  </a:cubicBezTo>
                  <a:cubicBezTo>
                    <a:pt x="97477" y="663"/>
                    <a:pt x="92598" y="40178"/>
                    <a:pt x="62711" y="47769"/>
                  </a:cubicBezTo>
                  <a:cubicBezTo>
                    <a:pt x="59643" y="48549"/>
                    <a:pt x="56647" y="48912"/>
                    <a:pt x="53723" y="48912"/>
                  </a:cubicBezTo>
                  <a:cubicBezTo>
                    <a:pt x="32101" y="48912"/>
                    <a:pt x="14392" y="29077"/>
                    <a:pt x="0" y="11520"/>
                  </a:cubicBezTo>
                  <a:lnTo>
                    <a:pt x="0" y="15766"/>
                  </a:lnTo>
                  <a:cubicBezTo>
                    <a:pt x="14529" y="33607"/>
                    <a:pt x="32295" y="53106"/>
                    <a:pt x="54128" y="53106"/>
                  </a:cubicBezTo>
                  <a:cubicBezTo>
                    <a:pt x="56313" y="53106"/>
                    <a:pt x="58539" y="52911"/>
                    <a:pt x="60806" y="52499"/>
                  </a:cubicBezTo>
                  <a:cubicBezTo>
                    <a:pt x="90779" y="47068"/>
                    <a:pt x="98749" y="9006"/>
                    <a:pt x="131597" y="8633"/>
                  </a:cubicBezTo>
                  <a:cubicBezTo>
                    <a:pt x="131849" y="8630"/>
                    <a:pt x="132101" y="8629"/>
                    <a:pt x="132353" y="8629"/>
                  </a:cubicBezTo>
                  <a:cubicBezTo>
                    <a:pt x="167594" y="8629"/>
                    <a:pt x="195095" y="36524"/>
                    <a:pt x="229516" y="40383"/>
                  </a:cubicBezTo>
                  <a:cubicBezTo>
                    <a:pt x="231868" y="40647"/>
                    <a:pt x="234176" y="40772"/>
                    <a:pt x="236446" y="40772"/>
                  </a:cubicBezTo>
                  <a:cubicBezTo>
                    <a:pt x="254675" y="40772"/>
                    <a:pt x="270405" y="32678"/>
                    <a:pt x="285690" y="22842"/>
                  </a:cubicBezTo>
                  <a:lnTo>
                    <a:pt x="285690" y="16603"/>
                  </a:lnTo>
                  <a:cubicBezTo>
                    <a:pt x="270596" y="27441"/>
                    <a:pt x="255072" y="36514"/>
                    <a:pt x="236659" y="36514"/>
                  </a:cubicBezTo>
                  <a:cubicBezTo>
                    <a:pt x="233643" y="36514"/>
                    <a:pt x="230550" y="36271"/>
                    <a:pt x="227368" y="35752"/>
                  </a:cubicBezTo>
                  <a:cubicBezTo>
                    <a:pt x="193608" y="30252"/>
                    <a:pt x="167682" y="1"/>
                    <a:pt x="132665"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192082047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5"/>
        <p:cNvGrpSpPr/>
        <p:nvPr/>
      </p:nvGrpSpPr>
      <p:grpSpPr>
        <a:xfrm>
          <a:off x="0" y="0"/>
          <a:ext cx="0" cy="0"/>
          <a:chOff x="0" y="0"/>
          <a:chExt cx="0" cy="0"/>
        </a:xfrm>
      </p:grpSpPr>
      <p:sp>
        <p:nvSpPr>
          <p:cNvPr id="126" name="Google Shape;126;p9"/>
          <p:cNvSpPr txBox="1">
            <a:spLocks noGrp="1"/>
          </p:cNvSpPr>
          <p:nvPr>
            <p:ph type="title"/>
          </p:nvPr>
        </p:nvSpPr>
        <p:spPr>
          <a:xfrm>
            <a:off x="4533017" y="1562133"/>
            <a:ext cx="6423600" cy="99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73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27" name="Google Shape;127;p9"/>
          <p:cNvSpPr txBox="1">
            <a:spLocks noGrp="1"/>
          </p:cNvSpPr>
          <p:nvPr>
            <p:ph type="subTitle" idx="1"/>
          </p:nvPr>
        </p:nvSpPr>
        <p:spPr>
          <a:xfrm>
            <a:off x="5595517" y="3187467"/>
            <a:ext cx="5361200" cy="210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cxnSp>
        <p:nvCxnSpPr>
          <p:cNvPr id="128" name="Google Shape;128;p9"/>
          <p:cNvCxnSpPr/>
          <p:nvPr/>
        </p:nvCxnSpPr>
        <p:spPr>
          <a:xfrm>
            <a:off x="4197600" y="6249047"/>
            <a:ext cx="7994400" cy="0"/>
          </a:xfrm>
          <a:prstGeom prst="straightConnector1">
            <a:avLst/>
          </a:prstGeom>
          <a:noFill/>
          <a:ln w="9525" cap="flat" cmpd="sng">
            <a:solidFill>
              <a:schemeClr val="lt1"/>
            </a:solidFill>
            <a:prstDash val="solid"/>
            <a:round/>
            <a:headEnd type="none" w="med" len="med"/>
            <a:tailEnd type="none" w="med" len="med"/>
          </a:ln>
        </p:spPr>
      </p:cxnSp>
      <p:grpSp>
        <p:nvGrpSpPr>
          <p:cNvPr id="129" name="Google Shape;129;p9"/>
          <p:cNvGrpSpPr/>
          <p:nvPr/>
        </p:nvGrpSpPr>
        <p:grpSpPr>
          <a:xfrm>
            <a:off x="3821120" y="350490"/>
            <a:ext cx="8370881" cy="509521"/>
            <a:chOff x="2865839" y="262867"/>
            <a:chExt cx="6278161" cy="382141"/>
          </a:xfrm>
        </p:grpSpPr>
        <p:cxnSp>
          <p:nvCxnSpPr>
            <p:cNvPr id="130" name="Google Shape;130;p9"/>
            <p:cNvCxnSpPr/>
            <p:nvPr/>
          </p:nvCxnSpPr>
          <p:spPr>
            <a:xfrm>
              <a:off x="3148200"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31" name="Google Shape;131;p9"/>
            <p:cNvGrpSpPr/>
            <p:nvPr/>
          </p:nvGrpSpPr>
          <p:grpSpPr>
            <a:xfrm rot="-2700771" flipH="1">
              <a:off x="2919601" y="321019"/>
              <a:ext cx="274531" cy="265837"/>
              <a:chOff x="6021400" y="1654100"/>
              <a:chExt cx="435350" cy="421375"/>
            </a:xfrm>
          </p:grpSpPr>
          <p:sp>
            <p:nvSpPr>
              <p:cNvPr id="132" name="Google Shape;132;p9"/>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3" name="Google Shape;133;p9"/>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4" name="Google Shape;134;p9"/>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135" name="Google Shape;135;p9"/>
          <p:cNvGrpSpPr/>
          <p:nvPr/>
        </p:nvGrpSpPr>
        <p:grpSpPr>
          <a:xfrm rot="5400000" flipH="1">
            <a:off x="-4688689" y="2430317"/>
            <a:ext cx="10119641" cy="1698579"/>
            <a:chOff x="-125" y="4147844"/>
            <a:chExt cx="9144255" cy="1584299"/>
          </a:xfrm>
        </p:grpSpPr>
        <p:sp>
          <p:nvSpPr>
            <p:cNvPr id="136" name="Google Shape;136;p9"/>
            <p:cNvSpPr/>
            <p:nvPr/>
          </p:nvSpPr>
          <p:spPr>
            <a:xfrm>
              <a:off x="-125" y="4147844"/>
              <a:ext cx="9144255" cy="691052"/>
            </a:xfrm>
            <a:custGeom>
              <a:avLst/>
              <a:gdLst/>
              <a:ahLst/>
              <a:cxnLst/>
              <a:rect l="l" t="t" r="r" b="b"/>
              <a:pathLst>
                <a:path w="285691" h="41705" extrusionOk="0">
                  <a:moveTo>
                    <a:pt x="0" y="1"/>
                  </a:moveTo>
                  <a:lnTo>
                    <a:pt x="0" y="4644"/>
                  </a:lnTo>
                  <a:cubicBezTo>
                    <a:pt x="16421" y="23354"/>
                    <a:pt x="33844" y="41704"/>
                    <a:pt x="57958" y="41704"/>
                  </a:cubicBezTo>
                  <a:cubicBezTo>
                    <a:pt x="60004" y="41704"/>
                    <a:pt x="62098" y="41572"/>
                    <a:pt x="64244" y="41297"/>
                  </a:cubicBezTo>
                  <a:cubicBezTo>
                    <a:pt x="76434" y="39727"/>
                    <a:pt x="85541" y="34227"/>
                    <a:pt x="96204" y="28125"/>
                  </a:cubicBezTo>
                  <a:cubicBezTo>
                    <a:pt x="108340" y="21186"/>
                    <a:pt x="119736" y="19087"/>
                    <a:pt x="133430" y="18863"/>
                  </a:cubicBezTo>
                  <a:cubicBezTo>
                    <a:pt x="134228" y="18850"/>
                    <a:pt x="135026" y="18844"/>
                    <a:pt x="135823" y="18844"/>
                  </a:cubicBezTo>
                  <a:cubicBezTo>
                    <a:pt x="166130" y="18844"/>
                    <a:pt x="195196" y="28031"/>
                    <a:pt x="225375" y="29385"/>
                  </a:cubicBezTo>
                  <a:cubicBezTo>
                    <a:pt x="227107" y="29462"/>
                    <a:pt x="228831" y="29500"/>
                    <a:pt x="230547" y="29500"/>
                  </a:cubicBezTo>
                  <a:cubicBezTo>
                    <a:pt x="249667" y="29500"/>
                    <a:pt x="267799" y="24862"/>
                    <a:pt x="285690" y="18994"/>
                  </a:cubicBezTo>
                  <a:lnTo>
                    <a:pt x="285690" y="14500"/>
                  </a:lnTo>
                  <a:cubicBezTo>
                    <a:pt x="267817" y="20521"/>
                    <a:pt x="249676" y="25280"/>
                    <a:pt x="230459" y="25280"/>
                  </a:cubicBezTo>
                  <a:cubicBezTo>
                    <a:pt x="228793" y="25280"/>
                    <a:pt x="227120" y="25244"/>
                    <a:pt x="225437" y="25171"/>
                  </a:cubicBezTo>
                  <a:cubicBezTo>
                    <a:pt x="195032" y="23828"/>
                    <a:pt x="165388" y="15731"/>
                    <a:pt x="134884" y="15731"/>
                  </a:cubicBezTo>
                  <a:cubicBezTo>
                    <a:pt x="134083" y="15731"/>
                    <a:pt x="133281" y="15737"/>
                    <a:pt x="132479" y="15748"/>
                  </a:cubicBezTo>
                  <a:cubicBezTo>
                    <a:pt x="119078" y="15940"/>
                    <a:pt x="107546" y="18001"/>
                    <a:pt x="95603" y="24636"/>
                  </a:cubicBezTo>
                  <a:cubicBezTo>
                    <a:pt x="85125" y="30453"/>
                    <a:pt x="76193" y="35542"/>
                    <a:pt x="64307" y="37082"/>
                  </a:cubicBezTo>
                  <a:cubicBezTo>
                    <a:pt x="62091" y="37369"/>
                    <a:pt x="59933" y="37506"/>
                    <a:pt x="57830" y="37506"/>
                  </a:cubicBezTo>
                  <a:cubicBezTo>
                    <a:pt x="33530" y="37506"/>
                    <a:pt x="16418" y="19166"/>
                    <a:pt x="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7" name="Google Shape;137;p9"/>
            <p:cNvSpPr/>
            <p:nvPr/>
          </p:nvSpPr>
          <p:spPr>
            <a:xfrm>
              <a:off x="-125" y="4329030"/>
              <a:ext cx="9144255" cy="659155"/>
            </a:xfrm>
            <a:custGeom>
              <a:avLst/>
              <a:gdLst/>
              <a:ahLst/>
              <a:cxnLst/>
              <a:rect l="l" t="t" r="r" b="b"/>
              <a:pathLst>
                <a:path w="285691" h="39780" extrusionOk="0">
                  <a:moveTo>
                    <a:pt x="0" y="1"/>
                  </a:moveTo>
                  <a:lnTo>
                    <a:pt x="0" y="5743"/>
                  </a:lnTo>
                  <a:cubicBezTo>
                    <a:pt x="16269" y="22788"/>
                    <a:pt x="33767" y="39779"/>
                    <a:pt x="56809" y="39779"/>
                  </a:cubicBezTo>
                  <a:cubicBezTo>
                    <a:pt x="58663" y="39779"/>
                    <a:pt x="60553" y="39669"/>
                    <a:pt x="62482" y="39441"/>
                  </a:cubicBezTo>
                  <a:cubicBezTo>
                    <a:pt x="76342" y="37796"/>
                    <a:pt x="86503" y="30969"/>
                    <a:pt x="98359" y="23738"/>
                  </a:cubicBezTo>
                  <a:cubicBezTo>
                    <a:pt x="111257" y="15866"/>
                    <a:pt x="123125" y="12384"/>
                    <a:pt x="137979" y="12161"/>
                  </a:cubicBezTo>
                  <a:cubicBezTo>
                    <a:pt x="138485" y="12153"/>
                    <a:pt x="138991" y="12150"/>
                    <a:pt x="139495" y="12150"/>
                  </a:cubicBezTo>
                  <a:cubicBezTo>
                    <a:pt x="171147" y="12150"/>
                    <a:pt x="200062" y="26865"/>
                    <a:pt x="231557" y="27666"/>
                  </a:cubicBezTo>
                  <a:cubicBezTo>
                    <a:pt x="232551" y="27691"/>
                    <a:pt x="233542" y="27703"/>
                    <a:pt x="234532" y="27703"/>
                  </a:cubicBezTo>
                  <a:cubicBezTo>
                    <a:pt x="252057" y="27703"/>
                    <a:pt x="268951" y="23824"/>
                    <a:pt x="285690" y="18865"/>
                  </a:cubicBezTo>
                  <a:lnTo>
                    <a:pt x="285690" y="13694"/>
                  </a:lnTo>
                  <a:cubicBezTo>
                    <a:pt x="268116" y="19184"/>
                    <a:pt x="250352" y="23518"/>
                    <a:pt x="231768" y="23518"/>
                  </a:cubicBezTo>
                  <a:cubicBezTo>
                    <a:pt x="229656" y="23518"/>
                    <a:pt x="227534" y="23462"/>
                    <a:pt x="225400" y="23346"/>
                  </a:cubicBezTo>
                  <a:cubicBezTo>
                    <a:pt x="195613" y="21713"/>
                    <a:pt x="167565" y="10597"/>
                    <a:pt x="137565" y="10597"/>
                  </a:cubicBezTo>
                  <a:cubicBezTo>
                    <a:pt x="136877" y="10597"/>
                    <a:pt x="136187" y="10603"/>
                    <a:pt x="135496" y="10615"/>
                  </a:cubicBezTo>
                  <a:cubicBezTo>
                    <a:pt x="121326" y="10858"/>
                    <a:pt x="109873" y="13341"/>
                    <a:pt x="97453" y="20770"/>
                  </a:cubicBezTo>
                  <a:cubicBezTo>
                    <a:pt x="86447" y="27350"/>
                    <a:pt x="76975" y="33519"/>
                    <a:pt x="64269" y="35257"/>
                  </a:cubicBezTo>
                  <a:cubicBezTo>
                    <a:pt x="62020" y="35564"/>
                    <a:pt x="59823" y="35711"/>
                    <a:pt x="57676" y="35711"/>
                  </a:cubicBezTo>
                  <a:cubicBezTo>
                    <a:pt x="34206" y="35711"/>
                    <a:pt x="16641" y="18163"/>
                    <a:pt x="286" y="312"/>
                  </a:cubicBezTo>
                  <a:cubicBezTo>
                    <a:pt x="192" y="212"/>
                    <a:pt x="92" y="106"/>
                    <a:pt x="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8" name="Google Shape;138;p9"/>
            <p:cNvSpPr/>
            <p:nvPr/>
          </p:nvSpPr>
          <p:spPr>
            <a:xfrm>
              <a:off x="-125" y="4577353"/>
              <a:ext cx="9144255" cy="713653"/>
            </a:xfrm>
            <a:custGeom>
              <a:avLst/>
              <a:gdLst/>
              <a:ahLst/>
              <a:cxnLst/>
              <a:rect l="l" t="t" r="r" b="b"/>
              <a:pathLst>
                <a:path w="285691" h="43069" extrusionOk="0">
                  <a:moveTo>
                    <a:pt x="149034" y="1"/>
                  </a:moveTo>
                  <a:cubicBezTo>
                    <a:pt x="148784" y="1"/>
                    <a:pt x="148533" y="2"/>
                    <a:pt x="148282" y="5"/>
                  </a:cubicBezTo>
                  <a:cubicBezTo>
                    <a:pt x="114361" y="439"/>
                    <a:pt x="95087" y="32425"/>
                    <a:pt x="63139" y="38036"/>
                  </a:cubicBezTo>
                  <a:cubicBezTo>
                    <a:pt x="59783" y="38625"/>
                    <a:pt x="56512" y="38903"/>
                    <a:pt x="53315" y="38903"/>
                  </a:cubicBezTo>
                  <a:cubicBezTo>
                    <a:pt x="33410" y="38903"/>
                    <a:pt x="16403" y="28137"/>
                    <a:pt x="0" y="14771"/>
                  </a:cubicBezTo>
                  <a:lnTo>
                    <a:pt x="0" y="21240"/>
                  </a:lnTo>
                  <a:cubicBezTo>
                    <a:pt x="16311" y="33281"/>
                    <a:pt x="33094" y="43069"/>
                    <a:pt x="52342" y="43069"/>
                  </a:cubicBezTo>
                  <a:cubicBezTo>
                    <a:pt x="55904" y="43069"/>
                    <a:pt x="59550" y="42733"/>
                    <a:pt x="63294" y="42015"/>
                  </a:cubicBezTo>
                  <a:cubicBezTo>
                    <a:pt x="96403" y="35659"/>
                    <a:pt x="116261" y="1035"/>
                    <a:pt x="151510" y="651"/>
                  </a:cubicBezTo>
                  <a:cubicBezTo>
                    <a:pt x="151699" y="648"/>
                    <a:pt x="151888" y="647"/>
                    <a:pt x="152076" y="647"/>
                  </a:cubicBezTo>
                  <a:cubicBezTo>
                    <a:pt x="181623" y="647"/>
                    <a:pt x="199893" y="25724"/>
                    <a:pt x="227952" y="29998"/>
                  </a:cubicBezTo>
                  <a:cubicBezTo>
                    <a:pt x="233835" y="30892"/>
                    <a:pt x="239732" y="31279"/>
                    <a:pt x="245639" y="31279"/>
                  </a:cubicBezTo>
                  <a:cubicBezTo>
                    <a:pt x="258953" y="31279"/>
                    <a:pt x="272319" y="29313"/>
                    <a:pt x="285690" y="26764"/>
                  </a:cubicBezTo>
                  <a:lnTo>
                    <a:pt x="285690" y="21377"/>
                  </a:lnTo>
                  <a:cubicBezTo>
                    <a:pt x="271332" y="24496"/>
                    <a:pt x="256956" y="26915"/>
                    <a:pt x="242516" y="26915"/>
                  </a:cubicBezTo>
                  <a:cubicBezTo>
                    <a:pt x="237617" y="26915"/>
                    <a:pt x="232711" y="26637"/>
                    <a:pt x="227796" y="26013"/>
                  </a:cubicBezTo>
                  <a:cubicBezTo>
                    <a:pt x="199390" y="22406"/>
                    <a:pt x="178541" y="1"/>
                    <a:pt x="149034"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39" name="Google Shape;139;p9"/>
            <p:cNvSpPr/>
            <p:nvPr/>
          </p:nvSpPr>
          <p:spPr>
            <a:xfrm>
              <a:off x="3184870" y="5270304"/>
              <a:ext cx="3269438" cy="461839"/>
            </a:xfrm>
            <a:custGeom>
              <a:avLst/>
              <a:gdLst/>
              <a:ahLst/>
              <a:cxnLst/>
              <a:rect l="l" t="t" r="r" b="b"/>
              <a:pathLst>
                <a:path w="102146" h="27872" extrusionOk="0">
                  <a:moveTo>
                    <a:pt x="39808" y="0"/>
                  </a:moveTo>
                  <a:cubicBezTo>
                    <a:pt x="39515" y="0"/>
                    <a:pt x="39220" y="3"/>
                    <a:pt x="38925" y="8"/>
                  </a:cubicBezTo>
                  <a:cubicBezTo>
                    <a:pt x="21309" y="294"/>
                    <a:pt x="10397" y="10678"/>
                    <a:pt x="0" y="22043"/>
                  </a:cubicBezTo>
                  <a:cubicBezTo>
                    <a:pt x="577" y="21608"/>
                    <a:pt x="1173" y="21187"/>
                    <a:pt x="1776" y="20803"/>
                  </a:cubicBezTo>
                  <a:cubicBezTo>
                    <a:pt x="9715" y="12155"/>
                    <a:pt x="18851" y="5235"/>
                    <a:pt x="32941" y="4955"/>
                  </a:cubicBezTo>
                  <a:cubicBezTo>
                    <a:pt x="33336" y="4947"/>
                    <a:pt x="33730" y="4943"/>
                    <a:pt x="34123" y="4943"/>
                  </a:cubicBezTo>
                  <a:cubicBezTo>
                    <a:pt x="55986" y="4943"/>
                    <a:pt x="73893" y="17201"/>
                    <a:pt x="92394" y="27871"/>
                  </a:cubicBezTo>
                  <a:lnTo>
                    <a:pt x="102146" y="27871"/>
                  </a:lnTo>
                  <a:cubicBezTo>
                    <a:pt x="82129" y="16288"/>
                    <a:pt x="63971" y="0"/>
                    <a:pt x="3980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0" name="Google Shape;140;p9"/>
            <p:cNvSpPr/>
            <p:nvPr/>
          </p:nvSpPr>
          <p:spPr>
            <a:xfrm>
              <a:off x="2414202" y="4922635"/>
              <a:ext cx="6729801" cy="809362"/>
            </a:xfrm>
            <a:custGeom>
              <a:avLst/>
              <a:gdLst/>
              <a:ahLst/>
              <a:cxnLst/>
              <a:rect l="l" t="t" r="r" b="b"/>
              <a:pathLst>
                <a:path w="210257" h="48845" extrusionOk="0">
                  <a:moveTo>
                    <a:pt x="84413" y="1"/>
                  </a:moveTo>
                  <a:cubicBezTo>
                    <a:pt x="84359" y="1"/>
                    <a:pt x="84306" y="1"/>
                    <a:pt x="84252" y="1"/>
                  </a:cubicBezTo>
                  <a:cubicBezTo>
                    <a:pt x="49230" y="138"/>
                    <a:pt x="29597" y="35201"/>
                    <a:pt x="1" y="48844"/>
                  </a:cubicBezTo>
                  <a:lnTo>
                    <a:pt x="7220" y="48844"/>
                  </a:lnTo>
                  <a:cubicBezTo>
                    <a:pt x="31695" y="33463"/>
                    <a:pt x="49442" y="4786"/>
                    <a:pt x="80700" y="4625"/>
                  </a:cubicBezTo>
                  <a:cubicBezTo>
                    <a:pt x="80774" y="4625"/>
                    <a:pt x="80847" y="4625"/>
                    <a:pt x="80921" y="4625"/>
                  </a:cubicBezTo>
                  <a:cubicBezTo>
                    <a:pt x="113794" y="4625"/>
                    <a:pt x="125796" y="41834"/>
                    <a:pt x="156838" y="45841"/>
                  </a:cubicBezTo>
                  <a:cubicBezTo>
                    <a:pt x="165613" y="46974"/>
                    <a:pt x="174539" y="47411"/>
                    <a:pt x="183546" y="47411"/>
                  </a:cubicBezTo>
                  <a:cubicBezTo>
                    <a:pt x="192391" y="47411"/>
                    <a:pt x="201316" y="46990"/>
                    <a:pt x="210256" y="46394"/>
                  </a:cubicBezTo>
                  <a:lnTo>
                    <a:pt x="210256" y="42427"/>
                  </a:lnTo>
                  <a:cubicBezTo>
                    <a:pt x="201522" y="43029"/>
                    <a:pt x="192807" y="43452"/>
                    <a:pt x="184184" y="43452"/>
                  </a:cubicBezTo>
                  <a:cubicBezTo>
                    <a:pt x="174937" y="43452"/>
                    <a:pt x="165795" y="42966"/>
                    <a:pt x="156850" y="41694"/>
                  </a:cubicBezTo>
                  <a:cubicBezTo>
                    <a:pt x="126386" y="37363"/>
                    <a:pt x="116982" y="1"/>
                    <a:pt x="8441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1" name="Google Shape;141;p9"/>
            <p:cNvSpPr/>
            <p:nvPr/>
          </p:nvSpPr>
          <p:spPr>
            <a:xfrm>
              <a:off x="-125" y="4549753"/>
              <a:ext cx="9144255" cy="591184"/>
            </a:xfrm>
            <a:custGeom>
              <a:avLst/>
              <a:gdLst/>
              <a:ahLst/>
              <a:cxnLst/>
              <a:rect l="l" t="t" r="r" b="b"/>
              <a:pathLst>
                <a:path w="285691" h="35678" extrusionOk="0">
                  <a:moveTo>
                    <a:pt x="0" y="1"/>
                  </a:moveTo>
                  <a:lnTo>
                    <a:pt x="0" y="9076"/>
                  </a:lnTo>
                  <a:cubicBezTo>
                    <a:pt x="16395" y="23897"/>
                    <a:pt x="33568" y="35678"/>
                    <a:pt x="54128" y="35678"/>
                  </a:cubicBezTo>
                  <a:cubicBezTo>
                    <a:pt x="56360" y="35678"/>
                    <a:pt x="58632" y="35539"/>
                    <a:pt x="60947" y="35250"/>
                  </a:cubicBezTo>
                  <a:cubicBezTo>
                    <a:pt x="92139" y="31359"/>
                    <a:pt x="111803" y="1180"/>
                    <a:pt x="144397" y="863"/>
                  </a:cubicBezTo>
                  <a:cubicBezTo>
                    <a:pt x="144616" y="861"/>
                    <a:pt x="144835" y="860"/>
                    <a:pt x="145054" y="860"/>
                  </a:cubicBezTo>
                  <a:cubicBezTo>
                    <a:pt x="175436" y="860"/>
                    <a:pt x="199855" y="20848"/>
                    <a:pt x="229658" y="23128"/>
                  </a:cubicBezTo>
                  <a:cubicBezTo>
                    <a:pt x="232703" y="23362"/>
                    <a:pt x="235736" y="23471"/>
                    <a:pt x="238759" y="23471"/>
                  </a:cubicBezTo>
                  <a:cubicBezTo>
                    <a:pt x="254613" y="23471"/>
                    <a:pt x="270186" y="20467"/>
                    <a:pt x="285690" y="16636"/>
                  </a:cubicBezTo>
                  <a:lnTo>
                    <a:pt x="285690" y="11459"/>
                  </a:lnTo>
                  <a:cubicBezTo>
                    <a:pt x="269468" y="15848"/>
                    <a:pt x="253146" y="19296"/>
                    <a:pt x="236383" y="19296"/>
                  </a:cubicBezTo>
                  <a:cubicBezTo>
                    <a:pt x="234115" y="19296"/>
                    <a:pt x="231839" y="19233"/>
                    <a:pt x="229553" y="19100"/>
                  </a:cubicBezTo>
                  <a:cubicBezTo>
                    <a:pt x="199220" y="17340"/>
                    <a:pt x="172790" y="126"/>
                    <a:pt x="142067" y="126"/>
                  </a:cubicBezTo>
                  <a:cubicBezTo>
                    <a:pt x="141795" y="126"/>
                    <a:pt x="141523" y="127"/>
                    <a:pt x="141251" y="130"/>
                  </a:cubicBezTo>
                  <a:cubicBezTo>
                    <a:pt x="110065" y="441"/>
                    <a:pt x="90755" y="27933"/>
                    <a:pt x="60843" y="31216"/>
                  </a:cubicBezTo>
                  <a:cubicBezTo>
                    <a:pt x="59130" y="31404"/>
                    <a:pt x="57441" y="31495"/>
                    <a:pt x="55775" y="31495"/>
                  </a:cubicBezTo>
                  <a:cubicBezTo>
                    <a:pt x="33877" y="31495"/>
                    <a:pt x="15950" y="15817"/>
                    <a:pt x="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2" name="Google Shape;142;p9"/>
            <p:cNvSpPr/>
            <p:nvPr/>
          </p:nvSpPr>
          <p:spPr>
            <a:xfrm>
              <a:off x="-125" y="4601506"/>
              <a:ext cx="9144255" cy="841839"/>
            </a:xfrm>
            <a:custGeom>
              <a:avLst/>
              <a:gdLst/>
              <a:ahLst/>
              <a:cxnLst/>
              <a:rect l="l" t="t" r="r" b="b"/>
              <a:pathLst>
                <a:path w="285691" h="50805" extrusionOk="0">
                  <a:moveTo>
                    <a:pt x="155442" y="0"/>
                  </a:moveTo>
                  <a:cubicBezTo>
                    <a:pt x="155369" y="0"/>
                    <a:pt x="155296" y="1"/>
                    <a:pt x="155223" y="1"/>
                  </a:cubicBezTo>
                  <a:cubicBezTo>
                    <a:pt x="119413" y="168"/>
                    <a:pt x="98688" y="36672"/>
                    <a:pt x="65603" y="44816"/>
                  </a:cubicBezTo>
                  <a:cubicBezTo>
                    <a:pt x="60681" y="46027"/>
                    <a:pt x="55903" y="46579"/>
                    <a:pt x="51244" y="46579"/>
                  </a:cubicBezTo>
                  <a:cubicBezTo>
                    <a:pt x="32822" y="46579"/>
                    <a:pt x="16255" y="37962"/>
                    <a:pt x="0" y="27480"/>
                  </a:cubicBezTo>
                  <a:lnTo>
                    <a:pt x="0" y="33916"/>
                  </a:lnTo>
                  <a:cubicBezTo>
                    <a:pt x="16127" y="43157"/>
                    <a:pt x="32475" y="50804"/>
                    <a:pt x="50246" y="50804"/>
                  </a:cubicBezTo>
                  <a:cubicBezTo>
                    <a:pt x="55287" y="50804"/>
                    <a:pt x="60442" y="50189"/>
                    <a:pt x="65740" y="48820"/>
                  </a:cubicBezTo>
                  <a:cubicBezTo>
                    <a:pt x="99693" y="40043"/>
                    <a:pt x="121108" y="1285"/>
                    <a:pt x="157959" y="1179"/>
                  </a:cubicBezTo>
                  <a:cubicBezTo>
                    <a:pt x="157999" y="1179"/>
                    <a:pt x="158040" y="1179"/>
                    <a:pt x="158080" y="1179"/>
                  </a:cubicBezTo>
                  <a:cubicBezTo>
                    <a:pt x="187440" y="1179"/>
                    <a:pt x="199813" y="30523"/>
                    <a:pt x="226325" y="36920"/>
                  </a:cubicBezTo>
                  <a:cubicBezTo>
                    <a:pt x="235065" y="39030"/>
                    <a:pt x="244086" y="39853"/>
                    <a:pt x="253270" y="39853"/>
                  </a:cubicBezTo>
                  <a:cubicBezTo>
                    <a:pt x="263920" y="39853"/>
                    <a:pt x="274788" y="38746"/>
                    <a:pt x="285690" y="37256"/>
                  </a:cubicBezTo>
                  <a:lnTo>
                    <a:pt x="285690" y="31918"/>
                  </a:lnTo>
                  <a:cubicBezTo>
                    <a:pt x="273729" y="33846"/>
                    <a:pt x="261797" y="35303"/>
                    <a:pt x="250055" y="35303"/>
                  </a:cubicBezTo>
                  <a:cubicBezTo>
                    <a:pt x="241992" y="35303"/>
                    <a:pt x="234019" y="34616"/>
                    <a:pt x="226188" y="32924"/>
                  </a:cubicBezTo>
                  <a:cubicBezTo>
                    <a:pt x="199454" y="27140"/>
                    <a:pt x="184483" y="0"/>
                    <a:pt x="155442"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3" name="Google Shape;143;p9"/>
            <p:cNvSpPr/>
            <p:nvPr/>
          </p:nvSpPr>
          <p:spPr>
            <a:xfrm>
              <a:off x="-125" y="4765717"/>
              <a:ext cx="9144255" cy="966213"/>
            </a:xfrm>
            <a:custGeom>
              <a:avLst/>
              <a:gdLst/>
              <a:ahLst/>
              <a:cxnLst/>
              <a:rect l="l" t="t" r="r" b="b"/>
              <a:pathLst>
                <a:path w="285691" h="58311" extrusionOk="0">
                  <a:moveTo>
                    <a:pt x="163145" y="1"/>
                  </a:moveTo>
                  <a:cubicBezTo>
                    <a:pt x="163066" y="1"/>
                    <a:pt x="162986" y="1"/>
                    <a:pt x="162907" y="2"/>
                  </a:cubicBezTo>
                  <a:cubicBezTo>
                    <a:pt x="122945" y="237"/>
                    <a:pt x="100829" y="44860"/>
                    <a:pt x="63505" y="53276"/>
                  </a:cubicBezTo>
                  <a:cubicBezTo>
                    <a:pt x="58366" y="54436"/>
                    <a:pt x="53267" y="54953"/>
                    <a:pt x="48202" y="54953"/>
                  </a:cubicBezTo>
                  <a:cubicBezTo>
                    <a:pt x="31888" y="54953"/>
                    <a:pt x="15915" y="49588"/>
                    <a:pt x="0" y="43023"/>
                  </a:cubicBezTo>
                  <a:lnTo>
                    <a:pt x="0" y="47219"/>
                  </a:lnTo>
                  <a:cubicBezTo>
                    <a:pt x="12371" y="52277"/>
                    <a:pt x="24773" y="56604"/>
                    <a:pt x="37317" y="58310"/>
                  </a:cubicBezTo>
                  <a:lnTo>
                    <a:pt x="58887" y="58310"/>
                  </a:lnTo>
                  <a:cubicBezTo>
                    <a:pt x="60471" y="58075"/>
                    <a:pt x="62053" y="57783"/>
                    <a:pt x="63642" y="57430"/>
                  </a:cubicBezTo>
                  <a:cubicBezTo>
                    <a:pt x="100885" y="49093"/>
                    <a:pt x="122380" y="4371"/>
                    <a:pt x="162323" y="4197"/>
                  </a:cubicBezTo>
                  <a:cubicBezTo>
                    <a:pt x="162384" y="4196"/>
                    <a:pt x="162445" y="4196"/>
                    <a:pt x="162505" y="4196"/>
                  </a:cubicBezTo>
                  <a:cubicBezTo>
                    <a:pt x="195055" y="4196"/>
                    <a:pt x="201982" y="41914"/>
                    <a:pt x="232204" y="46251"/>
                  </a:cubicBezTo>
                  <a:cubicBezTo>
                    <a:pt x="241165" y="47537"/>
                    <a:pt x="250329" y="48028"/>
                    <a:pt x="259602" y="48028"/>
                  </a:cubicBezTo>
                  <a:cubicBezTo>
                    <a:pt x="268230" y="48028"/>
                    <a:pt x="276951" y="47603"/>
                    <a:pt x="285690" y="46996"/>
                  </a:cubicBezTo>
                  <a:lnTo>
                    <a:pt x="285690" y="42650"/>
                  </a:lnTo>
                  <a:cubicBezTo>
                    <a:pt x="276677" y="43265"/>
                    <a:pt x="267681" y="43703"/>
                    <a:pt x="258766" y="43703"/>
                  </a:cubicBezTo>
                  <a:cubicBezTo>
                    <a:pt x="249772" y="43703"/>
                    <a:pt x="240860" y="43257"/>
                    <a:pt x="232098" y="42098"/>
                  </a:cubicBezTo>
                  <a:cubicBezTo>
                    <a:pt x="201793" y="38097"/>
                    <a:pt x="195821" y="1"/>
                    <a:pt x="163145"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4" name="Google Shape;144;p9"/>
            <p:cNvSpPr/>
            <p:nvPr/>
          </p:nvSpPr>
          <p:spPr>
            <a:xfrm>
              <a:off x="-125" y="4659542"/>
              <a:ext cx="9144255" cy="934415"/>
            </a:xfrm>
            <a:custGeom>
              <a:avLst/>
              <a:gdLst/>
              <a:ahLst/>
              <a:cxnLst/>
              <a:rect l="l" t="t" r="r" b="b"/>
              <a:pathLst>
                <a:path w="285691" h="56392" extrusionOk="0">
                  <a:moveTo>
                    <a:pt x="160663" y="0"/>
                  </a:moveTo>
                  <a:cubicBezTo>
                    <a:pt x="160594" y="0"/>
                    <a:pt x="160524" y="0"/>
                    <a:pt x="160454" y="1"/>
                  </a:cubicBezTo>
                  <a:cubicBezTo>
                    <a:pt x="121759" y="181"/>
                    <a:pt x="99737" y="42197"/>
                    <a:pt x="63599" y="50514"/>
                  </a:cubicBezTo>
                  <a:cubicBezTo>
                    <a:pt x="58612" y="51660"/>
                    <a:pt x="53729" y="52176"/>
                    <a:pt x="48931" y="52176"/>
                  </a:cubicBezTo>
                  <a:cubicBezTo>
                    <a:pt x="31859" y="52176"/>
                    <a:pt x="15854" y="45645"/>
                    <a:pt x="0" y="37751"/>
                  </a:cubicBezTo>
                  <a:lnTo>
                    <a:pt x="0" y="43444"/>
                  </a:lnTo>
                  <a:cubicBezTo>
                    <a:pt x="15801" y="50536"/>
                    <a:pt x="31700" y="56392"/>
                    <a:pt x="48318" y="56392"/>
                  </a:cubicBezTo>
                  <a:cubicBezTo>
                    <a:pt x="53340" y="56392"/>
                    <a:pt x="58428" y="55857"/>
                    <a:pt x="63599" y="54660"/>
                  </a:cubicBezTo>
                  <a:cubicBezTo>
                    <a:pt x="100364" y="46144"/>
                    <a:pt x="122622" y="2626"/>
                    <a:pt x="162013" y="2453"/>
                  </a:cubicBezTo>
                  <a:cubicBezTo>
                    <a:pt x="162075" y="2453"/>
                    <a:pt x="162137" y="2452"/>
                    <a:pt x="162200" y="2452"/>
                  </a:cubicBezTo>
                  <a:cubicBezTo>
                    <a:pt x="194345" y="2452"/>
                    <a:pt x="202244" y="39281"/>
                    <a:pt x="232178" y="43500"/>
                  </a:cubicBezTo>
                  <a:cubicBezTo>
                    <a:pt x="240416" y="44662"/>
                    <a:pt x="248768" y="45116"/>
                    <a:pt x="257187" y="45116"/>
                  </a:cubicBezTo>
                  <a:cubicBezTo>
                    <a:pt x="266626" y="45116"/>
                    <a:pt x="276150" y="44545"/>
                    <a:pt x="285690" y="43761"/>
                  </a:cubicBezTo>
                  <a:lnTo>
                    <a:pt x="285690" y="38963"/>
                  </a:lnTo>
                  <a:cubicBezTo>
                    <a:pt x="275292" y="40006"/>
                    <a:pt x="264910" y="40784"/>
                    <a:pt x="254613" y="40784"/>
                  </a:cubicBezTo>
                  <a:cubicBezTo>
                    <a:pt x="247084" y="40784"/>
                    <a:pt x="239602" y="40368"/>
                    <a:pt x="232190" y="39335"/>
                  </a:cubicBezTo>
                  <a:cubicBezTo>
                    <a:pt x="202480" y="35198"/>
                    <a:pt x="192336" y="0"/>
                    <a:pt x="16066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5" name="Google Shape;145;p9"/>
            <p:cNvSpPr/>
            <p:nvPr/>
          </p:nvSpPr>
          <p:spPr>
            <a:xfrm>
              <a:off x="2832230" y="5092913"/>
              <a:ext cx="4322229" cy="639155"/>
            </a:xfrm>
            <a:custGeom>
              <a:avLst/>
              <a:gdLst/>
              <a:ahLst/>
              <a:cxnLst/>
              <a:rect l="l" t="t" r="r" b="b"/>
              <a:pathLst>
                <a:path w="135038" h="38573" extrusionOk="0">
                  <a:moveTo>
                    <a:pt x="62560" y="1"/>
                  </a:moveTo>
                  <a:cubicBezTo>
                    <a:pt x="62435" y="1"/>
                    <a:pt x="62309" y="1"/>
                    <a:pt x="62184" y="2"/>
                  </a:cubicBezTo>
                  <a:cubicBezTo>
                    <a:pt x="34922" y="226"/>
                    <a:pt x="19504" y="22956"/>
                    <a:pt x="0" y="38572"/>
                  </a:cubicBezTo>
                  <a:lnTo>
                    <a:pt x="3315" y="38572"/>
                  </a:lnTo>
                  <a:cubicBezTo>
                    <a:pt x="19192" y="23657"/>
                    <a:pt x="32705" y="5148"/>
                    <a:pt x="56839" y="4862"/>
                  </a:cubicBezTo>
                  <a:cubicBezTo>
                    <a:pt x="57029" y="4859"/>
                    <a:pt x="57218" y="4858"/>
                    <a:pt x="57406" y="4858"/>
                  </a:cubicBezTo>
                  <a:cubicBezTo>
                    <a:pt x="84480" y="4858"/>
                    <a:pt x="101892" y="27237"/>
                    <a:pt x="124274" y="38572"/>
                  </a:cubicBezTo>
                  <a:lnTo>
                    <a:pt x="135037" y="38572"/>
                  </a:lnTo>
                  <a:cubicBezTo>
                    <a:pt x="108586" y="29987"/>
                    <a:pt x="92913" y="1"/>
                    <a:pt x="6256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46" name="Google Shape;146;p9"/>
          <p:cNvSpPr/>
          <p:nvPr/>
        </p:nvSpPr>
        <p:spPr>
          <a:xfrm>
            <a:off x="3245112"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7" name="Google Shape;147;p9"/>
          <p:cNvSpPr/>
          <p:nvPr/>
        </p:nvSpPr>
        <p:spPr>
          <a:xfrm>
            <a:off x="2836645"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8" name="Google Shape;148;p9"/>
          <p:cNvSpPr/>
          <p:nvPr/>
        </p:nvSpPr>
        <p:spPr>
          <a:xfrm>
            <a:off x="2428179"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49" name="Google Shape;149;p9"/>
          <p:cNvSpPr/>
          <p:nvPr/>
        </p:nvSpPr>
        <p:spPr>
          <a:xfrm>
            <a:off x="3653579" y="5854072"/>
            <a:ext cx="340723" cy="581189"/>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313680951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4749800" y="4611272"/>
            <a:ext cx="6488800" cy="1638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2800"/>
              <a:buNone/>
              <a:defRPr sz="41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152" name="Google Shape;152;p10"/>
          <p:cNvCxnSpPr>
            <a:stCxn id="153" idx="4"/>
          </p:cNvCxnSpPr>
          <p:nvPr/>
        </p:nvCxnSpPr>
        <p:spPr>
          <a:xfrm rot="-5400000" flipH="1">
            <a:off x="8232532" y="2158400"/>
            <a:ext cx="1091600" cy="7093200"/>
          </a:xfrm>
          <a:prstGeom prst="bentConnector2">
            <a:avLst/>
          </a:prstGeom>
          <a:noFill/>
          <a:ln w="9525" cap="flat" cmpd="sng">
            <a:solidFill>
              <a:schemeClr val="dk2"/>
            </a:solidFill>
            <a:prstDash val="solid"/>
            <a:round/>
            <a:headEnd type="none" w="med" len="med"/>
            <a:tailEnd type="none" w="med" len="med"/>
          </a:ln>
        </p:spPr>
      </p:cxnSp>
      <p:grpSp>
        <p:nvGrpSpPr>
          <p:cNvPr id="154" name="Google Shape;154;p10"/>
          <p:cNvGrpSpPr/>
          <p:nvPr/>
        </p:nvGrpSpPr>
        <p:grpSpPr>
          <a:xfrm>
            <a:off x="4977729" y="4751686"/>
            <a:ext cx="509521" cy="509405"/>
            <a:chOff x="3733296" y="3676735"/>
            <a:chExt cx="382141" cy="382054"/>
          </a:xfrm>
        </p:grpSpPr>
        <p:grpSp>
          <p:nvGrpSpPr>
            <p:cNvPr id="155" name="Google Shape;155;p10"/>
            <p:cNvGrpSpPr/>
            <p:nvPr/>
          </p:nvGrpSpPr>
          <p:grpSpPr>
            <a:xfrm rot="-2699229">
              <a:off x="3787101" y="3734844"/>
              <a:ext cx="274531" cy="265837"/>
              <a:chOff x="6021400" y="1654100"/>
              <a:chExt cx="435350" cy="421375"/>
            </a:xfrm>
          </p:grpSpPr>
          <p:sp>
            <p:nvSpPr>
              <p:cNvPr id="156" name="Google Shape;156;p10"/>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7" name="Google Shape;157;p10"/>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58" name="Google Shape;158;p10"/>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53" name="Google Shape;153;p10"/>
            <p:cNvSpPr/>
            <p:nvPr/>
          </p:nvSpPr>
          <p:spPr>
            <a:xfrm>
              <a:off x="3809199" y="3753172"/>
              <a:ext cx="229200" cy="229200"/>
            </a:xfrm>
            <a:prstGeom prst="ellipse">
              <a:avLst/>
            </a:prstGeom>
            <a:no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87699273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59"/>
        <p:cNvGrpSpPr/>
        <p:nvPr/>
      </p:nvGrpSpPr>
      <p:grpSpPr>
        <a:xfrm>
          <a:off x="0" y="0"/>
          <a:ext cx="0" cy="0"/>
          <a:chOff x="0" y="0"/>
          <a:chExt cx="0" cy="0"/>
        </a:xfrm>
      </p:grpSpPr>
      <p:sp>
        <p:nvSpPr>
          <p:cNvPr id="160" name="Google Shape;160;p11"/>
          <p:cNvSpPr txBox="1">
            <a:spLocks noGrp="1"/>
          </p:cNvSpPr>
          <p:nvPr>
            <p:ph type="title" hasCustomPrompt="1"/>
          </p:nvPr>
        </p:nvSpPr>
        <p:spPr>
          <a:xfrm>
            <a:off x="4419600" y="1862267"/>
            <a:ext cx="6818800" cy="2014800"/>
          </a:xfrm>
          <a:prstGeom prst="rect">
            <a:avLst/>
          </a:prstGeom>
        </p:spPr>
        <p:txBody>
          <a:bodyPr spcFirstLastPara="1" wrap="square" lIns="91425" tIns="91425" rIns="91425" bIns="91425" anchor="b" anchorCtr="0">
            <a:noAutofit/>
          </a:bodyPr>
          <a:lstStyle>
            <a:lvl1pPr lvl="0" algn="r">
              <a:spcBef>
                <a:spcPts val="0"/>
              </a:spcBef>
              <a:spcAft>
                <a:spcPts val="0"/>
              </a:spcAft>
              <a:buSzPts val="9600"/>
              <a:buNone/>
              <a:defRPr sz="13333"/>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161" name="Google Shape;161;p11"/>
          <p:cNvSpPr txBox="1">
            <a:spLocks noGrp="1"/>
          </p:cNvSpPr>
          <p:nvPr>
            <p:ph type="subTitle" idx="1"/>
          </p:nvPr>
        </p:nvSpPr>
        <p:spPr>
          <a:xfrm>
            <a:off x="4419600" y="4245433"/>
            <a:ext cx="6818800" cy="58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2400"/>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grpSp>
        <p:nvGrpSpPr>
          <p:cNvPr id="162" name="Google Shape;162;p11"/>
          <p:cNvGrpSpPr/>
          <p:nvPr/>
        </p:nvGrpSpPr>
        <p:grpSpPr>
          <a:xfrm>
            <a:off x="3821120" y="350490"/>
            <a:ext cx="8370881" cy="509521"/>
            <a:chOff x="2865839" y="262867"/>
            <a:chExt cx="6278161" cy="382141"/>
          </a:xfrm>
        </p:grpSpPr>
        <p:cxnSp>
          <p:nvCxnSpPr>
            <p:cNvPr id="163" name="Google Shape;163;p11"/>
            <p:cNvCxnSpPr/>
            <p:nvPr/>
          </p:nvCxnSpPr>
          <p:spPr>
            <a:xfrm>
              <a:off x="3148200"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64" name="Google Shape;164;p11"/>
            <p:cNvGrpSpPr/>
            <p:nvPr/>
          </p:nvGrpSpPr>
          <p:grpSpPr>
            <a:xfrm rot="-2700771" flipH="1">
              <a:off x="2919601" y="321019"/>
              <a:ext cx="274531" cy="265837"/>
              <a:chOff x="6021400" y="1654100"/>
              <a:chExt cx="435350" cy="421375"/>
            </a:xfrm>
          </p:grpSpPr>
          <p:sp>
            <p:nvSpPr>
              <p:cNvPr id="165" name="Google Shape;165;p11"/>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6" name="Google Shape;166;p11"/>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67" name="Google Shape;167;p11"/>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168" name="Google Shape;168;p11"/>
          <p:cNvGrpSpPr/>
          <p:nvPr/>
        </p:nvGrpSpPr>
        <p:grpSpPr>
          <a:xfrm rot="-5400000" flipH="1">
            <a:off x="-4675310" y="2674492"/>
            <a:ext cx="10147684" cy="1109861"/>
            <a:chOff x="-71925" y="-884100"/>
            <a:chExt cx="9144255" cy="1188797"/>
          </a:xfrm>
        </p:grpSpPr>
        <p:sp>
          <p:nvSpPr>
            <p:cNvPr id="169" name="Google Shape;169;p11"/>
            <p:cNvSpPr/>
            <p:nvPr/>
          </p:nvSpPr>
          <p:spPr>
            <a:xfrm>
              <a:off x="-71925" y="-884100"/>
              <a:ext cx="3175016" cy="741739"/>
            </a:xfrm>
            <a:custGeom>
              <a:avLst/>
              <a:gdLst/>
              <a:ahLst/>
              <a:cxnLst/>
              <a:rect l="l" t="t" r="r" b="b"/>
              <a:pathLst>
                <a:path w="99196" h="44764" extrusionOk="0">
                  <a:moveTo>
                    <a:pt x="96826" y="0"/>
                  </a:moveTo>
                  <a:cubicBezTo>
                    <a:pt x="87993" y="14934"/>
                    <a:pt x="80556" y="32035"/>
                    <a:pt x="64567" y="38354"/>
                  </a:cubicBezTo>
                  <a:cubicBezTo>
                    <a:pt x="60625" y="39913"/>
                    <a:pt x="56746" y="40615"/>
                    <a:pt x="52946" y="40615"/>
                  </a:cubicBezTo>
                  <a:cubicBezTo>
                    <a:pt x="32157" y="40615"/>
                    <a:pt x="13718" y="19608"/>
                    <a:pt x="0" y="2967"/>
                  </a:cubicBezTo>
                  <a:lnTo>
                    <a:pt x="0" y="7107"/>
                  </a:lnTo>
                  <a:cubicBezTo>
                    <a:pt x="13714" y="23750"/>
                    <a:pt x="32154" y="44764"/>
                    <a:pt x="52946" y="44764"/>
                  </a:cubicBezTo>
                  <a:cubicBezTo>
                    <a:pt x="56744" y="44764"/>
                    <a:pt x="60620" y="44063"/>
                    <a:pt x="64560" y="42506"/>
                  </a:cubicBezTo>
                  <a:cubicBezTo>
                    <a:pt x="82058" y="35592"/>
                    <a:pt x="89185" y="15722"/>
                    <a:pt x="9919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0" name="Google Shape;170;p11"/>
            <p:cNvSpPr/>
            <p:nvPr/>
          </p:nvSpPr>
          <p:spPr>
            <a:xfrm>
              <a:off x="-20108" y="-884100"/>
              <a:ext cx="2963286" cy="591317"/>
            </a:xfrm>
            <a:custGeom>
              <a:avLst/>
              <a:gdLst/>
              <a:ahLst/>
              <a:cxnLst/>
              <a:rect l="l" t="t" r="r" b="b"/>
              <a:pathLst>
                <a:path w="92581" h="35686" extrusionOk="0">
                  <a:moveTo>
                    <a:pt x="0" y="0"/>
                  </a:moveTo>
                  <a:cubicBezTo>
                    <a:pt x="13539" y="16291"/>
                    <a:pt x="31336" y="35685"/>
                    <a:pt x="51325" y="35685"/>
                  </a:cubicBezTo>
                  <a:cubicBezTo>
                    <a:pt x="55137" y="35685"/>
                    <a:pt x="59029" y="34980"/>
                    <a:pt x="62986" y="33413"/>
                  </a:cubicBezTo>
                  <a:cubicBezTo>
                    <a:pt x="77218" y="27771"/>
                    <a:pt x="84802" y="13613"/>
                    <a:pt x="92580" y="0"/>
                  </a:cubicBezTo>
                  <a:lnTo>
                    <a:pt x="90408" y="0"/>
                  </a:lnTo>
                  <a:cubicBezTo>
                    <a:pt x="83313" y="12253"/>
                    <a:pt x="75803" y="24165"/>
                    <a:pt x="63023" y="29236"/>
                  </a:cubicBezTo>
                  <a:cubicBezTo>
                    <a:pt x="59050" y="30812"/>
                    <a:pt x="55143" y="31522"/>
                    <a:pt x="51318" y="31522"/>
                  </a:cubicBezTo>
                  <a:cubicBezTo>
                    <a:pt x="33004" y="31522"/>
                    <a:pt x="16543" y="15259"/>
                    <a:pt x="3495"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1" name="Google Shape;171;p11"/>
            <p:cNvSpPr/>
            <p:nvPr/>
          </p:nvSpPr>
          <p:spPr>
            <a:xfrm>
              <a:off x="-71925" y="-884100"/>
              <a:ext cx="3386650" cy="891400"/>
            </a:xfrm>
            <a:custGeom>
              <a:avLst/>
              <a:gdLst/>
              <a:ahLst/>
              <a:cxnLst/>
              <a:rect l="l" t="t" r="r" b="b"/>
              <a:pathLst>
                <a:path w="105808" h="53796" extrusionOk="0">
                  <a:moveTo>
                    <a:pt x="102436" y="0"/>
                  </a:moveTo>
                  <a:cubicBezTo>
                    <a:pt x="90488" y="16145"/>
                    <a:pt x="83963" y="39750"/>
                    <a:pt x="64567" y="47422"/>
                  </a:cubicBezTo>
                  <a:cubicBezTo>
                    <a:pt x="60625" y="48981"/>
                    <a:pt x="56747" y="49682"/>
                    <a:pt x="52947" y="49682"/>
                  </a:cubicBezTo>
                  <a:cubicBezTo>
                    <a:pt x="32156" y="49682"/>
                    <a:pt x="13712" y="28671"/>
                    <a:pt x="0" y="12029"/>
                  </a:cubicBezTo>
                  <a:lnTo>
                    <a:pt x="0" y="16175"/>
                  </a:lnTo>
                  <a:cubicBezTo>
                    <a:pt x="13707" y="32812"/>
                    <a:pt x="32119" y="53795"/>
                    <a:pt x="52888" y="53795"/>
                  </a:cubicBezTo>
                  <a:cubicBezTo>
                    <a:pt x="56714" y="53795"/>
                    <a:pt x="60620" y="53083"/>
                    <a:pt x="64591" y="51501"/>
                  </a:cubicBezTo>
                  <a:cubicBezTo>
                    <a:pt x="85653" y="43115"/>
                    <a:pt x="91549" y="15871"/>
                    <a:pt x="10580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2" name="Google Shape;172;p11"/>
            <p:cNvSpPr/>
            <p:nvPr/>
          </p:nvSpPr>
          <p:spPr>
            <a:xfrm>
              <a:off x="5229039" y="-884100"/>
              <a:ext cx="3843012" cy="684043"/>
            </a:xfrm>
            <a:custGeom>
              <a:avLst/>
              <a:gdLst/>
              <a:ahLst/>
              <a:cxnLst/>
              <a:rect l="l" t="t" r="r" b="b"/>
              <a:pathLst>
                <a:path w="120066" h="41282" extrusionOk="0">
                  <a:moveTo>
                    <a:pt x="0" y="0"/>
                  </a:moveTo>
                  <a:cubicBezTo>
                    <a:pt x="19721" y="13196"/>
                    <a:pt x="36784" y="33544"/>
                    <a:pt x="59558" y="39608"/>
                  </a:cubicBezTo>
                  <a:cubicBezTo>
                    <a:pt x="63838" y="40749"/>
                    <a:pt x="67923" y="41282"/>
                    <a:pt x="71837" y="41282"/>
                  </a:cubicBezTo>
                  <a:cubicBezTo>
                    <a:pt x="89348" y="41282"/>
                    <a:pt x="103431" y="30623"/>
                    <a:pt x="116149" y="16058"/>
                  </a:cubicBezTo>
                  <a:cubicBezTo>
                    <a:pt x="117476" y="14531"/>
                    <a:pt x="118780" y="13017"/>
                    <a:pt x="120065" y="11508"/>
                  </a:cubicBezTo>
                  <a:lnTo>
                    <a:pt x="120065" y="7362"/>
                  </a:lnTo>
                  <a:cubicBezTo>
                    <a:pt x="118780" y="8876"/>
                    <a:pt x="117484" y="10397"/>
                    <a:pt x="116155" y="11924"/>
                  </a:cubicBezTo>
                  <a:cubicBezTo>
                    <a:pt x="103450" y="26559"/>
                    <a:pt x="89345" y="37178"/>
                    <a:pt x="71798" y="37178"/>
                  </a:cubicBezTo>
                  <a:cubicBezTo>
                    <a:pt x="67888" y="37178"/>
                    <a:pt x="63808" y="36651"/>
                    <a:pt x="59534" y="35524"/>
                  </a:cubicBezTo>
                  <a:cubicBezTo>
                    <a:pt x="38968" y="30104"/>
                    <a:pt x="23197" y="13023"/>
                    <a:pt x="591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3" name="Google Shape;173;p11"/>
            <p:cNvSpPr/>
            <p:nvPr/>
          </p:nvSpPr>
          <p:spPr>
            <a:xfrm>
              <a:off x="229826" y="-884100"/>
              <a:ext cx="2557367" cy="440530"/>
            </a:xfrm>
            <a:custGeom>
              <a:avLst/>
              <a:gdLst/>
              <a:ahLst/>
              <a:cxnLst/>
              <a:rect l="l" t="t" r="r" b="b"/>
              <a:pathLst>
                <a:path w="79899" h="26586" extrusionOk="0">
                  <a:moveTo>
                    <a:pt x="0" y="0"/>
                  </a:moveTo>
                  <a:cubicBezTo>
                    <a:pt x="12284" y="13640"/>
                    <a:pt x="27148" y="26585"/>
                    <a:pt x="43505" y="26585"/>
                  </a:cubicBezTo>
                  <a:cubicBezTo>
                    <a:pt x="47349" y="26585"/>
                    <a:pt x="51275" y="25871"/>
                    <a:pt x="55269" y="24282"/>
                  </a:cubicBezTo>
                  <a:cubicBezTo>
                    <a:pt x="66312" y="19888"/>
                    <a:pt x="73506" y="10416"/>
                    <a:pt x="79898" y="0"/>
                  </a:cubicBezTo>
                  <a:lnTo>
                    <a:pt x="77403" y="0"/>
                  </a:lnTo>
                  <a:cubicBezTo>
                    <a:pt x="71581" y="8715"/>
                    <a:pt x="64860" y="16300"/>
                    <a:pt x="55318" y="20099"/>
                  </a:cubicBezTo>
                  <a:cubicBezTo>
                    <a:pt x="51302" y="21702"/>
                    <a:pt x="47357" y="22423"/>
                    <a:pt x="43495" y="22423"/>
                  </a:cubicBezTo>
                  <a:cubicBezTo>
                    <a:pt x="28811" y="22423"/>
                    <a:pt x="15339" y="12001"/>
                    <a:pt x="384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4" name="Google Shape;174;p11"/>
            <p:cNvSpPr/>
            <p:nvPr/>
          </p:nvSpPr>
          <p:spPr>
            <a:xfrm>
              <a:off x="-71925" y="-884100"/>
              <a:ext cx="9144255" cy="1039121"/>
            </a:xfrm>
            <a:custGeom>
              <a:avLst/>
              <a:gdLst/>
              <a:ahLst/>
              <a:cxnLst/>
              <a:rect l="l" t="t" r="r" b="b"/>
              <a:pathLst>
                <a:path w="285691" h="62711" extrusionOk="0">
                  <a:moveTo>
                    <a:pt x="112709" y="0"/>
                  </a:moveTo>
                  <a:cubicBezTo>
                    <a:pt x="93219" y="13413"/>
                    <a:pt x="88240" y="46765"/>
                    <a:pt x="64591" y="56268"/>
                  </a:cubicBezTo>
                  <a:cubicBezTo>
                    <a:pt x="60565" y="57886"/>
                    <a:pt x="56610" y="58613"/>
                    <a:pt x="52740" y="58613"/>
                  </a:cubicBezTo>
                  <a:cubicBezTo>
                    <a:pt x="32008" y="58613"/>
                    <a:pt x="13710" y="37742"/>
                    <a:pt x="0" y="21099"/>
                  </a:cubicBezTo>
                  <a:lnTo>
                    <a:pt x="0" y="25245"/>
                  </a:lnTo>
                  <a:cubicBezTo>
                    <a:pt x="13779" y="41962"/>
                    <a:pt x="31983" y="62711"/>
                    <a:pt x="52783" y="62711"/>
                  </a:cubicBezTo>
                  <a:cubicBezTo>
                    <a:pt x="56634" y="62711"/>
                    <a:pt x="60574" y="61999"/>
                    <a:pt x="64591" y="60420"/>
                  </a:cubicBezTo>
                  <a:cubicBezTo>
                    <a:pt x="93927" y="48882"/>
                    <a:pt x="95267" y="1223"/>
                    <a:pt x="131046" y="708"/>
                  </a:cubicBezTo>
                  <a:cubicBezTo>
                    <a:pt x="131287" y="704"/>
                    <a:pt x="131528" y="702"/>
                    <a:pt x="131768" y="702"/>
                  </a:cubicBezTo>
                  <a:cubicBezTo>
                    <a:pt x="168136" y="702"/>
                    <a:pt x="191428" y="39679"/>
                    <a:pt x="225177" y="48527"/>
                  </a:cubicBezTo>
                  <a:cubicBezTo>
                    <a:pt x="229412" y="49637"/>
                    <a:pt x="233468" y="50153"/>
                    <a:pt x="237367" y="50153"/>
                  </a:cubicBezTo>
                  <a:cubicBezTo>
                    <a:pt x="254891" y="50153"/>
                    <a:pt x="269258" y="39735"/>
                    <a:pt x="282611" y="25970"/>
                  </a:cubicBezTo>
                  <a:cubicBezTo>
                    <a:pt x="283648" y="24897"/>
                    <a:pt x="284673" y="23829"/>
                    <a:pt x="285690" y="22767"/>
                  </a:cubicBezTo>
                  <a:lnTo>
                    <a:pt x="285690" y="17181"/>
                  </a:lnTo>
                  <a:cubicBezTo>
                    <a:pt x="284487" y="18529"/>
                    <a:pt x="283264" y="19876"/>
                    <a:pt x="282029" y="21234"/>
                  </a:cubicBezTo>
                  <a:cubicBezTo>
                    <a:pt x="269068" y="35407"/>
                    <a:pt x="254906" y="46062"/>
                    <a:pt x="237442" y="46062"/>
                  </a:cubicBezTo>
                  <a:cubicBezTo>
                    <a:pt x="233527" y="46062"/>
                    <a:pt x="229447" y="45527"/>
                    <a:pt x="225177" y="44375"/>
                  </a:cubicBezTo>
                  <a:cubicBezTo>
                    <a:pt x="198970" y="37311"/>
                    <a:pt x="179617" y="11539"/>
                    <a:pt x="155291"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5" name="Google Shape;175;p11"/>
            <p:cNvSpPr/>
            <p:nvPr/>
          </p:nvSpPr>
          <p:spPr>
            <a:xfrm>
              <a:off x="5630552" y="-884100"/>
              <a:ext cx="3441478" cy="534747"/>
            </a:xfrm>
            <a:custGeom>
              <a:avLst/>
              <a:gdLst/>
              <a:ahLst/>
              <a:cxnLst/>
              <a:rect l="l" t="t" r="r" b="b"/>
              <a:pathLst>
                <a:path w="107521" h="32272" extrusionOk="0">
                  <a:moveTo>
                    <a:pt x="0" y="0"/>
                  </a:moveTo>
                  <a:cubicBezTo>
                    <a:pt x="14780" y="12129"/>
                    <a:pt x="29000" y="25858"/>
                    <a:pt x="46975" y="30614"/>
                  </a:cubicBezTo>
                  <a:cubicBezTo>
                    <a:pt x="51247" y="31743"/>
                    <a:pt x="55326" y="32271"/>
                    <a:pt x="59235" y="32271"/>
                  </a:cubicBezTo>
                  <a:cubicBezTo>
                    <a:pt x="76787" y="32271"/>
                    <a:pt x="90909" y="21627"/>
                    <a:pt x="103610" y="7002"/>
                  </a:cubicBezTo>
                  <a:cubicBezTo>
                    <a:pt x="104939" y="5475"/>
                    <a:pt x="106235" y="3954"/>
                    <a:pt x="107520" y="2446"/>
                  </a:cubicBezTo>
                  <a:lnTo>
                    <a:pt x="107520" y="0"/>
                  </a:lnTo>
                  <a:lnTo>
                    <a:pt x="106068" y="0"/>
                  </a:lnTo>
                  <a:cubicBezTo>
                    <a:pt x="105255" y="950"/>
                    <a:pt x="104441" y="1899"/>
                    <a:pt x="103610" y="2856"/>
                  </a:cubicBezTo>
                  <a:cubicBezTo>
                    <a:pt x="90929" y="17458"/>
                    <a:pt x="76798" y="28134"/>
                    <a:pt x="59264" y="28134"/>
                  </a:cubicBezTo>
                  <a:cubicBezTo>
                    <a:pt x="55349" y="28134"/>
                    <a:pt x="51265" y="27601"/>
                    <a:pt x="46989" y="26462"/>
                  </a:cubicBezTo>
                  <a:cubicBezTo>
                    <a:pt x="31147" y="22240"/>
                    <a:pt x="18312" y="10975"/>
                    <a:pt x="5426"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6" name="Google Shape;176;p11"/>
            <p:cNvSpPr/>
            <p:nvPr/>
          </p:nvSpPr>
          <p:spPr>
            <a:xfrm>
              <a:off x="6395812" y="-884100"/>
              <a:ext cx="2200164" cy="234548"/>
            </a:xfrm>
            <a:custGeom>
              <a:avLst/>
              <a:gdLst/>
              <a:ahLst/>
              <a:cxnLst/>
              <a:rect l="l" t="t" r="r" b="b"/>
              <a:pathLst>
                <a:path w="68739" h="14155" extrusionOk="0">
                  <a:moveTo>
                    <a:pt x="0" y="0"/>
                  </a:moveTo>
                  <a:cubicBezTo>
                    <a:pt x="7125" y="5463"/>
                    <a:pt x="14686" y="10000"/>
                    <a:pt x="23202" y="12384"/>
                  </a:cubicBezTo>
                  <a:cubicBezTo>
                    <a:pt x="27518" y="13593"/>
                    <a:pt x="31646" y="14155"/>
                    <a:pt x="35605" y="14155"/>
                  </a:cubicBezTo>
                  <a:cubicBezTo>
                    <a:pt x="48131" y="14155"/>
                    <a:pt x="58970" y="8533"/>
                    <a:pt x="68739" y="0"/>
                  </a:cubicBezTo>
                  <a:lnTo>
                    <a:pt x="63580" y="0"/>
                  </a:lnTo>
                  <a:cubicBezTo>
                    <a:pt x="55205" y="6153"/>
                    <a:pt x="46017" y="10012"/>
                    <a:pt x="35699" y="10012"/>
                  </a:cubicBezTo>
                  <a:cubicBezTo>
                    <a:pt x="31726" y="10012"/>
                    <a:pt x="27585" y="9440"/>
                    <a:pt x="23258" y="8205"/>
                  </a:cubicBezTo>
                  <a:cubicBezTo>
                    <a:pt x="17107" y="6455"/>
                    <a:pt x="11483" y="3563"/>
                    <a:pt x="616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7" name="Google Shape;177;p11"/>
            <p:cNvSpPr/>
            <p:nvPr/>
          </p:nvSpPr>
          <p:spPr>
            <a:xfrm>
              <a:off x="511125" y="-884100"/>
              <a:ext cx="2087945" cy="289743"/>
            </a:xfrm>
            <a:custGeom>
              <a:avLst/>
              <a:gdLst/>
              <a:ahLst/>
              <a:cxnLst/>
              <a:rect l="l" t="t" r="r" b="b"/>
              <a:pathLst>
                <a:path w="65233" h="17486" extrusionOk="0">
                  <a:moveTo>
                    <a:pt x="1" y="0"/>
                  </a:moveTo>
                  <a:cubicBezTo>
                    <a:pt x="10344" y="9788"/>
                    <a:pt x="22072" y="17486"/>
                    <a:pt x="34705" y="17486"/>
                  </a:cubicBezTo>
                  <a:cubicBezTo>
                    <a:pt x="38585" y="17486"/>
                    <a:pt x="42549" y="16760"/>
                    <a:pt x="46586" y="15146"/>
                  </a:cubicBezTo>
                  <a:cubicBezTo>
                    <a:pt x="54258" y="12073"/>
                    <a:pt x="60148" y="6574"/>
                    <a:pt x="65233" y="0"/>
                  </a:cubicBezTo>
                  <a:lnTo>
                    <a:pt x="61893" y="0"/>
                  </a:lnTo>
                  <a:cubicBezTo>
                    <a:pt x="57578" y="4718"/>
                    <a:pt x="52644" y="8591"/>
                    <a:pt x="46629" y="10969"/>
                  </a:cubicBezTo>
                  <a:cubicBezTo>
                    <a:pt x="42577" y="12574"/>
                    <a:pt x="38602" y="13297"/>
                    <a:pt x="34717" y="13297"/>
                  </a:cubicBezTo>
                  <a:cubicBezTo>
                    <a:pt x="23914" y="13297"/>
                    <a:pt x="13802" y="7711"/>
                    <a:pt x="4644"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8" name="Google Shape;178;p11"/>
            <p:cNvSpPr/>
            <p:nvPr/>
          </p:nvSpPr>
          <p:spPr>
            <a:xfrm>
              <a:off x="6008029" y="-884100"/>
              <a:ext cx="2880227" cy="384673"/>
            </a:xfrm>
            <a:custGeom>
              <a:avLst/>
              <a:gdLst/>
              <a:ahLst/>
              <a:cxnLst/>
              <a:rect l="l" t="t" r="r" b="b"/>
              <a:pathLst>
                <a:path w="89986" h="23215" extrusionOk="0">
                  <a:moveTo>
                    <a:pt x="0" y="0"/>
                  </a:moveTo>
                  <a:cubicBezTo>
                    <a:pt x="10801" y="9267"/>
                    <a:pt x="21917" y="17920"/>
                    <a:pt x="35225" y="21514"/>
                  </a:cubicBezTo>
                  <a:cubicBezTo>
                    <a:pt x="39512" y="22674"/>
                    <a:pt x="43610" y="23215"/>
                    <a:pt x="47538" y="23215"/>
                  </a:cubicBezTo>
                  <a:cubicBezTo>
                    <a:pt x="64196" y="23215"/>
                    <a:pt x="77810" y="13491"/>
                    <a:pt x="89985" y="0"/>
                  </a:cubicBezTo>
                  <a:lnTo>
                    <a:pt x="86075" y="0"/>
                  </a:lnTo>
                  <a:cubicBezTo>
                    <a:pt x="74929" y="11268"/>
                    <a:pt x="62474" y="19074"/>
                    <a:pt x="47617" y="19074"/>
                  </a:cubicBezTo>
                  <a:cubicBezTo>
                    <a:pt x="43675" y="19074"/>
                    <a:pt x="39563" y="18524"/>
                    <a:pt x="35262" y="17343"/>
                  </a:cubicBezTo>
                  <a:cubicBezTo>
                    <a:pt x="24114" y="14283"/>
                    <a:pt x="14543" y="7609"/>
                    <a:pt x="541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79" name="Google Shape;179;p11"/>
            <p:cNvSpPr/>
            <p:nvPr/>
          </p:nvSpPr>
          <p:spPr>
            <a:xfrm>
              <a:off x="865974" y="-884100"/>
              <a:ext cx="1461847" cy="138608"/>
            </a:xfrm>
            <a:custGeom>
              <a:avLst/>
              <a:gdLst/>
              <a:ahLst/>
              <a:cxnLst/>
              <a:rect l="l" t="t" r="r" b="b"/>
              <a:pathLst>
                <a:path w="45672" h="8365" extrusionOk="0">
                  <a:moveTo>
                    <a:pt x="0" y="0"/>
                  </a:moveTo>
                  <a:cubicBezTo>
                    <a:pt x="7388" y="5050"/>
                    <a:pt x="15304" y="8365"/>
                    <a:pt x="23633" y="8365"/>
                  </a:cubicBezTo>
                  <a:cubicBezTo>
                    <a:pt x="27529" y="8365"/>
                    <a:pt x="31515" y="7640"/>
                    <a:pt x="35579" y="6027"/>
                  </a:cubicBezTo>
                  <a:cubicBezTo>
                    <a:pt x="39315" y="4544"/>
                    <a:pt x="42643" y="2477"/>
                    <a:pt x="45672" y="0"/>
                  </a:cubicBezTo>
                  <a:lnTo>
                    <a:pt x="39552" y="0"/>
                  </a:lnTo>
                  <a:cubicBezTo>
                    <a:pt x="38286" y="696"/>
                    <a:pt x="36969" y="1323"/>
                    <a:pt x="35591" y="1868"/>
                  </a:cubicBezTo>
                  <a:cubicBezTo>
                    <a:pt x="31522" y="3487"/>
                    <a:pt x="27532" y="4215"/>
                    <a:pt x="23631" y="4215"/>
                  </a:cubicBezTo>
                  <a:cubicBezTo>
                    <a:pt x="17886" y="4215"/>
                    <a:pt x="12336" y="2636"/>
                    <a:pt x="7020"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0" name="Google Shape;180;p11"/>
            <p:cNvSpPr/>
            <p:nvPr/>
          </p:nvSpPr>
          <p:spPr>
            <a:xfrm>
              <a:off x="6875163" y="-884100"/>
              <a:ext cx="1305138" cy="84457"/>
            </a:xfrm>
            <a:custGeom>
              <a:avLst/>
              <a:gdLst/>
              <a:ahLst/>
              <a:cxnLst/>
              <a:rect l="l" t="t" r="r" b="b"/>
              <a:pathLst>
                <a:path w="40776" h="5097" extrusionOk="0">
                  <a:moveTo>
                    <a:pt x="1" y="0"/>
                  </a:moveTo>
                  <a:cubicBezTo>
                    <a:pt x="2676" y="1303"/>
                    <a:pt x="5444" y="2409"/>
                    <a:pt x="8337" y="3246"/>
                  </a:cubicBezTo>
                  <a:cubicBezTo>
                    <a:pt x="12678" y="4511"/>
                    <a:pt x="16835" y="5096"/>
                    <a:pt x="20825" y="5096"/>
                  </a:cubicBezTo>
                  <a:cubicBezTo>
                    <a:pt x="27978" y="5096"/>
                    <a:pt x="34595" y="3216"/>
                    <a:pt x="40776" y="0"/>
                  </a:cubicBezTo>
                  <a:lnTo>
                    <a:pt x="29560" y="0"/>
                  </a:lnTo>
                  <a:cubicBezTo>
                    <a:pt x="26762" y="617"/>
                    <a:pt x="23881" y="946"/>
                    <a:pt x="20908" y="946"/>
                  </a:cubicBezTo>
                  <a:cubicBezTo>
                    <a:pt x="18049" y="946"/>
                    <a:pt x="15104" y="642"/>
                    <a:pt x="12067"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81" name="Google Shape;181;p11"/>
            <p:cNvSpPr/>
            <p:nvPr/>
          </p:nvSpPr>
          <p:spPr>
            <a:xfrm>
              <a:off x="-71925" y="-728525"/>
              <a:ext cx="9144255" cy="1033222"/>
            </a:xfrm>
            <a:custGeom>
              <a:avLst/>
              <a:gdLst/>
              <a:ahLst/>
              <a:cxnLst/>
              <a:rect l="l" t="t" r="r" b="b"/>
              <a:pathLst>
                <a:path w="285691" h="62355" extrusionOk="0">
                  <a:moveTo>
                    <a:pt x="131902" y="1"/>
                  </a:moveTo>
                  <a:cubicBezTo>
                    <a:pt x="131656" y="1"/>
                    <a:pt x="131410" y="3"/>
                    <a:pt x="131164" y="6"/>
                  </a:cubicBezTo>
                  <a:cubicBezTo>
                    <a:pt x="96261" y="496"/>
                    <a:pt x="93566" y="45319"/>
                    <a:pt x="64591" y="56088"/>
                  </a:cubicBezTo>
                  <a:cubicBezTo>
                    <a:pt x="60641" y="57556"/>
                    <a:pt x="56776" y="58220"/>
                    <a:pt x="53005" y="58220"/>
                  </a:cubicBezTo>
                  <a:cubicBezTo>
                    <a:pt x="32016" y="58220"/>
                    <a:pt x="13923" y="37656"/>
                    <a:pt x="0" y="20776"/>
                  </a:cubicBezTo>
                  <a:lnTo>
                    <a:pt x="0" y="24984"/>
                  </a:lnTo>
                  <a:cubicBezTo>
                    <a:pt x="14162" y="42293"/>
                    <a:pt x="31943" y="62355"/>
                    <a:pt x="53175" y="62355"/>
                  </a:cubicBezTo>
                  <a:cubicBezTo>
                    <a:pt x="56278" y="62355"/>
                    <a:pt x="59455" y="61926"/>
                    <a:pt x="62705" y="60998"/>
                  </a:cubicBezTo>
                  <a:cubicBezTo>
                    <a:pt x="93219" y="52283"/>
                    <a:pt x="96118" y="9013"/>
                    <a:pt x="131336" y="8305"/>
                  </a:cubicBezTo>
                  <a:cubicBezTo>
                    <a:pt x="131715" y="8298"/>
                    <a:pt x="132092" y="8294"/>
                    <a:pt x="132468" y="8294"/>
                  </a:cubicBezTo>
                  <a:cubicBezTo>
                    <a:pt x="168229" y="8294"/>
                    <a:pt x="193184" y="42463"/>
                    <a:pt x="227362" y="48980"/>
                  </a:cubicBezTo>
                  <a:cubicBezTo>
                    <a:pt x="230748" y="49625"/>
                    <a:pt x="234021" y="49926"/>
                    <a:pt x="237197" y="49926"/>
                  </a:cubicBezTo>
                  <a:cubicBezTo>
                    <a:pt x="255723" y="49926"/>
                    <a:pt x="270917" y="39675"/>
                    <a:pt x="285690" y="27646"/>
                  </a:cubicBezTo>
                  <a:lnTo>
                    <a:pt x="285690" y="21254"/>
                  </a:lnTo>
                  <a:cubicBezTo>
                    <a:pt x="271048" y="34312"/>
                    <a:pt x="256046" y="45677"/>
                    <a:pt x="237183" y="45677"/>
                  </a:cubicBezTo>
                  <a:cubicBezTo>
                    <a:pt x="233352" y="45677"/>
                    <a:pt x="229361" y="45208"/>
                    <a:pt x="225183" y="44189"/>
                  </a:cubicBezTo>
                  <a:cubicBezTo>
                    <a:pt x="191758" y="36045"/>
                    <a:pt x="167602" y="1"/>
                    <a:pt x="131902"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113489144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82"/>
        <p:cNvGrpSpPr/>
        <p:nvPr/>
      </p:nvGrpSpPr>
      <p:grpSpPr>
        <a:xfrm>
          <a:off x="0" y="0"/>
          <a:ext cx="0" cy="0"/>
          <a:chOff x="0" y="0"/>
          <a:chExt cx="0" cy="0"/>
        </a:xfrm>
      </p:grpSpPr>
    </p:spTree>
    <p:extLst>
      <p:ext uri="{BB962C8B-B14F-4D97-AF65-F5344CB8AC3E}">
        <p14:creationId xmlns:p14="http://schemas.microsoft.com/office/powerpoint/2010/main" val="102705741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83"/>
        <p:cNvGrpSpPr/>
        <p:nvPr/>
      </p:nvGrpSpPr>
      <p:grpSpPr>
        <a:xfrm>
          <a:off x="0" y="0"/>
          <a:ext cx="0" cy="0"/>
          <a:chOff x="0" y="0"/>
          <a:chExt cx="0" cy="0"/>
        </a:xfrm>
      </p:grpSpPr>
      <p:sp>
        <p:nvSpPr>
          <p:cNvPr id="184" name="Google Shape;184;p13"/>
          <p:cNvSpPr txBox="1">
            <a:spLocks noGrp="1"/>
          </p:cNvSpPr>
          <p:nvPr>
            <p:ph type="title"/>
          </p:nvPr>
        </p:nvSpPr>
        <p:spPr>
          <a:xfrm>
            <a:off x="1938600" y="2141667"/>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85" name="Google Shape;185;p13"/>
          <p:cNvSpPr txBox="1">
            <a:spLocks noGrp="1"/>
          </p:cNvSpPr>
          <p:nvPr>
            <p:ph type="title" idx="2" hasCustomPrompt="1"/>
          </p:nvPr>
        </p:nvSpPr>
        <p:spPr>
          <a:xfrm>
            <a:off x="2646000" y="1514600"/>
            <a:ext cx="1700400" cy="5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b="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6" name="Google Shape;186;p13"/>
          <p:cNvSpPr txBox="1">
            <a:spLocks noGrp="1"/>
          </p:cNvSpPr>
          <p:nvPr>
            <p:ph type="subTitle" idx="1"/>
          </p:nvPr>
        </p:nvSpPr>
        <p:spPr>
          <a:xfrm>
            <a:off x="1938600" y="2884333"/>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7" name="Google Shape;187;p13"/>
          <p:cNvSpPr txBox="1">
            <a:spLocks noGrp="1"/>
          </p:cNvSpPr>
          <p:nvPr>
            <p:ph type="title" idx="3"/>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8" name="Google Shape;188;p13"/>
          <p:cNvSpPr txBox="1">
            <a:spLocks noGrp="1"/>
          </p:cNvSpPr>
          <p:nvPr>
            <p:ph type="title" idx="4"/>
          </p:nvPr>
        </p:nvSpPr>
        <p:spPr>
          <a:xfrm>
            <a:off x="7138200" y="2141667"/>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89" name="Google Shape;189;p13"/>
          <p:cNvSpPr txBox="1">
            <a:spLocks noGrp="1"/>
          </p:cNvSpPr>
          <p:nvPr>
            <p:ph type="title" idx="5" hasCustomPrompt="1"/>
          </p:nvPr>
        </p:nvSpPr>
        <p:spPr>
          <a:xfrm>
            <a:off x="7845600" y="1514600"/>
            <a:ext cx="1700400" cy="5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b="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90" name="Google Shape;190;p13"/>
          <p:cNvSpPr txBox="1">
            <a:spLocks noGrp="1"/>
          </p:cNvSpPr>
          <p:nvPr>
            <p:ph type="subTitle" idx="6"/>
          </p:nvPr>
        </p:nvSpPr>
        <p:spPr>
          <a:xfrm>
            <a:off x="7138200" y="2884333"/>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1" name="Google Shape;191;p13"/>
          <p:cNvSpPr txBox="1">
            <a:spLocks noGrp="1"/>
          </p:cNvSpPr>
          <p:nvPr>
            <p:ph type="title" idx="7"/>
          </p:nvPr>
        </p:nvSpPr>
        <p:spPr>
          <a:xfrm>
            <a:off x="1938600" y="4511333"/>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92" name="Google Shape;192;p13"/>
          <p:cNvSpPr txBox="1">
            <a:spLocks noGrp="1"/>
          </p:cNvSpPr>
          <p:nvPr>
            <p:ph type="title" idx="8" hasCustomPrompt="1"/>
          </p:nvPr>
        </p:nvSpPr>
        <p:spPr>
          <a:xfrm>
            <a:off x="2646000" y="3884267"/>
            <a:ext cx="1700400" cy="5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b="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93" name="Google Shape;193;p13"/>
          <p:cNvSpPr txBox="1">
            <a:spLocks noGrp="1"/>
          </p:cNvSpPr>
          <p:nvPr>
            <p:ph type="subTitle" idx="9"/>
          </p:nvPr>
        </p:nvSpPr>
        <p:spPr>
          <a:xfrm>
            <a:off x="1938600" y="5254000"/>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4" name="Google Shape;194;p13"/>
          <p:cNvSpPr txBox="1">
            <a:spLocks noGrp="1"/>
          </p:cNvSpPr>
          <p:nvPr>
            <p:ph type="title" idx="13"/>
          </p:nvPr>
        </p:nvSpPr>
        <p:spPr>
          <a:xfrm>
            <a:off x="7138200" y="4511333"/>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667" b="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95" name="Google Shape;195;p13"/>
          <p:cNvSpPr txBox="1">
            <a:spLocks noGrp="1"/>
          </p:cNvSpPr>
          <p:nvPr>
            <p:ph type="title" idx="14" hasCustomPrompt="1"/>
          </p:nvPr>
        </p:nvSpPr>
        <p:spPr>
          <a:xfrm>
            <a:off x="7845600" y="3884267"/>
            <a:ext cx="1700400" cy="5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b="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96" name="Google Shape;196;p13"/>
          <p:cNvSpPr txBox="1">
            <a:spLocks noGrp="1"/>
          </p:cNvSpPr>
          <p:nvPr>
            <p:ph type="subTitle" idx="15"/>
          </p:nvPr>
        </p:nvSpPr>
        <p:spPr>
          <a:xfrm>
            <a:off x="7138200" y="5254000"/>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97" name="Google Shape;197;p13"/>
          <p:cNvCxnSpPr>
            <a:stCxn id="198" idx="4"/>
          </p:cNvCxnSpPr>
          <p:nvPr/>
        </p:nvCxnSpPr>
        <p:spPr>
          <a:xfrm rot="5400000">
            <a:off x="-1757657" y="3536500"/>
            <a:ext cx="989200" cy="4436800"/>
          </a:xfrm>
          <a:prstGeom prst="bentConnector2">
            <a:avLst/>
          </a:prstGeom>
          <a:noFill/>
          <a:ln w="9525" cap="flat" cmpd="sng">
            <a:solidFill>
              <a:schemeClr val="dk2"/>
            </a:solidFill>
            <a:prstDash val="solid"/>
            <a:round/>
            <a:headEnd type="none" w="med" len="med"/>
            <a:tailEnd type="none" w="med" len="med"/>
          </a:ln>
        </p:spPr>
      </p:cxnSp>
      <p:grpSp>
        <p:nvGrpSpPr>
          <p:cNvPr id="199" name="Google Shape;199;p13"/>
          <p:cNvGrpSpPr/>
          <p:nvPr/>
        </p:nvGrpSpPr>
        <p:grpSpPr>
          <a:xfrm rot="2699229" flipH="1">
            <a:off x="770261" y="4918026"/>
            <a:ext cx="366041" cy="354449"/>
            <a:chOff x="6021400" y="1654100"/>
            <a:chExt cx="435350" cy="421375"/>
          </a:xfrm>
        </p:grpSpPr>
        <p:sp>
          <p:nvSpPr>
            <p:cNvPr id="200" name="Google Shape;200;p13"/>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1" name="Google Shape;201;p13"/>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2" name="Google Shape;202;p13"/>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98" name="Google Shape;198;p13"/>
          <p:cNvSpPr/>
          <p:nvPr/>
        </p:nvSpPr>
        <p:spPr>
          <a:xfrm>
            <a:off x="890943" y="5143500"/>
            <a:ext cx="128800" cy="116800"/>
          </a:xfrm>
          <a:prstGeom prst="ellipse">
            <a:avLst/>
          </a:prstGeom>
          <a:no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cxnSp>
        <p:nvCxnSpPr>
          <p:cNvPr id="203" name="Google Shape;203;p13"/>
          <p:cNvCxnSpPr>
            <a:stCxn id="204" idx="4"/>
          </p:cNvCxnSpPr>
          <p:nvPr/>
        </p:nvCxnSpPr>
        <p:spPr>
          <a:xfrm rot="-5400000" flipH="1">
            <a:off x="12925333" y="3536051"/>
            <a:ext cx="1026800" cy="4400400"/>
          </a:xfrm>
          <a:prstGeom prst="bentConnector2">
            <a:avLst/>
          </a:prstGeom>
          <a:noFill/>
          <a:ln w="9525" cap="flat" cmpd="sng">
            <a:solidFill>
              <a:schemeClr val="dk2"/>
            </a:solidFill>
            <a:prstDash val="solid"/>
            <a:round/>
            <a:headEnd type="none" w="med" len="med"/>
            <a:tailEnd type="none" w="med" len="med"/>
          </a:ln>
        </p:spPr>
      </p:cxnSp>
      <p:grpSp>
        <p:nvGrpSpPr>
          <p:cNvPr id="205" name="Google Shape;205;p13"/>
          <p:cNvGrpSpPr/>
          <p:nvPr/>
        </p:nvGrpSpPr>
        <p:grpSpPr>
          <a:xfrm rot="-2699229">
            <a:off x="11057277" y="4879926"/>
            <a:ext cx="366041" cy="354449"/>
            <a:chOff x="6021400" y="1654100"/>
            <a:chExt cx="435350" cy="421375"/>
          </a:xfrm>
        </p:grpSpPr>
        <p:sp>
          <p:nvSpPr>
            <p:cNvPr id="206" name="Google Shape;206;p13"/>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7" name="Google Shape;207;p13"/>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8" name="Google Shape;208;p13"/>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09" name="Google Shape;209;p13"/>
          <p:cNvGrpSpPr/>
          <p:nvPr/>
        </p:nvGrpSpPr>
        <p:grpSpPr>
          <a:xfrm>
            <a:off x="5517172" y="5854072"/>
            <a:ext cx="1157656" cy="581189"/>
            <a:chOff x="4036209" y="4390554"/>
            <a:chExt cx="868242" cy="435892"/>
          </a:xfrm>
        </p:grpSpPr>
        <p:sp>
          <p:nvSpPr>
            <p:cNvPr id="210" name="Google Shape;210;p13"/>
            <p:cNvSpPr/>
            <p:nvPr/>
          </p:nvSpPr>
          <p:spPr>
            <a:xfrm>
              <a:off x="46489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1" name="Google Shape;211;p13"/>
            <p:cNvSpPr/>
            <p:nvPr/>
          </p:nvSpPr>
          <p:spPr>
            <a:xfrm>
              <a:off x="434255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2" name="Google Shape;212;p13"/>
            <p:cNvSpPr/>
            <p:nvPr/>
          </p:nvSpPr>
          <p:spPr>
            <a:xfrm>
              <a:off x="40362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04" name="Google Shape;204;p13"/>
          <p:cNvSpPr/>
          <p:nvPr/>
        </p:nvSpPr>
        <p:spPr>
          <a:xfrm>
            <a:off x="11110933" y="4967651"/>
            <a:ext cx="255200" cy="255200"/>
          </a:xfrm>
          <a:prstGeom prst="ellipse">
            <a:avLst/>
          </a:prstGeom>
          <a:no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168974660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13"/>
        <p:cNvGrpSpPr/>
        <p:nvPr/>
      </p:nvGrpSpPr>
      <p:grpSpPr>
        <a:xfrm>
          <a:off x="0" y="0"/>
          <a:ext cx="0" cy="0"/>
          <a:chOff x="0" y="0"/>
          <a:chExt cx="0" cy="0"/>
        </a:xfrm>
      </p:grpSpPr>
      <p:sp>
        <p:nvSpPr>
          <p:cNvPr id="214" name="Google Shape;214;p14"/>
          <p:cNvSpPr txBox="1">
            <a:spLocks noGrp="1"/>
          </p:cNvSpPr>
          <p:nvPr>
            <p:ph type="title"/>
          </p:nvPr>
        </p:nvSpPr>
        <p:spPr>
          <a:xfrm>
            <a:off x="1448767" y="4719667"/>
            <a:ext cx="3950000" cy="70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67" b="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215" name="Google Shape;215;p14"/>
          <p:cNvSpPr txBox="1">
            <a:spLocks noGrp="1"/>
          </p:cNvSpPr>
          <p:nvPr>
            <p:ph type="subTitle" idx="1"/>
          </p:nvPr>
        </p:nvSpPr>
        <p:spPr>
          <a:xfrm>
            <a:off x="1448767" y="1429133"/>
            <a:ext cx="8303600" cy="3174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3200"/>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endParaRPr/>
          </a:p>
        </p:txBody>
      </p:sp>
      <p:grpSp>
        <p:nvGrpSpPr>
          <p:cNvPr id="216" name="Google Shape;216;p14"/>
          <p:cNvGrpSpPr/>
          <p:nvPr/>
        </p:nvGrpSpPr>
        <p:grpSpPr>
          <a:xfrm>
            <a:off x="-311766" y="350490"/>
            <a:ext cx="8401492" cy="509521"/>
            <a:chOff x="-233825" y="262867"/>
            <a:chExt cx="6301119" cy="382141"/>
          </a:xfrm>
        </p:grpSpPr>
        <p:cxnSp>
          <p:nvCxnSpPr>
            <p:cNvPr id="217" name="Google Shape;217;p14"/>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218" name="Google Shape;218;p14"/>
            <p:cNvGrpSpPr/>
            <p:nvPr/>
          </p:nvGrpSpPr>
          <p:grpSpPr>
            <a:xfrm rot="2700771">
              <a:off x="5739001" y="321019"/>
              <a:ext cx="274531" cy="265837"/>
              <a:chOff x="6021400" y="1654100"/>
              <a:chExt cx="435350" cy="421375"/>
            </a:xfrm>
          </p:grpSpPr>
          <p:sp>
            <p:nvSpPr>
              <p:cNvPr id="219" name="Google Shape;219;p14"/>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 name="Google Shape;220;p14"/>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 name="Google Shape;221;p14"/>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grpSp>
        <p:nvGrpSpPr>
          <p:cNvPr id="222" name="Google Shape;222;p14"/>
          <p:cNvGrpSpPr/>
          <p:nvPr/>
        </p:nvGrpSpPr>
        <p:grpSpPr>
          <a:xfrm rot="-5400000">
            <a:off x="6741312" y="2392217"/>
            <a:ext cx="10119641" cy="1698579"/>
            <a:chOff x="-125" y="4147844"/>
            <a:chExt cx="9144255" cy="1584299"/>
          </a:xfrm>
        </p:grpSpPr>
        <p:sp>
          <p:nvSpPr>
            <p:cNvPr id="223" name="Google Shape;223;p14"/>
            <p:cNvSpPr/>
            <p:nvPr/>
          </p:nvSpPr>
          <p:spPr>
            <a:xfrm>
              <a:off x="-125" y="4147844"/>
              <a:ext cx="9144255" cy="691052"/>
            </a:xfrm>
            <a:custGeom>
              <a:avLst/>
              <a:gdLst/>
              <a:ahLst/>
              <a:cxnLst/>
              <a:rect l="l" t="t" r="r" b="b"/>
              <a:pathLst>
                <a:path w="285691" h="41705" extrusionOk="0">
                  <a:moveTo>
                    <a:pt x="0" y="1"/>
                  </a:moveTo>
                  <a:lnTo>
                    <a:pt x="0" y="4644"/>
                  </a:lnTo>
                  <a:cubicBezTo>
                    <a:pt x="16421" y="23354"/>
                    <a:pt x="33844" y="41704"/>
                    <a:pt x="57958" y="41704"/>
                  </a:cubicBezTo>
                  <a:cubicBezTo>
                    <a:pt x="60004" y="41704"/>
                    <a:pt x="62098" y="41572"/>
                    <a:pt x="64244" y="41297"/>
                  </a:cubicBezTo>
                  <a:cubicBezTo>
                    <a:pt x="76434" y="39727"/>
                    <a:pt x="85541" y="34227"/>
                    <a:pt x="96204" y="28125"/>
                  </a:cubicBezTo>
                  <a:cubicBezTo>
                    <a:pt x="108340" y="21186"/>
                    <a:pt x="119736" y="19087"/>
                    <a:pt x="133430" y="18863"/>
                  </a:cubicBezTo>
                  <a:cubicBezTo>
                    <a:pt x="134228" y="18850"/>
                    <a:pt x="135026" y="18844"/>
                    <a:pt x="135823" y="18844"/>
                  </a:cubicBezTo>
                  <a:cubicBezTo>
                    <a:pt x="166130" y="18844"/>
                    <a:pt x="195196" y="28031"/>
                    <a:pt x="225375" y="29385"/>
                  </a:cubicBezTo>
                  <a:cubicBezTo>
                    <a:pt x="227107" y="29462"/>
                    <a:pt x="228831" y="29500"/>
                    <a:pt x="230547" y="29500"/>
                  </a:cubicBezTo>
                  <a:cubicBezTo>
                    <a:pt x="249667" y="29500"/>
                    <a:pt x="267799" y="24862"/>
                    <a:pt x="285690" y="18994"/>
                  </a:cubicBezTo>
                  <a:lnTo>
                    <a:pt x="285690" y="14500"/>
                  </a:lnTo>
                  <a:cubicBezTo>
                    <a:pt x="267817" y="20521"/>
                    <a:pt x="249676" y="25280"/>
                    <a:pt x="230459" y="25280"/>
                  </a:cubicBezTo>
                  <a:cubicBezTo>
                    <a:pt x="228793" y="25280"/>
                    <a:pt x="227120" y="25244"/>
                    <a:pt x="225437" y="25171"/>
                  </a:cubicBezTo>
                  <a:cubicBezTo>
                    <a:pt x="195032" y="23828"/>
                    <a:pt x="165388" y="15731"/>
                    <a:pt x="134884" y="15731"/>
                  </a:cubicBezTo>
                  <a:cubicBezTo>
                    <a:pt x="134083" y="15731"/>
                    <a:pt x="133281" y="15737"/>
                    <a:pt x="132479" y="15748"/>
                  </a:cubicBezTo>
                  <a:cubicBezTo>
                    <a:pt x="119078" y="15940"/>
                    <a:pt x="107546" y="18001"/>
                    <a:pt x="95603" y="24636"/>
                  </a:cubicBezTo>
                  <a:cubicBezTo>
                    <a:pt x="85125" y="30453"/>
                    <a:pt x="76193" y="35542"/>
                    <a:pt x="64307" y="37082"/>
                  </a:cubicBezTo>
                  <a:cubicBezTo>
                    <a:pt x="62091" y="37369"/>
                    <a:pt x="59933" y="37506"/>
                    <a:pt x="57830" y="37506"/>
                  </a:cubicBezTo>
                  <a:cubicBezTo>
                    <a:pt x="33530" y="37506"/>
                    <a:pt x="16418" y="19166"/>
                    <a:pt x="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4" name="Google Shape;224;p14"/>
            <p:cNvSpPr/>
            <p:nvPr/>
          </p:nvSpPr>
          <p:spPr>
            <a:xfrm>
              <a:off x="-125" y="4329030"/>
              <a:ext cx="9144255" cy="659155"/>
            </a:xfrm>
            <a:custGeom>
              <a:avLst/>
              <a:gdLst/>
              <a:ahLst/>
              <a:cxnLst/>
              <a:rect l="l" t="t" r="r" b="b"/>
              <a:pathLst>
                <a:path w="285691" h="39780" extrusionOk="0">
                  <a:moveTo>
                    <a:pt x="0" y="1"/>
                  </a:moveTo>
                  <a:lnTo>
                    <a:pt x="0" y="5743"/>
                  </a:lnTo>
                  <a:cubicBezTo>
                    <a:pt x="16269" y="22788"/>
                    <a:pt x="33767" y="39779"/>
                    <a:pt x="56809" y="39779"/>
                  </a:cubicBezTo>
                  <a:cubicBezTo>
                    <a:pt x="58663" y="39779"/>
                    <a:pt x="60553" y="39669"/>
                    <a:pt x="62482" y="39441"/>
                  </a:cubicBezTo>
                  <a:cubicBezTo>
                    <a:pt x="76342" y="37796"/>
                    <a:pt x="86503" y="30969"/>
                    <a:pt x="98359" y="23738"/>
                  </a:cubicBezTo>
                  <a:cubicBezTo>
                    <a:pt x="111257" y="15866"/>
                    <a:pt x="123125" y="12384"/>
                    <a:pt x="137979" y="12161"/>
                  </a:cubicBezTo>
                  <a:cubicBezTo>
                    <a:pt x="138485" y="12153"/>
                    <a:pt x="138991" y="12150"/>
                    <a:pt x="139495" y="12150"/>
                  </a:cubicBezTo>
                  <a:cubicBezTo>
                    <a:pt x="171147" y="12150"/>
                    <a:pt x="200062" y="26865"/>
                    <a:pt x="231557" y="27666"/>
                  </a:cubicBezTo>
                  <a:cubicBezTo>
                    <a:pt x="232551" y="27691"/>
                    <a:pt x="233542" y="27703"/>
                    <a:pt x="234532" y="27703"/>
                  </a:cubicBezTo>
                  <a:cubicBezTo>
                    <a:pt x="252057" y="27703"/>
                    <a:pt x="268951" y="23824"/>
                    <a:pt x="285690" y="18865"/>
                  </a:cubicBezTo>
                  <a:lnTo>
                    <a:pt x="285690" y="13694"/>
                  </a:lnTo>
                  <a:cubicBezTo>
                    <a:pt x="268116" y="19184"/>
                    <a:pt x="250352" y="23518"/>
                    <a:pt x="231768" y="23518"/>
                  </a:cubicBezTo>
                  <a:cubicBezTo>
                    <a:pt x="229656" y="23518"/>
                    <a:pt x="227534" y="23462"/>
                    <a:pt x="225400" y="23346"/>
                  </a:cubicBezTo>
                  <a:cubicBezTo>
                    <a:pt x="195613" y="21713"/>
                    <a:pt x="167565" y="10597"/>
                    <a:pt x="137565" y="10597"/>
                  </a:cubicBezTo>
                  <a:cubicBezTo>
                    <a:pt x="136877" y="10597"/>
                    <a:pt x="136187" y="10603"/>
                    <a:pt x="135496" y="10615"/>
                  </a:cubicBezTo>
                  <a:cubicBezTo>
                    <a:pt x="121326" y="10858"/>
                    <a:pt x="109873" y="13341"/>
                    <a:pt x="97453" y="20770"/>
                  </a:cubicBezTo>
                  <a:cubicBezTo>
                    <a:pt x="86447" y="27350"/>
                    <a:pt x="76975" y="33519"/>
                    <a:pt x="64269" y="35257"/>
                  </a:cubicBezTo>
                  <a:cubicBezTo>
                    <a:pt x="62020" y="35564"/>
                    <a:pt x="59823" y="35711"/>
                    <a:pt x="57676" y="35711"/>
                  </a:cubicBezTo>
                  <a:cubicBezTo>
                    <a:pt x="34206" y="35711"/>
                    <a:pt x="16641" y="18163"/>
                    <a:pt x="286" y="312"/>
                  </a:cubicBezTo>
                  <a:cubicBezTo>
                    <a:pt x="192" y="212"/>
                    <a:pt x="92" y="106"/>
                    <a:pt x="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5" name="Google Shape;225;p14"/>
            <p:cNvSpPr/>
            <p:nvPr/>
          </p:nvSpPr>
          <p:spPr>
            <a:xfrm>
              <a:off x="-125" y="4577353"/>
              <a:ext cx="9144255" cy="713653"/>
            </a:xfrm>
            <a:custGeom>
              <a:avLst/>
              <a:gdLst/>
              <a:ahLst/>
              <a:cxnLst/>
              <a:rect l="l" t="t" r="r" b="b"/>
              <a:pathLst>
                <a:path w="285691" h="43069" extrusionOk="0">
                  <a:moveTo>
                    <a:pt x="149034" y="1"/>
                  </a:moveTo>
                  <a:cubicBezTo>
                    <a:pt x="148784" y="1"/>
                    <a:pt x="148533" y="2"/>
                    <a:pt x="148282" y="5"/>
                  </a:cubicBezTo>
                  <a:cubicBezTo>
                    <a:pt x="114361" y="439"/>
                    <a:pt x="95087" y="32425"/>
                    <a:pt x="63139" y="38036"/>
                  </a:cubicBezTo>
                  <a:cubicBezTo>
                    <a:pt x="59783" y="38625"/>
                    <a:pt x="56512" y="38903"/>
                    <a:pt x="53315" y="38903"/>
                  </a:cubicBezTo>
                  <a:cubicBezTo>
                    <a:pt x="33410" y="38903"/>
                    <a:pt x="16403" y="28137"/>
                    <a:pt x="0" y="14771"/>
                  </a:cubicBezTo>
                  <a:lnTo>
                    <a:pt x="0" y="21240"/>
                  </a:lnTo>
                  <a:cubicBezTo>
                    <a:pt x="16311" y="33281"/>
                    <a:pt x="33094" y="43069"/>
                    <a:pt x="52342" y="43069"/>
                  </a:cubicBezTo>
                  <a:cubicBezTo>
                    <a:pt x="55904" y="43069"/>
                    <a:pt x="59550" y="42733"/>
                    <a:pt x="63294" y="42015"/>
                  </a:cubicBezTo>
                  <a:cubicBezTo>
                    <a:pt x="96403" y="35659"/>
                    <a:pt x="116261" y="1035"/>
                    <a:pt x="151510" y="651"/>
                  </a:cubicBezTo>
                  <a:cubicBezTo>
                    <a:pt x="151699" y="648"/>
                    <a:pt x="151888" y="647"/>
                    <a:pt x="152076" y="647"/>
                  </a:cubicBezTo>
                  <a:cubicBezTo>
                    <a:pt x="181623" y="647"/>
                    <a:pt x="199893" y="25724"/>
                    <a:pt x="227952" y="29998"/>
                  </a:cubicBezTo>
                  <a:cubicBezTo>
                    <a:pt x="233835" y="30892"/>
                    <a:pt x="239732" y="31279"/>
                    <a:pt x="245639" y="31279"/>
                  </a:cubicBezTo>
                  <a:cubicBezTo>
                    <a:pt x="258953" y="31279"/>
                    <a:pt x="272319" y="29313"/>
                    <a:pt x="285690" y="26764"/>
                  </a:cubicBezTo>
                  <a:lnTo>
                    <a:pt x="285690" y="21377"/>
                  </a:lnTo>
                  <a:cubicBezTo>
                    <a:pt x="271332" y="24496"/>
                    <a:pt x="256956" y="26915"/>
                    <a:pt x="242516" y="26915"/>
                  </a:cubicBezTo>
                  <a:cubicBezTo>
                    <a:pt x="237617" y="26915"/>
                    <a:pt x="232711" y="26637"/>
                    <a:pt x="227796" y="26013"/>
                  </a:cubicBezTo>
                  <a:cubicBezTo>
                    <a:pt x="199390" y="22406"/>
                    <a:pt x="178541" y="1"/>
                    <a:pt x="149034"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6" name="Google Shape;226;p14"/>
            <p:cNvSpPr/>
            <p:nvPr/>
          </p:nvSpPr>
          <p:spPr>
            <a:xfrm>
              <a:off x="3184870" y="5270304"/>
              <a:ext cx="3269438" cy="461839"/>
            </a:xfrm>
            <a:custGeom>
              <a:avLst/>
              <a:gdLst/>
              <a:ahLst/>
              <a:cxnLst/>
              <a:rect l="l" t="t" r="r" b="b"/>
              <a:pathLst>
                <a:path w="102146" h="27872" extrusionOk="0">
                  <a:moveTo>
                    <a:pt x="39808" y="0"/>
                  </a:moveTo>
                  <a:cubicBezTo>
                    <a:pt x="39515" y="0"/>
                    <a:pt x="39220" y="3"/>
                    <a:pt x="38925" y="8"/>
                  </a:cubicBezTo>
                  <a:cubicBezTo>
                    <a:pt x="21309" y="294"/>
                    <a:pt x="10397" y="10678"/>
                    <a:pt x="0" y="22043"/>
                  </a:cubicBezTo>
                  <a:cubicBezTo>
                    <a:pt x="577" y="21608"/>
                    <a:pt x="1173" y="21187"/>
                    <a:pt x="1776" y="20803"/>
                  </a:cubicBezTo>
                  <a:cubicBezTo>
                    <a:pt x="9715" y="12155"/>
                    <a:pt x="18851" y="5235"/>
                    <a:pt x="32941" y="4955"/>
                  </a:cubicBezTo>
                  <a:cubicBezTo>
                    <a:pt x="33336" y="4947"/>
                    <a:pt x="33730" y="4943"/>
                    <a:pt x="34123" y="4943"/>
                  </a:cubicBezTo>
                  <a:cubicBezTo>
                    <a:pt x="55986" y="4943"/>
                    <a:pt x="73893" y="17201"/>
                    <a:pt x="92394" y="27871"/>
                  </a:cubicBezTo>
                  <a:lnTo>
                    <a:pt x="102146" y="27871"/>
                  </a:lnTo>
                  <a:cubicBezTo>
                    <a:pt x="82129" y="16288"/>
                    <a:pt x="63971" y="0"/>
                    <a:pt x="39808"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7" name="Google Shape;227;p14"/>
            <p:cNvSpPr/>
            <p:nvPr/>
          </p:nvSpPr>
          <p:spPr>
            <a:xfrm>
              <a:off x="2414202" y="4922635"/>
              <a:ext cx="6729801" cy="809362"/>
            </a:xfrm>
            <a:custGeom>
              <a:avLst/>
              <a:gdLst/>
              <a:ahLst/>
              <a:cxnLst/>
              <a:rect l="l" t="t" r="r" b="b"/>
              <a:pathLst>
                <a:path w="210257" h="48845" extrusionOk="0">
                  <a:moveTo>
                    <a:pt x="84413" y="1"/>
                  </a:moveTo>
                  <a:cubicBezTo>
                    <a:pt x="84359" y="1"/>
                    <a:pt x="84306" y="1"/>
                    <a:pt x="84252" y="1"/>
                  </a:cubicBezTo>
                  <a:cubicBezTo>
                    <a:pt x="49230" y="138"/>
                    <a:pt x="29597" y="35201"/>
                    <a:pt x="1" y="48844"/>
                  </a:cubicBezTo>
                  <a:lnTo>
                    <a:pt x="7220" y="48844"/>
                  </a:lnTo>
                  <a:cubicBezTo>
                    <a:pt x="31695" y="33463"/>
                    <a:pt x="49442" y="4786"/>
                    <a:pt x="80700" y="4625"/>
                  </a:cubicBezTo>
                  <a:cubicBezTo>
                    <a:pt x="80774" y="4625"/>
                    <a:pt x="80847" y="4625"/>
                    <a:pt x="80921" y="4625"/>
                  </a:cubicBezTo>
                  <a:cubicBezTo>
                    <a:pt x="113794" y="4625"/>
                    <a:pt x="125796" y="41834"/>
                    <a:pt x="156838" y="45841"/>
                  </a:cubicBezTo>
                  <a:cubicBezTo>
                    <a:pt x="165613" y="46974"/>
                    <a:pt x="174539" y="47411"/>
                    <a:pt x="183546" y="47411"/>
                  </a:cubicBezTo>
                  <a:cubicBezTo>
                    <a:pt x="192391" y="47411"/>
                    <a:pt x="201316" y="46990"/>
                    <a:pt x="210256" y="46394"/>
                  </a:cubicBezTo>
                  <a:lnTo>
                    <a:pt x="210256" y="42427"/>
                  </a:lnTo>
                  <a:cubicBezTo>
                    <a:pt x="201522" y="43029"/>
                    <a:pt x="192807" y="43452"/>
                    <a:pt x="184184" y="43452"/>
                  </a:cubicBezTo>
                  <a:cubicBezTo>
                    <a:pt x="174937" y="43452"/>
                    <a:pt x="165795" y="42966"/>
                    <a:pt x="156850" y="41694"/>
                  </a:cubicBezTo>
                  <a:cubicBezTo>
                    <a:pt x="126386" y="37363"/>
                    <a:pt x="116982" y="1"/>
                    <a:pt x="8441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8" name="Google Shape;228;p14"/>
            <p:cNvSpPr/>
            <p:nvPr/>
          </p:nvSpPr>
          <p:spPr>
            <a:xfrm>
              <a:off x="-125" y="4549753"/>
              <a:ext cx="9144255" cy="591184"/>
            </a:xfrm>
            <a:custGeom>
              <a:avLst/>
              <a:gdLst/>
              <a:ahLst/>
              <a:cxnLst/>
              <a:rect l="l" t="t" r="r" b="b"/>
              <a:pathLst>
                <a:path w="285691" h="35678" extrusionOk="0">
                  <a:moveTo>
                    <a:pt x="0" y="1"/>
                  </a:moveTo>
                  <a:lnTo>
                    <a:pt x="0" y="9076"/>
                  </a:lnTo>
                  <a:cubicBezTo>
                    <a:pt x="16395" y="23897"/>
                    <a:pt x="33568" y="35678"/>
                    <a:pt x="54128" y="35678"/>
                  </a:cubicBezTo>
                  <a:cubicBezTo>
                    <a:pt x="56360" y="35678"/>
                    <a:pt x="58632" y="35539"/>
                    <a:pt x="60947" y="35250"/>
                  </a:cubicBezTo>
                  <a:cubicBezTo>
                    <a:pt x="92139" y="31359"/>
                    <a:pt x="111803" y="1180"/>
                    <a:pt x="144397" y="863"/>
                  </a:cubicBezTo>
                  <a:cubicBezTo>
                    <a:pt x="144616" y="861"/>
                    <a:pt x="144835" y="860"/>
                    <a:pt x="145054" y="860"/>
                  </a:cubicBezTo>
                  <a:cubicBezTo>
                    <a:pt x="175436" y="860"/>
                    <a:pt x="199855" y="20848"/>
                    <a:pt x="229658" y="23128"/>
                  </a:cubicBezTo>
                  <a:cubicBezTo>
                    <a:pt x="232703" y="23362"/>
                    <a:pt x="235736" y="23471"/>
                    <a:pt x="238759" y="23471"/>
                  </a:cubicBezTo>
                  <a:cubicBezTo>
                    <a:pt x="254613" y="23471"/>
                    <a:pt x="270186" y="20467"/>
                    <a:pt x="285690" y="16636"/>
                  </a:cubicBezTo>
                  <a:lnTo>
                    <a:pt x="285690" y="11459"/>
                  </a:lnTo>
                  <a:cubicBezTo>
                    <a:pt x="269468" y="15848"/>
                    <a:pt x="253146" y="19296"/>
                    <a:pt x="236383" y="19296"/>
                  </a:cubicBezTo>
                  <a:cubicBezTo>
                    <a:pt x="234115" y="19296"/>
                    <a:pt x="231839" y="19233"/>
                    <a:pt x="229553" y="19100"/>
                  </a:cubicBezTo>
                  <a:cubicBezTo>
                    <a:pt x="199220" y="17340"/>
                    <a:pt x="172790" y="126"/>
                    <a:pt x="142067" y="126"/>
                  </a:cubicBezTo>
                  <a:cubicBezTo>
                    <a:pt x="141795" y="126"/>
                    <a:pt x="141523" y="127"/>
                    <a:pt x="141251" y="130"/>
                  </a:cubicBezTo>
                  <a:cubicBezTo>
                    <a:pt x="110065" y="441"/>
                    <a:pt x="90755" y="27933"/>
                    <a:pt x="60843" y="31216"/>
                  </a:cubicBezTo>
                  <a:cubicBezTo>
                    <a:pt x="59130" y="31404"/>
                    <a:pt x="57441" y="31495"/>
                    <a:pt x="55775" y="31495"/>
                  </a:cubicBezTo>
                  <a:cubicBezTo>
                    <a:pt x="33877" y="31495"/>
                    <a:pt x="15950" y="15817"/>
                    <a:pt x="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9" name="Google Shape;229;p14"/>
            <p:cNvSpPr/>
            <p:nvPr/>
          </p:nvSpPr>
          <p:spPr>
            <a:xfrm>
              <a:off x="-125" y="4601506"/>
              <a:ext cx="9144255" cy="841839"/>
            </a:xfrm>
            <a:custGeom>
              <a:avLst/>
              <a:gdLst/>
              <a:ahLst/>
              <a:cxnLst/>
              <a:rect l="l" t="t" r="r" b="b"/>
              <a:pathLst>
                <a:path w="285691" h="50805" extrusionOk="0">
                  <a:moveTo>
                    <a:pt x="155442" y="0"/>
                  </a:moveTo>
                  <a:cubicBezTo>
                    <a:pt x="155369" y="0"/>
                    <a:pt x="155296" y="1"/>
                    <a:pt x="155223" y="1"/>
                  </a:cubicBezTo>
                  <a:cubicBezTo>
                    <a:pt x="119413" y="168"/>
                    <a:pt x="98688" y="36672"/>
                    <a:pt x="65603" y="44816"/>
                  </a:cubicBezTo>
                  <a:cubicBezTo>
                    <a:pt x="60681" y="46027"/>
                    <a:pt x="55903" y="46579"/>
                    <a:pt x="51244" y="46579"/>
                  </a:cubicBezTo>
                  <a:cubicBezTo>
                    <a:pt x="32822" y="46579"/>
                    <a:pt x="16255" y="37962"/>
                    <a:pt x="0" y="27480"/>
                  </a:cubicBezTo>
                  <a:lnTo>
                    <a:pt x="0" y="33916"/>
                  </a:lnTo>
                  <a:cubicBezTo>
                    <a:pt x="16127" y="43157"/>
                    <a:pt x="32475" y="50804"/>
                    <a:pt x="50246" y="50804"/>
                  </a:cubicBezTo>
                  <a:cubicBezTo>
                    <a:pt x="55287" y="50804"/>
                    <a:pt x="60442" y="50189"/>
                    <a:pt x="65740" y="48820"/>
                  </a:cubicBezTo>
                  <a:cubicBezTo>
                    <a:pt x="99693" y="40043"/>
                    <a:pt x="121108" y="1285"/>
                    <a:pt x="157959" y="1179"/>
                  </a:cubicBezTo>
                  <a:cubicBezTo>
                    <a:pt x="157999" y="1179"/>
                    <a:pt x="158040" y="1179"/>
                    <a:pt x="158080" y="1179"/>
                  </a:cubicBezTo>
                  <a:cubicBezTo>
                    <a:pt x="187440" y="1179"/>
                    <a:pt x="199813" y="30523"/>
                    <a:pt x="226325" y="36920"/>
                  </a:cubicBezTo>
                  <a:cubicBezTo>
                    <a:pt x="235065" y="39030"/>
                    <a:pt x="244086" y="39853"/>
                    <a:pt x="253270" y="39853"/>
                  </a:cubicBezTo>
                  <a:cubicBezTo>
                    <a:pt x="263920" y="39853"/>
                    <a:pt x="274788" y="38746"/>
                    <a:pt x="285690" y="37256"/>
                  </a:cubicBezTo>
                  <a:lnTo>
                    <a:pt x="285690" y="31918"/>
                  </a:lnTo>
                  <a:cubicBezTo>
                    <a:pt x="273729" y="33846"/>
                    <a:pt x="261797" y="35303"/>
                    <a:pt x="250055" y="35303"/>
                  </a:cubicBezTo>
                  <a:cubicBezTo>
                    <a:pt x="241992" y="35303"/>
                    <a:pt x="234019" y="34616"/>
                    <a:pt x="226188" y="32924"/>
                  </a:cubicBezTo>
                  <a:cubicBezTo>
                    <a:pt x="199454" y="27140"/>
                    <a:pt x="184483" y="0"/>
                    <a:pt x="155442"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0" name="Google Shape;230;p14"/>
            <p:cNvSpPr/>
            <p:nvPr/>
          </p:nvSpPr>
          <p:spPr>
            <a:xfrm>
              <a:off x="-125" y="4765717"/>
              <a:ext cx="9144255" cy="966213"/>
            </a:xfrm>
            <a:custGeom>
              <a:avLst/>
              <a:gdLst/>
              <a:ahLst/>
              <a:cxnLst/>
              <a:rect l="l" t="t" r="r" b="b"/>
              <a:pathLst>
                <a:path w="285691" h="58311" extrusionOk="0">
                  <a:moveTo>
                    <a:pt x="163145" y="1"/>
                  </a:moveTo>
                  <a:cubicBezTo>
                    <a:pt x="163066" y="1"/>
                    <a:pt x="162986" y="1"/>
                    <a:pt x="162907" y="2"/>
                  </a:cubicBezTo>
                  <a:cubicBezTo>
                    <a:pt x="122945" y="237"/>
                    <a:pt x="100829" y="44860"/>
                    <a:pt x="63505" y="53276"/>
                  </a:cubicBezTo>
                  <a:cubicBezTo>
                    <a:pt x="58366" y="54436"/>
                    <a:pt x="53267" y="54953"/>
                    <a:pt x="48202" y="54953"/>
                  </a:cubicBezTo>
                  <a:cubicBezTo>
                    <a:pt x="31888" y="54953"/>
                    <a:pt x="15915" y="49588"/>
                    <a:pt x="0" y="43023"/>
                  </a:cubicBezTo>
                  <a:lnTo>
                    <a:pt x="0" y="47219"/>
                  </a:lnTo>
                  <a:cubicBezTo>
                    <a:pt x="12371" y="52277"/>
                    <a:pt x="24773" y="56604"/>
                    <a:pt x="37317" y="58310"/>
                  </a:cubicBezTo>
                  <a:lnTo>
                    <a:pt x="58887" y="58310"/>
                  </a:lnTo>
                  <a:cubicBezTo>
                    <a:pt x="60471" y="58075"/>
                    <a:pt x="62053" y="57783"/>
                    <a:pt x="63642" y="57430"/>
                  </a:cubicBezTo>
                  <a:cubicBezTo>
                    <a:pt x="100885" y="49093"/>
                    <a:pt x="122380" y="4371"/>
                    <a:pt x="162323" y="4197"/>
                  </a:cubicBezTo>
                  <a:cubicBezTo>
                    <a:pt x="162384" y="4196"/>
                    <a:pt x="162445" y="4196"/>
                    <a:pt x="162505" y="4196"/>
                  </a:cubicBezTo>
                  <a:cubicBezTo>
                    <a:pt x="195055" y="4196"/>
                    <a:pt x="201982" y="41914"/>
                    <a:pt x="232204" y="46251"/>
                  </a:cubicBezTo>
                  <a:cubicBezTo>
                    <a:pt x="241165" y="47537"/>
                    <a:pt x="250329" y="48028"/>
                    <a:pt x="259602" y="48028"/>
                  </a:cubicBezTo>
                  <a:cubicBezTo>
                    <a:pt x="268230" y="48028"/>
                    <a:pt x="276951" y="47603"/>
                    <a:pt x="285690" y="46996"/>
                  </a:cubicBezTo>
                  <a:lnTo>
                    <a:pt x="285690" y="42650"/>
                  </a:lnTo>
                  <a:cubicBezTo>
                    <a:pt x="276677" y="43265"/>
                    <a:pt x="267681" y="43703"/>
                    <a:pt x="258766" y="43703"/>
                  </a:cubicBezTo>
                  <a:cubicBezTo>
                    <a:pt x="249772" y="43703"/>
                    <a:pt x="240860" y="43257"/>
                    <a:pt x="232098" y="42098"/>
                  </a:cubicBezTo>
                  <a:cubicBezTo>
                    <a:pt x="201793" y="38097"/>
                    <a:pt x="195821" y="1"/>
                    <a:pt x="163145"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1" name="Google Shape;231;p14"/>
            <p:cNvSpPr/>
            <p:nvPr/>
          </p:nvSpPr>
          <p:spPr>
            <a:xfrm>
              <a:off x="-125" y="4659542"/>
              <a:ext cx="9144255" cy="934415"/>
            </a:xfrm>
            <a:custGeom>
              <a:avLst/>
              <a:gdLst/>
              <a:ahLst/>
              <a:cxnLst/>
              <a:rect l="l" t="t" r="r" b="b"/>
              <a:pathLst>
                <a:path w="285691" h="56392" extrusionOk="0">
                  <a:moveTo>
                    <a:pt x="160663" y="0"/>
                  </a:moveTo>
                  <a:cubicBezTo>
                    <a:pt x="160594" y="0"/>
                    <a:pt x="160524" y="0"/>
                    <a:pt x="160454" y="1"/>
                  </a:cubicBezTo>
                  <a:cubicBezTo>
                    <a:pt x="121759" y="181"/>
                    <a:pt x="99737" y="42197"/>
                    <a:pt x="63599" y="50514"/>
                  </a:cubicBezTo>
                  <a:cubicBezTo>
                    <a:pt x="58612" y="51660"/>
                    <a:pt x="53729" y="52176"/>
                    <a:pt x="48931" y="52176"/>
                  </a:cubicBezTo>
                  <a:cubicBezTo>
                    <a:pt x="31859" y="52176"/>
                    <a:pt x="15854" y="45645"/>
                    <a:pt x="0" y="37751"/>
                  </a:cubicBezTo>
                  <a:lnTo>
                    <a:pt x="0" y="43444"/>
                  </a:lnTo>
                  <a:cubicBezTo>
                    <a:pt x="15801" y="50536"/>
                    <a:pt x="31700" y="56392"/>
                    <a:pt x="48318" y="56392"/>
                  </a:cubicBezTo>
                  <a:cubicBezTo>
                    <a:pt x="53340" y="56392"/>
                    <a:pt x="58428" y="55857"/>
                    <a:pt x="63599" y="54660"/>
                  </a:cubicBezTo>
                  <a:cubicBezTo>
                    <a:pt x="100364" y="46144"/>
                    <a:pt x="122622" y="2626"/>
                    <a:pt x="162013" y="2453"/>
                  </a:cubicBezTo>
                  <a:cubicBezTo>
                    <a:pt x="162075" y="2453"/>
                    <a:pt x="162137" y="2452"/>
                    <a:pt x="162200" y="2452"/>
                  </a:cubicBezTo>
                  <a:cubicBezTo>
                    <a:pt x="194345" y="2452"/>
                    <a:pt x="202244" y="39281"/>
                    <a:pt x="232178" y="43500"/>
                  </a:cubicBezTo>
                  <a:cubicBezTo>
                    <a:pt x="240416" y="44662"/>
                    <a:pt x="248768" y="45116"/>
                    <a:pt x="257187" y="45116"/>
                  </a:cubicBezTo>
                  <a:cubicBezTo>
                    <a:pt x="266626" y="45116"/>
                    <a:pt x="276150" y="44545"/>
                    <a:pt x="285690" y="43761"/>
                  </a:cubicBezTo>
                  <a:lnTo>
                    <a:pt x="285690" y="38963"/>
                  </a:lnTo>
                  <a:cubicBezTo>
                    <a:pt x="275292" y="40006"/>
                    <a:pt x="264910" y="40784"/>
                    <a:pt x="254613" y="40784"/>
                  </a:cubicBezTo>
                  <a:cubicBezTo>
                    <a:pt x="247084" y="40784"/>
                    <a:pt x="239602" y="40368"/>
                    <a:pt x="232190" y="39335"/>
                  </a:cubicBezTo>
                  <a:cubicBezTo>
                    <a:pt x="202480" y="35198"/>
                    <a:pt x="192336" y="0"/>
                    <a:pt x="16066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2" name="Google Shape;232;p14"/>
            <p:cNvSpPr/>
            <p:nvPr/>
          </p:nvSpPr>
          <p:spPr>
            <a:xfrm>
              <a:off x="2832230" y="5092913"/>
              <a:ext cx="4322229" cy="639155"/>
            </a:xfrm>
            <a:custGeom>
              <a:avLst/>
              <a:gdLst/>
              <a:ahLst/>
              <a:cxnLst/>
              <a:rect l="l" t="t" r="r" b="b"/>
              <a:pathLst>
                <a:path w="135038" h="38573" extrusionOk="0">
                  <a:moveTo>
                    <a:pt x="62560" y="1"/>
                  </a:moveTo>
                  <a:cubicBezTo>
                    <a:pt x="62435" y="1"/>
                    <a:pt x="62309" y="1"/>
                    <a:pt x="62184" y="2"/>
                  </a:cubicBezTo>
                  <a:cubicBezTo>
                    <a:pt x="34922" y="226"/>
                    <a:pt x="19504" y="22956"/>
                    <a:pt x="0" y="38572"/>
                  </a:cubicBezTo>
                  <a:lnTo>
                    <a:pt x="3315" y="38572"/>
                  </a:lnTo>
                  <a:cubicBezTo>
                    <a:pt x="19192" y="23657"/>
                    <a:pt x="32705" y="5148"/>
                    <a:pt x="56839" y="4862"/>
                  </a:cubicBezTo>
                  <a:cubicBezTo>
                    <a:pt x="57029" y="4859"/>
                    <a:pt x="57218" y="4858"/>
                    <a:pt x="57406" y="4858"/>
                  </a:cubicBezTo>
                  <a:cubicBezTo>
                    <a:pt x="84480" y="4858"/>
                    <a:pt x="101892" y="27237"/>
                    <a:pt x="124274" y="38572"/>
                  </a:cubicBezTo>
                  <a:lnTo>
                    <a:pt x="135037" y="38572"/>
                  </a:lnTo>
                  <a:cubicBezTo>
                    <a:pt x="108586" y="29987"/>
                    <a:pt x="92913" y="1"/>
                    <a:pt x="62560"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77909594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33"/>
        <p:cNvGrpSpPr/>
        <p:nvPr/>
      </p:nvGrpSpPr>
      <p:grpSpPr>
        <a:xfrm>
          <a:off x="0" y="0"/>
          <a:ext cx="0" cy="0"/>
          <a:chOff x="0" y="0"/>
          <a:chExt cx="0" cy="0"/>
        </a:xfrm>
      </p:grpSpPr>
      <p:sp>
        <p:nvSpPr>
          <p:cNvPr id="234" name="Google Shape;234;p15"/>
          <p:cNvSpPr txBox="1">
            <a:spLocks noGrp="1"/>
          </p:cNvSpPr>
          <p:nvPr>
            <p:ph type="subTitle" idx="1"/>
          </p:nvPr>
        </p:nvSpPr>
        <p:spPr>
          <a:xfrm>
            <a:off x="960000" y="2380100"/>
            <a:ext cx="6010400" cy="350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35" name="Google Shape;235;p15"/>
          <p:cNvSpPr txBox="1">
            <a:spLocks noGrp="1"/>
          </p:cNvSpPr>
          <p:nvPr>
            <p:ph type="title"/>
          </p:nvPr>
        </p:nvSpPr>
        <p:spPr>
          <a:xfrm>
            <a:off x="960000" y="1056467"/>
            <a:ext cx="6617600" cy="1004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7333"/>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36" name="Google Shape;236;p15"/>
          <p:cNvGrpSpPr/>
          <p:nvPr/>
        </p:nvGrpSpPr>
        <p:grpSpPr>
          <a:xfrm>
            <a:off x="-311766" y="350490"/>
            <a:ext cx="8401492" cy="509521"/>
            <a:chOff x="-233825" y="262867"/>
            <a:chExt cx="6301119" cy="382141"/>
          </a:xfrm>
        </p:grpSpPr>
        <p:cxnSp>
          <p:nvCxnSpPr>
            <p:cNvPr id="237" name="Google Shape;237;p15"/>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238" name="Google Shape;238;p15"/>
            <p:cNvGrpSpPr/>
            <p:nvPr/>
          </p:nvGrpSpPr>
          <p:grpSpPr>
            <a:xfrm rot="2700771">
              <a:off x="5739001" y="321019"/>
              <a:ext cx="274531" cy="265837"/>
              <a:chOff x="6021400" y="1654100"/>
              <a:chExt cx="435350" cy="421375"/>
            </a:xfrm>
          </p:grpSpPr>
          <p:sp>
            <p:nvSpPr>
              <p:cNvPr id="239" name="Google Shape;239;p15"/>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0" name="Google Shape;240;p15"/>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1" name="Google Shape;241;p15"/>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cxnSp>
        <p:nvCxnSpPr>
          <p:cNvPr id="242" name="Google Shape;242;p15"/>
          <p:cNvCxnSpPr/>
          <p:nvPr/>
        </p:nvCxnSpPr>
        <p:spPr>
          <a:xfrm>
            <a:off x="-311767" y="6249047"/>
            <a:ext cx="79944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64988471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43"/>
        <p:cNvGrpSpPr/>
        <p:nvPr/>
      </p:nvGrpSpPr>
      <p:grpSpPr>
        <a:xfrm>
          <a:off x="0" y="0"/>
          <a:ext cx="0" cy="0"/>
          <a:chOff x="0" y="0"/>
          <a:chExt cx="0" cy="0"/>
        </a:xfrm>
      </p:grpSpPr>
      <p:sp>
        <p:nvSpPr>
          <p:cNvPr id="244" name="Google Shape;244;p16"/>
          <p:cNvSpPr txBox="1">
            <a:spLocks noGrp="1"/>
          </p:cNvSpPr>
          <p:nvPr>
            <p:ph type="subTitle" idx="1"/>
          </p:nvPr>
        </p:nvSpPr>
        <p:spPr>
          <a:xfrm>
            <a:off x="1721017" y="2359633"/>
            <a:ext cx="3876800" cy="46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667">
                <a:latin typeface="Righteous"/>
                <a:ea typeface="Righteous"/>
                <a:cs typeface="Righteous"/>
                <a:sym typeface="Righteous"/>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245" name="Google Shape;245;p16"/>
          <p:cNvSpPr txBox="1">
            <a:spLocks noGrp="1"/>
          </p:cNvSpPr>
          <p:nvPr>
            <p:ph type="subTitle" idx="2"/>
          </p:nvPr>
        </p:nvSpPr>
        <p:spPr>
          <a:xfrm>
            <a:off x="6594184" y="2359633"/>
            <a:ext cx="3876800" cy="46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667">
                <a:latin typeface="Righteous"/>
                <a:ea typeface="Righteous"/>
                <a:cs typeface="Righteous"/>
                <a:sym typeface="Righteous"/>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246" name="Google Shape;246;p16"/>
          <p:cNvSpPr txBox="1">
            <a:spLocks noGrp="1"/>
          </p:cNvSpPr>
          <p:nvPr>
            <p:ph type="subTitle" idx="3"/>
          </p:nvPr>
        </p:nvSpPr>
        <p:spPr>
          <a:xfrm>
            <a:off x="1721017" y="2771933"/>
            <a:ext cx="3876800" cy="122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16"/>
          <p:cNvSpPr txBox="1">
            <a:spLocks noGrp="1"/>
          </p:cNvSpPr>
          <p:nvPr>
            <p:ph type="subTitle" idx="4"/>
          </p:nvPr>
        </p:nvSpPr>
        <p:spPr>
          <a:xfrm>
            <a:off x="6594184" y="2771933"/>
            <a:ext cx="3876800" cy="122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16"/>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49" name="Google Shape;249;p16"/>
          <p:cNvCxnSpPr/>
          <p:nvPr/>
        </p:nvCxnSpPr>
        <p:spPr>
          <a:xfrm>
            <a:off x="-311767" y="605867"/>
            <a:ext cx="12544400" cy="0"/>
          </a:xfrm>
          <a:prstGeom prst="straightConnector1">
            <a:avLst/>
          </a:prstGeom>
          <a:noFill/>
          <a:ln w="9525" cap="flat" cmpd="sng">
            <a:solidFill>
              <a:schemeClr val="lt1"/>
            </a:solidFill>
            <a:prstDash val="solid"/>
            <a:round/>
            <a:headEnd type="none" w="med" len="med"/>
            <a:tailEnd type="none" w="med" len="med"/>
          </a:ln>
        </p:spPr>
      </p:cxnSp>
      <p:grpSp>
        <p:nvGrpSpPr>
          <p:cNvPr id="250" name="Google Shape;250;p16"/>
          <p:cNvGrpSpPr/>
          <p:nvPr/>
        </p:nvGrpSpPr>
        <p:grpSpPr>
          <a:xfrm rot="5400000">
            <a:off x="4799761" y="6856490"/>
            <a:ext cx="2592481" cy="509521"/>
            <a:chOff x="2865839" y="262867"/>
            <a:chExt cx="1944361" cy="382141"/>
          </a:xfrm>
        </p:grpSpPr>
        <p:cxnSp>
          <p:nvCxnSpPr>
            <p:cNvPr id="251" name="Google Shape;251;p16"/>
            <p:cNvCxnSpPr/>
            <p:nvPr/>
          </p:nvCxnSpPr>
          <p:spPr>
            <a:xfrm rot="10800000">
              <a:off x="3979200" y="-376600"/>
              <a:ext cx="0" cy="1662000"/>
            </a:xfrm>
            <a:prstGeom prst="straightConnector1">
              <a:avLst/>
            </a:prstGeom>
            <a:noFill/>
            <a:ln w="9525" cap="flat" cmpd="sng">
              <a:solidFill>
                <a:schemeClr val="lt1"/>
              </a:solidFill>
              <a:prstDash val="solid"/>
              <a:round/>
              <a:headEnd type="none" w="med" len="med"/>
              <a:tailEnd type="none" w="med" len="med"/>
            </a:ln>
          </p:spPr>
        </p:cxnSp>
        <p:grpSp>
          <p:nvGrpSpPr>
            <p:cNvPr id="252" name="Google Shape;252;p16"/>
            <p:cNvGrpSpPr/>
            <p:nvPr/>
          </p:nvGrpSpPr>
          <p:grpSpPr>
            <a:xfrm rot="-2700771" flipH="1">
              <a:off x="2919601" y="321019"/>
              <a:ext cx="274531" cy="265837"/>
              <a:chOff x="6021400" y="1654100"/>
              <a:chExt cx="435350" cy="421375"/>
            </a:xfrm>
          </p:grpSpPr>
          <p:sp>
            <p:nvSpPr>
              <p:cNvPr id="253" name="Google Shape;253;p16"/>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4" name="Google Shape;254;p16"/>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5" name="Google Shape;255;p16"/>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73604787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56"/>
        <p:cNvGrpSpPr/>
        <p:nvPr/>
      </p:nvGrpSpPr>
      <p:grpSpPr>
        <a:xfrm>
          <a:off x="0" y="0"/>
          <a:ext cx="0" cy="0"/>
          <a:chOff x="0" y="0"/>
          <a:chExt cx="0" cy="0"/>
        </a:xfrm>
      </p:grpSpPr>
      <p:sp>
        <p:nvSpPr>
          <p:cNvPr id="257" name="Google Shape;257;p17"/>
          <p:cNvSpPr txBox="1">
            <a:spLocks noGrp="1"/>
          </p:cNvSpPr>
          <p:nvPr>
            <p:ph type="title"/>
          </p:nvPr>
        </p:nvSpPr>
        <p:spPr>
          <a:xfrm>
            <a:off x="960000" y="4145484"/>
            <a:ext cx="3115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58" name="Google Shape;258;p17"/>
          <p:cNvSpPr txBox="1">
            <a:spLocks noGrp="1"/>
          </p:cNvSpPr>
          <p:nvPr>
            <p:ph type="subTitle" idx="1"/>
          </p:nvPr>
        </p:nvSpPr>
        <p:spPr>
          <a:xfrm>
            <a:off x="960000" y="46227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17"/>
          <p:cNvSpPr txBox="1">
            <a:spLocks noGrp="1"/>
          </p:cNvSpPr>
          <p:nvPr>
            <p:ph type="title" idx="2"/>
          </p:nvPr>
        </p:nvSpPr>
        <p:spPr>
          <a:xfrm>
            <a:off x="4538400" y="4145484"/>
            <a:ext cx="3115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60" name="Google Shape;260;p17"/>
          <p:cNvSpPr txBox="1">
            <a:spLocks noGrp="1"/>
          </p:cNvSpPr>
          <p:nvPr>
            <p:ph type="subTitle" idx="3"/>
          </p:nvPr>
        </p:nvSpPr>
        <p:spPr>
          <a:xfrm>
            <a:off x="4538400" y="46227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17"/>
          <p:cNvSpPr txBox="1">
            <a:spLocks noGrp="1"/>
          </p:cNvSpPr>
          <p:nvPr>
            <p:ph type="title" idx="4"/>
          </p:nvPr>
        </p:nvSpPr>
        <p:spPr>
          <a:xfrm>
            <a:off x="8116800" y="4145484"/>
            <a:ext cx="3115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667" b="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62" name="Google Shape;262;p17"/>
          <p:cNvSpPr txBox="1">
            <a:spLocks noGrp="1"/>
          </p:cNvSpPr>
          <p:nvPr>
            <p:ph type="subTitle" idx="5"/>
          </p:nvPr>
        </p:nvSpPr>
        <p:spPr>
          <a:xfrm>
            <a:off x="8116800" y="46227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3" name="Google Shape;263;p17"/>
          <p:cNvSpPr txBox="1">
            <a:spLocks noGrp="1"/>
          </p:cNvSpPr>
          <p:nvPr>
            <p:ph type="title" idx="6"/>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64" name="Google Shape;264;p17"/>
          <p:cNvGrpSpPr/>
          <p:nvPr/>
        </p:nvGrpSpPr>
        <p:grpSpPr>
          <a:xfrm rot="5400000">
            <a:off x="4799761" y="6856490"/>
            <a:ext cx="2592481" cy="509521"/>
            <a:chOff x="2865839" y="262867"/>
            <a:chExt cx="1944361" cy="382141"/>
          </a:xfrm>
        </p:grpSpPr>
        <p:cxnSp>
          <p:nvCxnSpPr>
            <p:cNvPr id="265" name="Google Shape;265;p17"/>
            <p:cNvCxnSpPr/>
            <p:nvPr/>
          </p:nvCxnSpPr>
          <p:spPr>
            <a:xfrm rot="10800000">
              <a:off x="3979200" y="-376600"/>
              <a:ext cx="0" cy="1662000"/>
            </a:xfrm>
            <a:prstGeom prst="straightConnector1">
              <a:avLst/>
            </a:prstGeom>
            <a:noFill/>
            <a:ln w="9525" cap="flat" cmpd="sng">
              <a:solidFill>
                <a:schemeClr val="lt1"/>
              </a:solidFill>
              <a:prstDash val="solid"/>
              <a:round/>
              <a:headEnd type="none" w="med" len="med"/>
              <a:tailEnd type="none" w="med" len="med"/>
            </a:ln>
          </p:spPr>
        </p:cxnSp>
        <p:grpSp>
          <p:nvGrpSpPr>
            <p:cNvPr id="266" name="Google Shape;266;p17"/>
            <p:cNvGrpSpPr/>
            <p:nvPr/>
          </p:nvGrpSpPr>
          <p:grpSpPr>
            <a:xfrm rot="-2700771" flipH="1">
              <a:off x="2919601" y="321019"/>
              <a:ext cx="274531" cy="265837"/>
              <a:chOff x="6021400" y="1654100"/>
              <a:chExt cx="435350" cy="421375"/>
            </a:xfrm>
          </p:grpSpPr>
          <p:sp>
            <p:nvSpPr>
              <p:cNvPr id="267" name="Google Shape;267;p17"/>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8" name="Google Shape;268;p17"/>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69" name="Google Shape;269;p17"/>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208774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theme" Target="../theme/theme2.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 Type="http://schemas.openxmlformats.org/officeDocument/2006/relationships/slideLayout" Target="../slideLayouts/slideLayout58.xml"/><Relationship Id="rId21" Type="http://schemas.openxmlformats.org/officeDocument/2006/relationships/slideLayout" Target="../slideLayouts/slideLayout76.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29" Type="http://schemas.openxmlformats.org/officeDocument/2006/relationships/theme" Target="../theme/theme3.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slideLayout" Target="../slideLayouts/slideLayout83.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18" Type="http://schemas.openxmlformats.org/officeDocument/2006/relationships/slideLayout" Target="../slideLayouts/slideLayout101.xml"/><Relationship Id="rId26" Type="http://schemas.openxmlformats.org/officeDocument/2006/relationships/slideLayout" Target="../slideLayouts/slideLayout109.xml"/><Relationship Id="rId3" Type="http://schemas.openxmlformats.org/officeDocument/2006/relationships/slideLayout" Target="../slideLayouts/slideLayout86.xml"/><Relationship Id="rId21" Type="http://schemas.openxmlformats.org/officeDocument/2006/relationships/slideLayout" Target="../slideLayouts/slideLayout104.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17" Type="http://schemas.openxmlformats.org/officeDocument/2006/relationships/slideLayout" Target="../slideLayouts/slideLayout100.xml"/><Relationship Id="rId25" Type="http://schemas.openxmlformats.org/officeDocument/2006/relationships/slideLayout" Target="../slideLayouts/slideLayout108.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20" Type="http://schemas.openxmlformats.org/officeDocument/2006/relationships/slideLayout" Target="../slideLayouts/slideLayout103.xml"/><Relationship Id="rId29" Type="http://schemas.openxmlformats.org/officeDocument/2006/relationships/theme" Target="../theme/theme4.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24" Type="http://schemas.openxmlformats.org/officeDocument/2006/relationships/slideLayout" Target="../slideLayouts/slideLayout107.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23" Type="http://schemas.openxmlformats.org/officeDocument/2006/relationships/slideLayout" Target="../slideLayouts/slideLayout106.xml"/><Relationship Id="rId28" Type="http://schemas.openxmlformats.org/officeDocument/2006/relationships/slideLayout" Target="../slideLayouts/slideLayout111.xml"/><Relationship Id="rId10" Type="http://schemas.openxmlformats.org/officeDocument/2006/relationships/slideLayout" Target="../slideLayouts/slideLayout93.xml"/><Relationship Id="rId19" Type="http://schemas.openxmlformats.org/officeDocument/2006/relationships/slideLayout" Target="../slideLayouts/slideLayout102.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 Id="rId22" Type="http://schemas.openxmlformats.org/officeDocument/2006/relationships/slideLayout" Target="../slideLayouts/slideLayout105.xml"/><Relationship Id="rId27" Type="http://schemas.openxmlformats.org/officeDocument/2006/relationships/slideLayout" Target="../slideLayouts/slideLayout11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slideLayout" Target="../slideLayouts/slideLayout124.xml"/><Relationship Id="rId18" Type="http://schemas.openxmlformats.org/officeDocument/2006/relationships/slideLayout" Target="../slideLayouts/slideLayout129.xml"/><Relationship Id="rId26" Type="http://schemas.openxmlformats.org/officeDocument/2006/relationships/slideLayout" Target="../slideLayouts/slideLayout137.xml"/><Relationship Id="rId3" Type="http://schemas.openxmlformats.org/officeDocument/2006/relationships/slideLayout" Target="../slideLayouts/slideLayout114.xml"/><Relationship Id="rId21" Type="http://schemas.openxmlformats.org/officeDocument/2006/relationships/slideLayout" Target="../slideLayouts/slideLayout132.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5" Type="http://schemas.openxmlformats.org/officeDocument/2006/relationships/slideLayout" Target="../slideLayouts/slideLayout136.xml"/><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0" Type="http://schemas.openxmlformats.org/officeDocument/2006/relationships/slideLayout" Target="../slideLayouts/slideLayout131.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24" Type="http://schemas.openxmlformats.org/officeDocument/2006/relationships/slideLayout" Target="../slideLayouts/slideLayout135.xml"/><Relationship Id="rId5" Type="http://schemas.openxmlformats.org/officeDocument/2006/relationships/slideLayout" Target="../slideLayouts/slideLayout116.xml"/><Relationship Id="rId15" Type="http://schemas.openxmlformats.org/officeDocument/2006/relationships/slideLayout" Target="../slideLayouts/slideLayout126.xml"/><Relationship Id="rId23" Type="http://schemas.openxmlformats.org/officeDocument/2006/relationships/slideLayout" Target="../slideLayouts/slideLayout134.xml"/><Relationship Id="rId28" Type="http://schemas.openxmlformats.org/officeDocument/2006/relationships/theme" Target="../theme/theme5.xml"/><Relationship Id="rId10" Type="http://schemas.openxmlformats.org/officeDocument/2006/relationships/slideLayout" Target="../slideLayouts/slideLayout121.xml"/><Relationship Id="rId19" Type="http://schemas.openxmlformats.org/officeDocument/2006/relationships/slideLayout" Target="../slideLayouts/slideLayout130.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 Id="rId22" Type="http://schemas.openxmlformats.org/officeDocument/2006/relationships/slideLayout" Target="../slideLayouts/slideLayout133.xml"/><Relationship Id="rId27" Type="http://schemas.openxmlformats.org/officeDocument/2006/relationships/slideLayout" Target="../slideLayouts/slideLayout13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6.xml"/><Relationship Id="rId3" Type="http://schemas.openxmlformats.org/officeDocument/2006/relationships/slideLayout" Target="../slideLayouts/slideLayout141.xml"/><Relationship Id="rId7" Type="http://schemas.openxmlformats.org/officeDocument/2006/relationships/slideLayout" Target="../slideLayouts/slideLayout145.xml"/><Relationship Id="rId12" Type="http://schemas.openxmlformats.org/officeDocument/2006/relationships/theme" Target="../theme/theme6.xml"/><Relationship Id="rId2" Type="http://schemas.openxmlformats.org/officeDocument/2006/relationships/slideLayout" Target="../slideLayouts/slideLayout140.xml"/><Relationship Id="rId1" Type="http://schemas.openxmlformats.org/officeDocument/2006/relationships/slideLayout" Target="../slideLayouts/slideLayout139.xml"/><Relationship Id="rId6" Type="http://schemas.openxmlformats.org/officeDocument/2006/relationships/slideLayout" Target="../slideLayouts/slideLayout144.xml"/><Relationship Id="rId11" Type="http://schemas.openxmlformats.org/officeDocument/2006/relationships/slideLayout" Target="../slideLayouts/slideLayout149.xml"/><Relationship Id="rId5" Type="http://schemas.openxmlformats.org/officeDocument/2006/relationships/slideLayout" Target="../slideLayouts/slideLayout143.xml"/><Relationship Id="rId10" Type="http://schemas.openxmlformats.org/officeDocument/2006/relationships/slideLayout" Target="../slideLayouts/slideLayout148.xml"/><Relationship Id="rId4" Type="http://schemas.openxmlformats.org/officeDocument/2006/relationships/slideLayout" Target="../slideLayouts/slideLayout142.xml"/><Relationship Id="rId9" Type="http://schemas.openxmlformats.org/officeDocument/2006/relationships/slideLayout" Target="../slideLayouts/slideLayout1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1"/>
            </a:gs>
            <a:gs pos="100000">
              <a:schemeClr val="dk2"/>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200" y="593367"/>
            <a:ext cx="102896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951200" y="1536633"/>
            <a:ext cx="102896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Abel"/>
              <a:buChar char="●"/>
              <a:defRPr sz="1800">
                <a:solidFill>
                  <a:schemeClr val="lt1"/>
                </a:solidFill>
                <a:latin typeface="Abel"/>
                <a:ea typeface="Abel"/>
                <a:cs typeface="Abel"/>
                <a:sym typeface="Abel"/>
              </a:defRPr>
            </a:lvl1pPr>
            <a:lvl2pPr marL="914400" lvl="1"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2pPr>
            <a:lvl3pPr marL="1371600" lvl="2"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3pPr>
            <a:lvl4pPr marL="1828800" lvl="3"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4pPr>
            <a:lvl5pPr marL="2286000" lvl="4"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5pPr>
            <a:lvl6pPr marL="2743200" lvl="5"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6pPr>
            <a:lvl7pPr marL="3200400" lvl="6"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7pPr>
            <a:lvl8pPr marL="3657600" lvl="7"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8pPr>
            <a:lvl9pPr marL="4114800" lvl="8"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9pPr>
          </a:lstStyle>
          <a:p>
            <a:endParaRPr/>
          </a:p>
        </p:txBody>
      </p:sp>
    </p:spTree>
    <p:extLst>
      <p:ext uri="{BB962C8B-B14F-4D97-AF65-F5344CB8AC3E}">
        <p14:creationId xmlns:p14="http://schemas.microsoft.com/office/powerpoint/2010/main" val="293262333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Righteous"/>
              <a:buNone/>
              <a:defRPr sz="2800" b="1">
                <a:solidFill>
                  <a:schemeClr val="lt1"/>
                </a:solidFill>
                <a:latin typeface="Righteous"/>
                <a:ea typeface="Righteous"/>
                <a:cs typeface="Righteous"/>
                <a:sym typeface="Righteous"/>
              </a:defRPr>
            </a:lvl1pPr>
            <a:lvl2pPr lvl="1"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2pPr>
            <a:lvl3pPr lvl="2"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3pPr>
            <a:lvl4pPr lvl="3"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4pPr>
            <a:lvl5pPr lvl="4"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5pPr>
            <a:lvl6pPr lvl="5"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6pPr>
            <a:lvl7pPr lvl="6"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7pPr>
            <a:lvl8pPr lvl="7"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8pPr>
            <a:lvl9pPr lvl="8"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Jura"/>
              <a:buChar char="●"/>
              <a:defRPr>
                <a:solidFill>
                  <a:schemeClr val="lt1"/>
                </a:solidFill>
                <a:latin typeface="Jura"/>
                <a:ea typeface="Jura"/>
                <a:cs typeface="Jura"/>
                <a:sym typeface="Jura"/>
              </a:defRPr>
            </a:lvl1pPr>
            <a:lvl2pPr marL="914400" lvl="1"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2pPr>
            <a:lvl3pPr marL="1371600" lvl="2"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3pPr>
            <a:lvl4pPr marL="1828800" lvl="3"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4pPr>
            <a:lvl5pPr marL="2286000" lvl="4"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5pPr>
            <a:lvl6pPr marL="2743200" lvl="5"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6pPr>
            <a:lvl7pPr marL="3200400" lvl="6"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7pPr>
            <a:lvl8pPr marL="3657600" lvl="7"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8pPr>
            <a:lvl9pPr marL="4114800" lvl="8" indent="-317500">
              <a:lnSpc>
                <a:spcPct val="115000"/>
              </a:lnSpc>
              <a:spcBef>
                <a:spcPts val="1600"/>
              </a:spcBef>
              <a:spcAft>
                <a:spcPts val="1600"/>
              </a:spcAft>
              <a:buClr>
                <a:schemeClr val="lt1"/>
              </a:buClr>
              <a:buSzPts val="1400"/>
              <a:buFont typeface="Jura"/>
              <a:buChar char="■"/>
              <a:defRPr>
                <a:solidFill>
                  <a:schemeClr val="lt1"/>
                </a:solidFill>
                <a:latin typeface="Jura"/>
                <a:ea typeface="Jura"/>
                <a:cs typeface="Jura"/>
                <a:sym typeface="Jura"/>
              </a:defRPr>
            </a:lvl9pPr>
          </a:lstStyle>
          <a:p>
            <a:endParaRPr/>
          </a:p>
        </p:txBody>
      </p:sp>
    </p:spTree>
    <p:extLst>
      <p:ext uri="{BB962C8B-B14F-4D97-AF65-F5344CB8AC3E}">
        <p14:creationId xmlns:p14="http://schemas.microsoft.com/office/powerpoint/2010/main" val="3304234986"/>
      </p:ext>
    </p:extLst>
  </p:cSld>
  <p:clrMap bg1="lt1" tx1="dk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Righteous"/>
              <a:buNone/>
              <a:defRPr sz="2800" b="1">
                <a:solidFill>
                  <a:schemeClr val="lt1"/>
                </a:solidFill>
                <a:latin typeface="Righteous"/>
                <a:ea typeface="Righteous"/>
                <a:cs typeface="Righteous"/>
                <a:sym typeface="Righteous"/>
              </a:defRPr>
            </a:lvl1pPr>
            <a:lvl2pPr lvl="1"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2pPr>
            <a:lvl3pPr lvl="2"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3pPr>
            <a:lvl4pPr lvl="3"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4pPr>
            <a:lvl5pPr lvl="4"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5pPr>
            <a:lvl6pPr lvl="5"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6pPr>
            <a:lvl7pPr lvl="6"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7pPr>
            <a:lvl8pPr lvl="7"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8pPr>
            <a:lvl9pPr lvl="8"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Jura"/>
              <a:buChar char="●"/>
              <a:defRPr>
                <a:solidFill>
                  <a:schemeClr val="lt1"/>
                </a:solidFill>
                <a:latin typeface="Jura"/>
                <a:ea typeface="Jura"/>
                <a:cs typeface="Jura"/>
                <a:sym typeface="Jura"/>
              </a:defRPr>
            </a:lvl1pPr>
            <a:lvl2pPr marL="914400" lvl="1"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2pPr>
            <a:lvl3pPr marL="1371600" lvl="2"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3pPr>
            <a:lvl4pPr marL="1828800" lvl="3"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4pPr>
            <a:lvl5pPr marL="2286000" lvl="4"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5pPr>
            <a:lvl6pPr marL="2743200" lvl="5"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6pPr>
            <a:lvl7pPr marL="3200400" lvl="6"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7pPr>
            <a:lvl8pPr marL="3657600" lvl="7"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8pPr>
            <a:lvl9pPr marL="4114800" lvl="8" indent="-317500">
              <a:lnSpc>
                <a:spcPct val="115000"/>
              </a:lnSpc>
              <a:spcBef>
                <a:spcPts val="1600"/>
              </a:spcBef>
              <a:spcAft>
                <a:spcPts val="1600"/>
              </a:spcAft>
              <a:buClr>
                <a:schemeClr val="lt1"/>
              </a:buClr>
              <a:buSzPts val="1400"/>
              <a:buFont typeface="Jura"/>
              <a:buChar char="■"/>
              <a:defRPr>
                <a:solidFill>
                  <a:schemeClr val="lt1"/>
                </a:solidFill>
                <a:latin typeface="Jura"/>
                <a:ea typeface="Jura"/>
                <a:cs typeface="Jura"/>
                <a:sym typeface="Jura"/>
              </a:defRPr>
            </a:lvl9pPr>
          </a:lstStyle>
          <a:p>
            <a:endParaRPr/>
          </a:p>
        </p:txBody>
      </p:sp>
    </p:spTree>
    <p:extLst>
      <p:ext uri="{BB962C8B-B14F-4D97-AF65-F5344CB8AC3E}">
        <p14:creationId xmlns:p14="http://schemas.microsoft.com/office/powerpoint/2010/main" val="3109454986"/>
      </p:ext>
    </p:extLst>
  </p:cSld>
  <p:clrMap bg1="lt1" tx1="dk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3" r:id="rId26"/>
    <p:sldLayoutId id="2147483744" r:id="rId27"/>
    <p:sldLayoutId id="2147483745" r:id="rId2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Righteous"/>
              <a:buNone/>
              <a:defRPr sz="2800" b="1">
                <a:solidFill>
                  <a:schemeClr val="lt1"/>
                </a:solidFill>
                <a:latin typeface="Righteous"/>
                <a:ea typeface="Righteous"/>
                <a:cs typeface="Righteous"/>
                <a:sym typeface="Righteous"/>
              </a:defRPr>
            </a:lvl1pPr>
            <a:lvl2pPr lvl="1"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2pPr>
            <a:lvl3pPr lvl="2"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3pPr>
            <a:lvl4pPr lvl="3"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4pPr>
            <a:lvl5pPr lvl="4"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5pPr>
            <a:lvl6pPr lvl="5"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6pPr>
            <a:lvl7pPr lvl="6"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7pPr>
            <a:lvl8pPr lvl="7"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8pPr>
            <a:lvl9pPr lvl="8"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Jura"/>
              <a:buChar char="●"/>
              <a:defRPr>
                <a:solidFill>
                  <a:schemeClr val="lt1"/>
                </a:solidFill>
                <a:latin typeface="Jura"/>
                <a:ea typeface="Jura"/>
                <a:cs typeface="Jura"/>
                <a:sym typeface="Jura"/>
              </a:defRPr>
            </a:lvl1pPr>
            <a:lvl2pPr marL="914400" lvl="1"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2pPr>
            <a:lvl3pPr marL="1371600" lvl="2"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3pPr>
            <a:lvl4pPr marL="1828800" lvl="3"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4pPr>
            <a:lvl5pPr marL="2286000" lvl="4"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5pPr>
            <a:lvl6pPr marL="2743200" lvl="5"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6pPr>
            <a:lvl7pPr marL="3200400" lvl="6"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7pPr>
            <a:lvl8pPr marL="3657600" lvl="7"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8pPr>
            <a:lvl9pPr marL="4114800" lvl="8" indent="-317500">
              <a:lnSpc>
                <a:spcPct val="115000"/>
              </a:lnSpc>
              <a:spcBef>
                <a:spcPts val="1600"/>
              </a:spcBef>
              <a:spcAft>
                <a:spcPts val="1600"/>
              </a:spcAft>
              <a:buClr>
                <a:schemeClr val="lt1"/>
              </a:buClr>
              <a:buSzPts val="1400"/>
              <a:buFont typeface="Jura"/>
              <a:buChar char="■"/>
              <a:defRPr>
                <a:solidFill>
                  <a:schemeClr val="lt1"/>
                </a:solidFill>
                <a:latin typeface="Jura"/>
                <a:ea typeface="Jura"/>
                <a:cs typeface="Jura"/>
                <a:sym typeface="Jura"/>
              </a:defRPr>
            </a:lvl9pPr>
          </a:lstStyle>
          <a:p>
            <a:endParaRPr/>
          </a:p>
        </p:txBody>
      </p:sp>
    </p:spTree>
    <p:extLst>
      <p:ext uri="{BB962C8B-B14F-4D97-AF65-F5344CB8AC3E}">
        <p14:creationId xmlns:p14="http://schemas.microsoft.com/office/powerpoint/2010/main" val="1917440943"/>
      </p:ext>
    </p:extLst>
  </p:cSld>
  <p:clrMap bg1="lt1" tx1="dk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8" r:id="rId22"/>
    <p:sldLayoutId id="2147483769" r:id="rId23"/>
    <p:sldLayoutId id="2147483770" r:id="rId24"/>
    <p:sldLayoutId id="2147483771" r:id="rId25"/>
    <p:sldLayoutId id="2147483772" r:id="rId26"/>
    <p:sldLayoutId id="2147483773" r:id="rId27"/>
    <p:sldLayoutId id="2147483774" r:id="rId2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a:gsLst>
            <a:gs pos="0">
              <a:schemeClr val="dk1"/>
            </a:gs>
            <a:gs pos="100000">
              <a:schemeClr val="dk2"/>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200" y="593367"/>
            <a:ext cx="102896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951200" y="1536633"/>
            <a:ext cx="102896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Abel"/>
              <a:buChar char="●"/>
              <a:defRPr sz="1800">
                <a:solidFill>
                  <a:schemeClr val="lt1"/>
                </a:solidFill>
                <a:latin typeface="Abel"/>
                <a:ea typeface="Abel"/>
                <a:cs typeface="Abel"/>
                <a:sym typeface="Abel"/>
              </a:defRPr>
            </a:lvl1pPr>
            <a:lvl2pPr marL="914400" lvl="1"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2pPr>
            <a:lvl3pPr marL="1371600" lvl="2"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3pPr>
            <a:lvl4pPr marL="1828800" lvl="3"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4pPr>
            <a:lvl5pPr marL="2286000" lvl="4"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5pPr>
            <a:lvl6pPr marL="2743200" lvl="5"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6pPr>
            <a:lvl7pPr marL="3200400" lvl="6"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7pPr>
            <a:lvl8pPr marL="3657600" lvl="7"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8pPr>
            <a:lvl9pPr marL="4114800" lvl="8"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9pPr>
          </a:lstStyle>
          <a:p>
            <a:endParaRPr/>
          </a:p>
        </p:txBody>
      </p:sp>
    </p:spTree>
    <p:extLst>
      <p:ext uri="{BB962C8B-B14F-4D97-AF65-F5344CB8AC3E}">
        <p14:creationId xmlns:p14="http://schemas.microsoft.com/office/powerpoint/2010/main" val="11341522"/>
      </p:ext>
    </p:extLst>
  </p:cSld>
  <p:clrMap bg1="lt1" tx1="dk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 id="2147483794" r:id="rId19"/>
    <p:sldLayoutId id="2147483795" r:id="rId20"/>
    <p:sldLayoutId id="2147483796" r:id="rId21"/>
    <p:sldLayoutId id="2147483797" r:id="rId22"/>
    <p:sldLayoutId id="2147483798" r:id="rId23"/>
    <p:sldLayoutId id="2147483799" r:id="rId24"/>
    <p:sldLayoutId id="2147483800" r:id="rId25"/>
    <p:sldLayoutId id="2147483801" r:id="rId26"/>
    <p:sldLayoutId id="2147483802"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52" name="Google Shape;52;p13"/>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pPr>
              <a:buClr>
                <a:srgbClr val="000000"/>
              </a:buClr>
              <a:buFont typeface="Arial"/>
              <a:buNone/>
            </a:pPr>
            <a:fld id="{00000000-1234-1234-1234-123412341234}" type="slidenum">
              <a:rPr lang="en" kern="0">
                <a:solidFill>
                  <a:srgbClr val="595959"/>
                </a:solidFill>
                <a:cs typeface="Arial"/>
                <a:sym typeface="Arial"/>
              </a:rPr>
              <a:pPr>
                <a:buClr>
                  <a:srgbClr val="000000"/>
                </a:buClr>
                <a:buFont typeface="Arial"/>
                <a:buNone/>
              </a:pPr>
              <a:t>‹#›</a:t>
            </a:fld>
            <a:endParaRPr kern="0">
              <a:solidFill>
                <a:srgbClr val="595959"/>
              </a:solidFill>
              <a:cs typeface="Arial"/>
              <a:sym typeface="Arial"/>
            </a:endParaRPr>
          </a:p>
        </p:txBody>
      </p:sp>
    </p:spTree>
    <p:extLst>
      <p:ext uri="{BB962C8B-B14F-4D97-AF65-F5344CB8AC3E}">
        <p14:creationId xmlns:p14="http://schemas.microsoft.com/office/powerpoint/2010/main" val="1711065899"/>
      </p:ext>
    </p:extLst>
  </p:cSld>
  <p:clrMap bg1="lt1" tx1="dk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pos="5472">
          <p15:clr>
            <a:srgbClr val="EA4335"/>
          </p15:clr>
        </p15:guide>
        <p15:guide id="3" orient="horz" pos="259">
          <p15:clr>
            <a:srgbClr val="EA4335"/>
          </p15:clr>
        </p15:guide>
        <p15:guide id="4" orient="horz" pos="2981">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9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9.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dk2"/>
            </a:gs>
          </a:gsLst>
          <a:lin ang="2700006" scaled="0"/>
        </a:gradFill>
        <a:effectLst/>
      </p:bgPr>
    </p:bg>
    <p:spTree>
      <p:nvGrpSpPr>
        <p:cNvPr id="1" name="Shape 283"/>
        <p:cNvGrpSpPr/>
        <p:nvPr/>
      </p:nvGrpSpPr>
      <p:grpSpPr>
        <a:xfrm>
          <a:off x="0" y="0"/>
          <a:ext cx="0" cy="0"/>
          <a:chOff x="0" y="0"/>
          <a:chExt cx="0" cy="0"/>
        </a:xfrm>
      </p:grpSpPr>
      <p:pic>
        <p:nvPicPr>
          <p:cNvPr id="284" name="Google Shape;284;p31"/>
          <p:cNvPicPr preferRelativeResize="0"/>
          <p:nvPr/>
        </p:nvPicPr>
        <p:blipFill>
          <a:blip r:embed="rId3" cstate="print">
            <a:extLst>
              <a:ext uri="{28A0092B-C50C-407E-A947-70E740481C1C}">
                <a14:useLocalDpi xmlns:a14="http://schemas.microsoft.com/office/drawing/2010/main" val="0"/>
              </a:ext>
            </a:extLst>
          </a:blip>
          <a:stretch>
            <a:fillRect/>
          </a:stretch>
        </p:blipFill>
        <p:spPr>
          <a:xfrm>
            <a:off x="4308633" y="1528613"/>
            <a:ext cx="7883200" cy="5256108"/>
          </a:xfrm>
          <a:prstGeom prst="snip2DiagRect">
            <a:avLst>
              <a:gd name="adj1" fmla="val 0"/>
              <a:gd name="adj2" fmla="val 16667"/>
            </a:avLst>
          </a:prstGeom>
          <a:noFill/>
          <a:ln>
            <a:noFill/>
          </a:ln>
        </p:spPr>
      </p:pic>
      <p:sp>
        <p:nvSpPr>
          <p:cNvPr id="285" name="Google Shape;285;p31"/>
          <p:cNvSpPr/>
          <p:nvPr/>
        </p:nvSpPr>
        <p:spPr>
          <a:xfrm>
            <a:off x="443033" y="425667"/>
            <a:ext cx="6828800" cy="3606000"/>
          </a:xfrm>
          <a:prstGeom prst="snip2DiagRect">
            <a:avLst>
              <a:gd name="adj1" fmla="val 0"/>
              <a:gd name="adj2" fmla="val 16667"/>
            </a:avLst>
          </a:prstGeom>
          <a:solidFill>
            <a:srgbClr val="030325">
              <a:alpha val="31279"/>
            </a:srgbClr>
          </a:solid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6" name="Google Shape;286;p31"/>
          <p:cNvSpPr/>
          <p:nvPr/>
        </p:nvSpPr>
        <p:spPr>
          <a:xfrm>
            <a:off x="997833" y="3117233"/>
            <a:ext cx="5889200" cy="615600"/>
          </a:xfrm>
          <a:prstGeom prst="snip2DiagRect">
            <a:avLst>
              <a:gd name="adj1" fmla="val 0"/>
              <a:gd name="adj2" fmla="val 41493"/>
            </a:avLst>
          </a:pr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87" name="Google Shape;287;p31"/>
          <p:cNvSpPr txBox="1">
            <a:spLocks noGrp="1"/>
          </p:cNvSpPr>
          <p:nvPr>
            <p:ph type="ctrTitle"/>
          </p:nvPr>
        </p:nvSpPr>
        <p:spPr>
          <a:xfrm>
            <a:off x="979133" y="261800"/>
            <a:ext cx="6612800" cy="2679600"/>
          </a:xfrm>
          <a:prstGeom prst="rect">
            <a:avLst/>
          </a:prstGeom>
        </p:spPr>
        <p:txBody>
          <a:bodyPr spcFirstLastPara="1" wrap="square" lIns="121900" tIns="121900" rIns="121900" bIns="121900" anchor="b" anchorCtr="0">
            <a:noAutofit/>
          </a:bodyPr>
          <a:lstStyle/>
          <a:p>
            <a:r>
              <a:rPr lang="en-US" sz="6000" dirty="0" smtClean="0"/>
              <a:t>PAK-EV</a:t>
            </a:r>
            <a:endParaRPr sz="6000" dirty="0"/>
          </a:p>
        </p:txBody>
      </p:sp>
      <p:sp>
        <p:nvSpPr>
          <p:cNvPr id="288" name="Google Shape;288;p31"/>
          <p:cNvSpPr txBox="1">
            <a:spLocks noGrp="1"/>
          </p:cNvSpPr>
          <p:nvPr>
            <p:ph type="subTitle" idx="1"/>
          </p:nvPr>
        </p:nvSpPr>
        <p:spPr>
          <a:xfrm>
            <a:off x="1374233" y="3117218"/>
            <a:ext cx="5136400" cy="523180"/>
          </a:xfrm>
          <a:prstGeom prst="rect">
            <a:avLst/>
          </a:prstGeom>
        </p:spPr>
        <p:txBody>
          <a:bodyPr spcFirstLastPara="1" wrap="square" lIns="121900" tIns="121900" rIns="121900" bIns="121900" anchor="t" anchorCtr="0">
            <a:spAutoFit/>
          </a:bodyPr>
          <a:lstStyle/>
          <a:p>
            <a:pPr algn="l"/>
            <a:r>
              <a:rPr lang="en-US" dirty="0"/>
              <a:t>Electric </a:t>
            </a:r>
            <a:r>
              <a:rPr lang="en-US" dirty="0" smtClean="0"/>
              <a:t>Car Manufacturing Company</a:t>
            </a:r>
            <a:endParaRPr dirty="0"/>
          </a:p>
        </p:txBody>
      </p:sp>
      <p:grpSp>
        <p:nvGrpSpPr>
          <p:cNvPr id="289" name="Google Shape;289;p31"/>
          <p:cNvGrpSpPr/>
          <p:nvPr/>
        </p:nvGrpSpPr>
        <p:grpSpPr>
          <a:xfrm>
            <a:off x="951034" y="4458567"/>
            <a:ext cx="1316327" cy="342000"/>
            <a:chOff x="713275" y="4065425"/>
            <a:chExt cx="987245" cy="256500"/>
          </a:xfrm>
        </p:grpSpPr>
        <p:sp>
          <p:nvSpPr>
            <p:cNvPr id="290" name="Google Shape;290;p31"/>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1" name="Google Shape;291;p31"/>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2" name="Google Shape;292;p31"/>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293" name="Google Shape;293;p31"/>
          <p:cNvGrpSpPr/>
          <p:nvPr/>
        </p:nvGrpSpPr>
        <p:grpSpPr>
          <a:xfrm flipH="1">
            <a:off x="6998933" y="4415467"/>
            <a:ext cx="5294667" cy="2182533"/>
            <a:chOff x="-790200" y="-1262950"/>
            <a:chExt cx="3971000" cy="1636900"/>
          </a:xfrm>
        </p:grpSpPr>
        <p:cxnSp>
          <p:nvCxnSpPr>
            <p:cNvPr id="294" name="Google Shape;294;p31"/>
            <p:cNvCxnSpPr/>
            <p:nvPr/>
          </p:nvCxnSpPr>
          <p:spPr>
            <a:xfrm>
              <a:off x="-790200" y="-1262950"/>
              <a:ext cx="1633200" cy="1633200"/>
            </a:xfrm>
            <a:prstGeom prst="straightConnector1">
              <a:avLst/>
            </a:prstGeom>
            <a:noFill/>
            <a:ln w="9525" cap="flat" cmpd="sng">
              <a:solidFill>
                <a:schemeClr val="accent2"/>
              </a:solidFill>
              <a:prstDash val="solid"/>
              <a:round/>
              <a:headEnd type="none" w="med" len="med"/>
              <a:tailEnd type="none" w="med" len="med"/>
            </a:ln>
          </p:spPr>
        </p:cxnSp>
        <p:cxnSp>
          <p:nvCxnSpPr>
            <p:cNvPr id="295" name="Google Shape;295;p31"/>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grpSp>
        <p:nvGrpSpPr>
          <p:cNvPr id="296" name="Google Shape;296;p31"/>
          <p:cNvGrpSpPr/>
          <p:nvPr/>
        </p:nvGrpSpPr>
        <p:grpSpPr>
          <a:xfrm>
            <a:off x="6940549" y="-100409"/>
            <a:ext cx="2304881" cy="1116400"/>
            <a:chOff x="5205411" y="-75307"/>
            <a:chExt cx="1728661" cy="837300"/>
          </a:xfrm>
        </p:grpSpPr>
        <p:cxnSp>
          <p:nvCxnSpPr>
            <p:cNvPr id="297" name="Google Shape;297;p31"/>
            <p:cNvCxnSpPr/>
            <p:nvPr/>
          </p:nvCxnSpPr>
          <p:spPr>
            <a:xfrm>
              <a:off x="5205411"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298" name="Google Shape;298;p31"/>
            <p:cNvCxnSpPr/>
            <p:nvPr/>
          </p:nvCxnSpPr>
          <p:spPr>
            <a:xfrm>
              <a:off x="5651144"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299" name="Google Shape;299;p31"/>
            <p:cNvCxnSpPr/>
            <p:nvPr/>
          </p:nvCxnSpPr>
          <p:spPr>
            <a:xfrm>
              <a:off x="6096772" y="-75307"/>
              <a:ext cx="837300" cy="837300"/>
            </a:xfrm>
            <a:prstGeom prst="straightConnector1">
              <a:avLst/>
            </a:prstGeom>
            <a:noFill/>
            <a:ln w="9525" cap="flat" cmpd="sng">
              <a:solidFill>
                <a:schemeClr val="accent2"/>
              </a:solidFill>
              <a:prstDash val="solid"/>
              <a:round/>
              <a:headEnd type="none" w="med" len="med"/>
              <a:tailEnd type="oval" w="med" len="med"/>
            </a:ln>
          </p:spPr>
        </p:cxnSp>
      </p:grpSp>
      <p:grpSp>
        <p:nvGrpSpPr>
          <p:cNvPr id="300" name="Google Shape;300;p31"/>
          <p:cNvGrpSpPr/>
          <p:nvPr/>
        </p:nvGrpSpPr>
        <p:grpSpPr>
          <a:xfrm rot="10800000">
            <a:off x="2428400" y="5872691"/>
            <a:ext cx="2304881" cy="1116400"/>
            <a:chOff x="5205411" y="-75307"/>
            <a:chExt cx="1728661" cy="837300"/>
          </a:xfrm>
        </p:grpSpPr>
        <p:cxnSp>
          <p:nvCxnSpPr>
            <p:cNvPr id="301" name="Google Shape;301;p31"/>
            <p:cNvCxnSpPr/>
            <p:nvPr/>
          </p:nvCxnSpPr>
          <p:spPr>
            <a:xfrm>
              <a:off x="5205411"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02" name="Google Shape;302;p31"/>
            <p:cNvCxnSpPr/>
            <p:nvPr/>
          </p:nvCxnSpPr>
          <p:spPr>
            <a:xfrm>
              <a:off x="5651144"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03" name="Google Shape;303;p31"/>
            <p:cNvCxnSpPr/>
            <p:nvPr/>
          </p:nvCxnSpPr>
          <p:spPr>
            <a:xfrm>
              <a:off x="6096772" y="-75307"/>
              <a:ext cx="837300" cy="837300"/>
            </a:xfrm>
            <a:prstGeom prst="straightConnector1">
              <a:avLst/>
            </a:prstGeom>
            <a:noFill/>
            <a:ln w="9525" cap="flat" cmpd="sng">
              <a:solidFill>
                <a:schemeClr val="accent2"/>
              </a:solidFill>
              <a:prstDash val="solid"/>
              <a:round/>
              <a:headEnd type="none" w="med" len="med"/>
              <a:tailEnd type="oval" w="med" len="med"/>
            </a:ln>
          </p:spPr>
        </p:cxnSp>
      </p:grpSp>
    </p:spTree>
    <p:extLst>
      <p:ext uri="{BB962C8B-B14F-4D97-AF65-F5344CB8AC3E}">
        <p14:creationId xmlns:p14="http://schemas.microsoft.com/office/powerpoint/2010/main" val="89724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35"/>
          <p:cNvSpPr txBox="1">
            <a:spLocks noGrp="1"/>
          </p:cNvSpPr>
          <p:nvPr>
            <p:ph type="title"/>
          </p:nvPr>
        </p:nvSpPr>
        <p:spPr>
          <a:xfrm>
            <a:off x="1854199" y="2141667"/>
            <a:ext cx="3639867" cy="703600"/>
          </a:xfrm>
          <a:prstGeom prst="rect">
            <a:avLst/>
          </a:prstGeom>
        </p:spPr>
        <p:txBody>
          <a:bodyPr spcFirstLastPara="1" wrap="square" lIns="121900" tIns="121900" rIns="121900" bIns="121900" anchor="ctr" anchorCtr="0">
            <a:noAutofit/>
          </a:bodyPr>
          <a:lstStyle/>
          <a:p>
            <a:r>
              <a:rPr lang="en" dirty="0" smtClean="0"/>
              <a:t>Communication Goals</a:t>
            </a:r>
            <a:endParaRPr dirty="0"/>
          </a:p>
        </p:txBody>
      </p:sp>
      <p:sp>
        <p:nvSpPr>
          <p:cNvPr id="588" name="Google Shape;588;p35"/>
          <p:cNvSpPr txBox="1">
            <a:spLocks noGrp="1"/>
          </p:cNvSpPr>
          <p:nvPr>
            <p:ph type="title" idx="2"/>
          </p:nvPr>
        </p:nvSpPr>
        <p:spPr>
          <a:xfrm>
            <a:off x="2646000" y="1514600"/>
            <a:ext cx="1700400" cy="548800"/>
          </a:xfrm>
          <a:prstGeom prst="rect">
            <a:avLst/>
          </a:prstGeom>
        </p:spPr>
        <p:txBody>
          <a:bodyPr spcFirstLastPara="1" wrap="square" lIns="121900" tIns="121900" rIns="121900" bIns="121900" anchor="ctr" anchorCtr="0">
            <a:noAutofit/>
          </a:bodyPr>
          <a:lstStyle/>
          <a:p>
            <a:r>
              <a:rPr lang="en"/>
              <a:t>01.</a:t>
            </a:r>
            <a:endParaRPr/>
          </a:p>
        </p:txBody>
      </p:sp>
      <p:sp>
        <p:nvSpPr>
          <p:cNvPr id="589" name="Google Shape;589;p35"/>
          <p:cNvSpPr txBox="1">
            <a:spLocks noGrp="1"/>
          </p:cNvSpPr>
          <p:nvPr>
            <p:ph type="subTitle" idx="1"/>
          </p:nvPr>
        </p:nvSpPr>
        <p:spPr>
          <a:xfrm>
            <a:off x="1329267" y="2884333"/>
            <a:ext cx="4258733" cy="646400"/>
          </a:xfrm>
          <a:prstGeom prst="rect">
            <a:avLst/>
          </a:prstGeom>
        </p:spPr>
        <p:txBody>
          <a:bodyPr spcFirstLastPara="1" wrap="square" lIns="121900" tIns="121900" rIns="121900" bIns="121900" anchor="ctr" anchorCtr="0">
            <a:noAutofit/>
          </a:bodyPr>
          <a:lstStyle/>
          <a:p>
            <a:pPr marL="0" indent="0"/>
            <a:r>
              <a:rPr lang="en" dirty="0" smtClean="0"/>
              <a:t>What are the goals that we want to achieve?</a:t>
            </a:r>
            <a:endParaRPr dirty="0"/>
          </a:p>
        </p:txBody>
      </p:sp>
      <p:sp>
        <p:nvSpPr>
          <p:cNvPr id="590" name="Google Shape;590;p35"/>
          <p:cNvSpPr txBox="1">
            <a:spLocks noGrp="1"/>
          </p:cNvSpPr>
          <p:nvPr>
            <p:ph type="title" idx="3"/>
          </p:nvPr>
        </p:nvSpPr>
        <p:spPr>
          <a:xfrm>
            <a:off x="960000" y="593367"/>
            <a:ext cx="10272000" cy="763600"/>
          </a:xfrm>
          <a:prstGeom prst="rect">
            <a:avLst/>
          </a:prstGeom>
        </p:spPr>
        <p:txBody>
          <a:bodyPr spcFirstLastPara="1" wrap="square" lIns="121900" tIns="121900" rIns="121900" bIns="121900" anchor="ctr" anchorCtr="0">
            <a:noAutofit/>
          </a:bodyPr>
          <a:lstStyle/>
          <a:p>
            <a:r>
              <a:rPr lang="en"/>
              <a:t>Table of </a:t>
            </a:r>
            <a:r>
              <a:rPr lang="en">
                <a:solidFill>
                  <a:schemeClr val="accent1"/>
                </a:solidFill>
              </a:rPr>
              <a:t>contents</a:t>
            </a:r>
            <a:endParaRPr>
              <a:solidFill>
                <a:schemeClr val="accent1"/>
              </a:solidFill>
            </a:endParaRPr>
          </a:p>
        </p:txBody>
      </p:sp>
      <p:cxnSp>
        <p:nvCxnSpPr>
          <p:cNvPr id="591" name="Google Shape;591;p35"/>
          <p:cNvCxnSpPr/>
          <p:nvPr/>
        </p:nvCxnSpPr>
        <p:spPr>
          <a:xfrm>
            <a:off x="-311767" y="605867"/>
            <a:ext cx="12544400" cy="0"/>
          </a:xfrm>
          <a:prstGeom prst="straightConnector1">
            <a:avLst/>
          </a:prstGeom>
          <a:noFill/>
          <a:ln w="9525" cap="flat" cmpd="sng">
            <a:solidFill>
              <a:schemeClr val="lt1"/>
            </a:solidFill>
            <a:prstDash val="solid"/>
            <a:round/>
            <a:headEnd type="none" w="med" len="med"/>
            <a:tailEnd type="none" w="med" len="med"/>
          </a:ln>
        </p:spPr>
      </p:cxnSp>
      <p:sp>
        <p:nvSpPr>
          <p:cNvPr id="592" name="Google Shape;592;p35"/>
          <p:cNvSpPr txBox="1">
            <a:spLocks noGrp="1"/>
          </p:cNvSpPr>
          <p:nvPr>
            <p:ph type="title" idx="4"/>
          </p:nvPr>
        </p:nvSpPr>
        <p:spPr>
          <a:xfrm>
            <a:off x="7138200" y="2141667"/>
            <a:ext cx="3115200" cy="703600"/>
          </a:xfrm>
          <a:prstGeom prst="rect">
            <a:avLst/>
          </a:prstGeom>
        </p:spPr>
        <p:txBody>
          <a:bodyPr spcFirstLastPara="1" wrap="square" lIns="121900" tIns="121900" rIns="121900" bIns="121900" anchor="ctr" anchorCtr="0">
            <a:noAutofit/>
          </a:bodyPr>
          <a:lstStyle/>
          <a:p>
            <a:r>
              <a:rPr lang="en" dirty="0" smtClean="0"/>
              <a:t>Stakeholders</a:t>
            </a:r>
            <a:endParaRPr dirty="0"/>
          </a:p>
        </p:txBody>
      </p:sp>
      <p:sp>
        <p:nvSpPr>
          <p:cNvPr id="593" name="Google Shape;593;p35"/>
          <p:cNvSpPr txBox="1">
            <a:spLocks noGrp="1"/>
          </p:cNvSpPr>
          <p:nvPr>
            <p:ph type="title" idx="5"/>
          </p:nvPr>
        </p:nvSpPr>
        <p:spPr>
          <a:xfrm>
            <a:off x="7845600" y="1514600"/>
            <a:ext cx="1700400" cy="548800"/>
          </a:xfrm>
          <a:prstGeom prst="rect">
            <a:avLst/>
          </a:prstGeom>
        </p:spPr>
        <p:txBody>
          <a:bodyPr spcFirstLastPara="1" wrap="square" lIns="121900" tIns="121900" rIns="121900" bIns="121900" anchor="ctr" anchorCtr="0">
            <a:noAutofit/>
          </a:bodyPr>
          <a:lstStyle/>
          <a:p>
            <a:r>
              <a:rPr lang="en"/>
              <a:t>02.</a:t>
            </a:r>
            <a:endParaRPr/>
          </a:p>
        </p:txBody>
      </p:sp>
      <p:sp>
        <p:nvSpPr>
          <p:cNvPr id="594" name="Google Shape;594;p35"/>
          <p:cNvSpPr txBox="1">
            <a:spLocks noGrp="1"/>
          </p:cNvSpPr>
          <p:nvPr>
            <p:ph type="subTitle" idx="6"/>
          </p:nvPr>
        </p:nvSpPr>
        <p:spPr>
          <a:xfrm>
            <a:off x="7138200" y="2884333"/>
            <a:ext cx="3115200" cy="646400"/>
          </a:xfrm>
          <a:prstGeom prst="rect">
            <a:avLst/>
          </a:prstGeom>
        </p:spPr>
        <p:txBody>
          <a:bodyPr spcFirstLastPara="1" wrap="square" lIns="121900" tIns="121900" rIns="121900" bIns="121900" anchor="ctr" anchorCtr="0">
            <a:noAutofit/>
          </a:bodyPr>
          <a:lstStyle/>
          <a:p>
            <a:pPr marL="0" indent="0"/>
            <a:r>
              <a:rPr lang="en" dirty="0" smtClean="0"/>
              <a:t>Who are our stakeholders and target audience. </a:t>
            </a:r>
            <a:endParaRPr dirty="0"/>
          </a:p>
        </p:txBody>
      </p:sp>
      <p:sp>
        <p:nvSpPr>
          <p:cNvPr id="595" name="Google Shape;595;p35"/>
          <p:cNvSpPr txBox="1">
            <a:spLocks noGrp="1"/>
          </p:cNvSpPr>
          <p:nvPr>
            <p:ph type="title" idx="7"/>
          </p:nvPr>
        </p:nvSpPr>
        <p:spPr>
          <a:xfrm>
            <a:off x="1041566" y="4550400"/>
            <a:ext cx="3115200" cy="703600"/>
          </a:xfrm>
          <a:prstGeom prst="rect">
            <a:avLst/>
          </a:prstGeom>
        </p:spPr>
        <p:txBody>
          <a:bodyPr spcFirstLastPara="1" wrap="square" lIns="121900" tIns="121900" rIns="121900" bIns="121900" anchor="ctr" anchorCtr="0">
            <a:noAutofit/>
          </a:bodyPr>
          <a:lstStyle/>
          <a:p>
            <a:r>
              <a:rPr lang="en" dirty="0" smtClean="0"/>
              <a:t>Differentiation</a:t>
            </a:r>
            <a:endParaRPr dirty="0"/>
          </a:p>
        </p:txBody>
      </p:sp>
      <p:sp>
        <p:nvSpPr>
          <p:cNvPr id="596" name="Google Shape;596;p35"/>
          <p:cNvSpPr txBox="1">
            <a:spLocks noGrp="1"/>
          </p:cNvSpPr>
          <p:nvPr>
            <p:ph type="title" idx="8"/>
          </p:nvPr>
        </p:nvSpPr>
        <p:spPr>
          <a:xfrm>
            <a:off x="1748966" y="4012266"/>
            <a:ext cx="1700400" cy="548800"/>
          </a:xfrm>
          <a:prstGeom prst="rect">
            <a:avLst/>
          </a:prstGeom>
        </p:spPr>
        <p:txBody>
          <a:bodyPr spcFirstLastPara="1" wrap="square" lIns="121900" tIns="121900" rIns="121900" bIns="121900" anchor="ctr" anchorCtr="0">
            <a:noAutofit/>
          </a:bodyPr>
          <a:lstStyle/>
          <a:p>
            <a:r>
              <a:rPr lang="en" dirty="0"/>
              <a:t>03.</a:t>
            </a:r>
            <a:endParaRPr dirty="0"/>
          </a:p>
        </p:txBody>
      </p:sp>
      <p:sp>
        <p:nvSpPr>
          <p:cNvPr id="597" name="Google Shape;597;p35"/>
          <p:cNvSpPr txBox="1">
            <a:spLocks noGrp="1"/>
          </p:cNvSpPr>
          <p:nvPr>
            <p:ph type="subTitle" idx="9"/>
          </p:nvPr>
        </p:nvSpPr>
        <p:spPr>
          <a:xfrm>
            <a:off x="1050833" y="5214933"/>
            <a:ext cx="3115200" cy="646400"/>
          </a:xfrm>
          <a:prstGeom prst="rect">
            <a:avLst/>
          </a:prstGeom>
        </p:spPr>
        <p:txBody>
          <a:bodyPr spcFirstLastPara="1" wrap="square" lIns="121900" tIns="121900" rIns="121900" bIns="121900" anchor="ctr" anchorCtr="0">
            <a:noAutofit/>
          </a:bodyPr>
          <a:lstStyle/>
          <a:p>
            <a:pPr marL="0" indent="0"/>
            <a:r>
              <a:rPr lang="en" dirty="0" smtClean="0"/>
              <a:t>How are we going to create diiferentiation? </a:t>
            </a:r>
            <a:endParaRPr dirty="0"/>
          </a:p>
        </p:txBody>
      </p:sp>
      <p:sp>
        <p:nvSpPr>
          <p:cNvPr id="598" name="Google Shape;598;p35"/>
          <p:cNvSpPr txBox="1">
            <a:spLocks noGrp="1"/>
          </p:cNvSpPr>
          <p:nvPr>
            <p:ph type="title" idx="13"/>
          </p:nvPr>
        </p:nvSpPr>
        <p:spPr>
          <a:xfrm>
            <a:off x="4402833" y="4314584"/>
            <a:ext cx="3115200" cy="703600"/>
          </a:xfrm>
          <a:prstGeom prst="rect">
            <a:avLst/>
          </a:prstGeom>
        </p:spPr>
        <p:txBody>
          <a:bodyPr spcFirstLastPara="1" wrap="square" lIns="121900" tIns="121900" rIns="121900" bIns="121900" anchor="ctr" anchorCtr="0">
            <a:noAutofit/>
          </a:bodyPr>
          <a:lstStyle/>
          <a:p>
            <a:r>
              <a:rPr lang="en" dirty="0" smtClean="0"/>
              <a:t>Avenues</a:t>
            </a:r>
            <a:endParaRPr dirty="0"/>
          </a:p>
        </p:txBody>
      </p:sp>
      <p:sp>
        <p:nvSpPr>
          <p:cNvPr id="599" name="Google Shape;599;p35"/>
          <p:cNvSpPr txBox="1">
            <a:spLocks noGrp="1"/>
          </p:cNvSpPr>
          <p:nvPr>
            <p:ph type="title" idx="14"/>
          </p:nvPr>
        </p:nvSpPr>
        <p:spPr>
          <a:xfrm>
            <a:off x="5245800" y="3824033"/>
            <a:ext cx="1700400" cy="548800"/>
          </a:xfrm>
          <a:prstGeom prst="rect">
            <a:avLst/>
          </a:prstGeom>
        </p:spPr>
        <p:txBody>
          <a:bodyPr spcFirstLastPara="1" wrap="square" lIns="121900" tIns="121900" rIns="121900" bIns="121900" anchor="ctr" anchorCtr="0">
            <a:noAutofit/>
          </a:bodyPr>
          <a:lstStyle/>
          <a:p>
            <a:r>
              <a:rPr lang="en" dirty="0"/>
              <a:t>04.</a:t>
            </a:r>
            <a:endParaRPr dirty="0"/>
          </a:p>
        </p:txBody>
      </p:sp>
      <p:sp>
        <p:nvSpPr>
          <p:cNvPr id="600" name="Google Shape;600;p35"/>
          <p:cNvSpPr txBox="1">
            <a:spLocks noGrp="1"/>
          </p:cNvSpPr>
          <p:nvPr>
            <p:ph type="subTitle" idx="15"/>
          </p:nvPr>
        </p:nvSpPr>
        <p:spPr>
          <a:xfrm>
            <a:off x="4538400" y="4959935"/>
            <a:ext cx="3115200" cy="646400"/>
          </a:xfrm>
          <a:prstGeom prst="rect">
            <a:avLst/>
          </a:prstGeom>
        </p:spPr>
        <p:txBody>
          <a:bodyPr spcFirstLastPara="1" wrap="square" lIns="121900" tIns="121900" rIns="121900" bIns="121900" anchor="ctr" anchorCtr="0">
            <a:noAutofit/>
          </a:bodyPr>
          <a:lstStyle/>
          <a:p>
            <a:pPr marL="0" indent="0"/>
            <a:r>
              <a:rPr lang="en" dirty="0" smtClean="0"/>
              <a:t>Avenues through which content willl be distributed?</a:t>
            </a:r>
            <a:endParaRPr dirty="0"/>
          </a:p>
        </p:txBody>
      </p:sp>
      <p:sp>
        <p:nvSpPr>
          <p:cNvPr id="16" name="Google Shape;599;p35"/>
          <p:cNvSpPr txBox="1">
            <a:spLocks/>
          </p:cNvSpPr>
          <p:nvPr/>
        </p:nvSpPr>
        <p:spPr>
          <a:xfrm>
            <a:off x="9098133" y="4012266"/>
            <a:ext cx="1700400" cy="548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Righteous"/>
              <a:buNone/>
              <a:defRPr sz="4000" b="0" i="0" u="none" strike="noStrike" cap="none">
                <a:solidFill>
                  <a:schemeClr val="accent1"/>
                </a:solidFill>
                <a:latin typeface="Righteous"/>
                <a:ea typeface="Righteous"/>
                <a:cs typeface="Righteous"/>
                <a:sym typeface="Righteous"/>
              </a:defRPr>
            </a:lvl1pPr>
            <a:lvl2pPr marR="0" lvl="1" algn="l" rtl="0">
              <a:lnSpc>
                <a:spcPct val="100000"/>
              </a:lnSpc>
              <a:spcBef>
                <a:spcPts val="0"/>
              </a:spcBef>
              <a:spcAft>
                <a:spcPts val="0"/>
              </a:spcAft>
              <a:buClr>
                <a:schemeClr val="lt1"/>
              </a:buClr>
              <a:buSzPts val="3000"/>
              <a:buFont typeface="MuseoModerno Black"/>
              <a:buNone/>
              <a:defRPr sz="4000" b="0" i="0" u="none" strike="noStrike" cap="none">
                <a:solidFill>
                  <a:schemeClr val="lt1"/>
                </a:solidFill>
                <a:latin typeface="MuseoModerno Black"/>
                <a:ea typeface="MuseoModerno Black"/>
                <a:cs typeface="MuseoModerno Black"/>
                <a:sym typeface="MuseoModerno Black"/>
              </a:defRPr>
            </a:lvl2pPr>
            <a:lvl3pPr marR="0" lvl="2" algn="l" rtl="0">
              <a:lnSpc>
                <a:spcPct val="100000"/>
              </a:lnSpc>
              <a:spcBef>
                <a:spcPts val="0"/>
              </a:spcBef>
              <a:spcAft>
                <a:spcPts val="0"/>
              </a:spcAft>
              <a:buClr>
                <a:schemeClr val="lt1"/>
              </a:buClr>
              <a:buSzPts val="3000"/>
              <a:buFont typeface="MuseoModerno Black"/>
              <a:buNone/>
              <a:defRPr sz="4000" b="0" i="0" u="none" strike="noStrike" cap="none">
                <a:solidFill>
                  <a:schemeClr val="lt1"/>
                </a:solidFill>
                <a:latin typeface="MuseoModerno Black"/>
                <a:ea typeface="MuseoModerno Black"/>
                <a:cs typeface="MuseoModerno Black"/>
                <a:sym typeface="MuseoModerno Black"/>
              </a:defRPr>
            </a:lvl3pPr>
            <a:lvl4pPr marR="0" lvl="3" algn="l" rtl="0">
              <a:lnSpc>
                <a:spcPct val="100000"/>
              </a:lnSpc>
              <a:spcBef>
                <a:spcPts val="0"/>
              </a:spcBef>
              <a:spcAft>
                <a:spcPts val="0"/>
              </a:spcAft>
              <a:buClr>
                <a:schemeClr val="lt1"/>
              </a:buClr>
              <a:buSzPts val="3000"/>
              <a:buFont typeface="MuseoModerno Black"/>
              <a:buNone/>
              <a:defRPr sz="4000" b="0" i="0" u="none" strike="noStrike" cap="none">
                <a:solidFill>
                  <a:schemeClr val="lt1"/>
                </a:solidFill>
                <a:latin typeface="MuseoModerno Black"/>
                <a:ea typeface="MuseoModerno Black"/>
                <a:cs typeface="MuseoModerno Black"/>
                <a:sym typeface="MuseoModerno Black"/>
              </a:defRPr>
            </a:lvl4pPr>
            <a:lvl5pPr marR="0" lvl="4" algn="l" rtl="0">
              <a:lnSpc>
                <a:spcPct val="100000"/>
              </a:lnSpc>
              <a:spcBef>
                <a:spcPts val="0"/>
              </a:spcBef>
              <a:spcAft>
                <a:spcPts val="0"/>
              </a:spcAft>
              <a:buClr>
                <a:schemeClr val="lt1"/>
              </a:buClr>
              <a:buSzPts val="3000"/>
              <a:buFont typeface="MuseoModerno Black"/>
              <a:buNone/>
              <a:defRPr sz="4000" b="0" i="0" u="none" strike="noStrike" cap="none">
                <a:solidFill>
                  <a:schemeClr val="lt1"/>
                </a:solidFill>
                <a:latin typeface="MuseoModerno Black"/>
                <a:ea typeface="MuseoModerno Black"/>
                <a:cs typeface="MuseoModerno Black"/>
                <a:sym typeface="MuseoModerno Black"/>
              </a:defRPr>
            </a:lvl5pPr>
            <a:lvl6pPr marR="0" lvl="5" algn="l" rtl="0">
              <a:lnSpc>
                <a:spcPct val="100000"/>
              </a:lnSpc>
              <a:spcBef>
                <a:spcPts val="0"/>
              </a:spcBef>
              <a:spcAft>
                <a:spcPts val="0"/>
              </a:spcAft>
              <a:buClr>
                <a:schemeClr val="lt1"/>
              </a:buClr>
              <a:buSzPts val="3000"/>
              <a:buFont typeface="MuseoModerno Black"/>
              <a:buNone/>
              <a:defRPr sz="4000" b="0" i="0" u="none" strike="noStrike" cap="none">
                <a:solidFill>
                  <a:schemeClr val="lt1"/>
                </a:solidFill>
                <a:latin typeface="MuseoModerno Black"/>
                <a:ea typeface="MuseoModerno Black"/>
                <a:cs typeface="MuseoModerno Black"/>
                <a:sym typeface="MuseoModerno Black"/>
              </a:defRPr>
            </a:lvl6pPr>
            <a:lvl7pPr marR="0" lvl="6" algn="l" rtl="0">
              <a:lnSpc>
                <a:spcPct val="100000"/>
              </a:lnSpc>
              <a:spcBef>
                <a:spcPts val="0"/>
              </a:spcBef>
              <a:spcAft>
                <a:spcPts val="0"/>
              </a:spcAft>
              <a:buClr>
                <a:schemeClr val="lt1"/>
              </a:buClr>
              <a:buSzPts val="3000"/>
              <a:buFont typeface="MuseoModerno Black"/>
              <a:buNone/>
              <a:defRPr sz="4000" b="0" i="0" u="none" strike="noStrike" cap="none">
                <a:solidFill>
                  <a:schemeClr val="lt1"/>
                </a:solidFill>
                <a:latin typeface="MuseoModerno Black"/>
                <a:ea typeface="MuseoModerno Black"/>
                <a:cs typeface="MuseoModerno Black"/>
                <a:sym typeface="MuseoModerno Black"/>
              </a:defRPr>
            </a:lvl7pPr>
            <a:lvl8pPr marR="0" lvl="7" algn="l" rtl="0">
              <a:lnSpc>
                <a:spcPct val="100000"/>
              </a:lnSpc>
              <a:spcBef>
                <a:spcPts val="0"/>
              </a:spcBef>
              <a:spcAft>
                <a:spcPts val="0"/>
              </a:spcAft>
              <a:buClr>
                <a:schemeClr val="lt1"/>
              </a:buClr>
              <a:buSzPts val="3000"/>
              <a:buFont typeface="MuseoModerno Black"/>
              <a:buNone/>
              <a:defRPr sz="4000" b="0" i="0" u="none" strike="noStrike" cap="none">
                <a:solidFill>
                  <a:schemeClr val="lt1"/>
                </a:solidFill>
                <a:latin typeface="MuseoModerno Black"/>
                <a:ea typeface="MuseoModerno Black"/>
                <a:cs typeface="MuseoModerno Black"/>
                <a:sym typeface="MuseoModerno Black"/>
              </a:defRPr>
            </a:lvl8pPr>
            <a:lvl9pPr marR="0" lvl="8" algn="l" rtl="0">
              <a:lnSpc>
                <a:spcPct val="100000"/>
              </a:lnSpc>
              <a:spcBef>
                <a:spcPts val="0"/>
              </a:spcBef>
              <a:spcAft>
                <a:spcPts val="0"/>
              </a:spcAft>
              <a:buClr>
                <a:schemeClr val="lt1"/>
              </a:buClr>
              <a:buSzPts val="3000"/>
              <a:buFont typeface="MuseoModerno Black"/>
              <a:buNone/>
              <a:defRPr sz="4000" b="0" i="0" u="none" strike="noStrike" cap="none">
                <a:solidFill>
                  <a:schemeClr val="lt1"/>
                </a:solidFill>
                <a:latin typeface="MuseoModerno Black"/>
                <a:ea typeface="MuseoModerno Black"/>
                <a:cs typeface="MuseoModerno Black"/>
                <a:sym typeface="MuseoModerno Black"/>
              </a:defRPr>
            </a:lvl9pPr>
          </a:lstStyle>
          <a:p>
            <a:r>
              <a:rPr lang="en" kern="0" dirty="0" smtClean="0"/>
              <a:t>05.</a:t>
            </a:r>
            <a:endParaRPr lang="en" kern="0" dirty="0"/>
          </a:p>
        </p:txBody>
      </p:sp>
      <p:sp>
        <p:nvSpPr>
          <p:cNvPr id="17" name="Google Shape;598;p35"/>
          <p:cNvSpPr txBox="1">
            <a:spLocks/>
          </p:cNvSpPr>
          <p:nvPr/>
        </p:nvSpPr>
        <p:spPr>
          <a:xfrm>
            <a:off x="8451768" y="4511333"/>
            <a:ext cx="3115200" cy="703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400"/>
              <a:buFont typeface="Righteous"/>
              <a:buNone/>
              <a:defRPr sz="2667" b="0" i="0" u="none" strike="noStrike" cap="none">
                <a:solidFill>
                  <a:schemeClr val="lt1"/>
                </a:solidFill>
                <a:latin typeface="Righteous"/>
                <a:ea typeface="Righteous"/>
                <a:cs typeface="Righteous"/>
                <a:sym typeface="Righteous"/>
              </a:defRPr>
            </a:lvl1pPr>
            <a:lvl2pPr marR="0" lvl="1" algn="l" rtl="0">
              <a:lnSpc>
                <a:spcPct val="100000"/>
              </a:lnSpc>
              <a:spcBef>
                <a:spcPts val="0"/>
              </a:spcBef>
              <a:spcAft>
                <a:spcPts val="0"/>
              </a:spcAft>
              <a:buClr>
                <a:schemeClr val="lt1"/>
              </a:buClr>
              <a:buSzPts val="2400"/>
              <a:buFont typeface="MuseoModerno Black"/>
              <a:buNone/>
              <a:defRPr sz="3200" b="0" i="0" u="none" strike="noStrike" cap="none">
                <a:solidFill>
                  <a:schemeClr val="lt1"/>
                </a:solidFill>
                <a:latin typeface="MuseoModerno Black"/>
                <a:ea typeface="MuseoModerno Black"/>
                <a:cs typeface="MuseoModerno Black"/>
                <a:sym typeface="MuseoModerno Black"/>
              </a:defRPr>
            </a:lvl2pPr>
            <a:lvl3pPr marR="0" lvl="2" algn="l" rtl="0">
              <a:lnSpc>
                <a:spcPct val="100000"/>
              </a:lnSpc>
              <a:spcBef>
                <a:spcPts val="0"/>
              </a:spcBef>
              <a:spcAft>
                <a:spcPts val="0"/>
              </a:spcAft>
              <a:buClr>
                <a:schemeClr val="lt1"/>
              </a:buClr>
              <a:buSzPts val="2400"/>
              <a:buFont typeface="MuseoModerno Black"/>
              <a:buNone/>
              <a:defRPr sz="3200" b="0" i="0" u="none" strike="noStrike" cap="none">
                <a:solidFill>
                  <a:schemeClr val="lt1"/>
                </a:solidFill>
                <a:latin typeface="MuseoModerno Black"/>
                <a:ea typeface="MuseoModerno Black"/>
                <a:cs typeface="MuseoModerno Black"/>
                <a:sym typeface="MuseoModerno Black"/>
              </a:defRPr>
            </a:lvl3pPr>
            <a:lvl4pPr marR="0" lvl="3" algn="l" rtl="0">
              <a:lnSpc>
                <a:spcPct val="100000"/>
              </a:lnSpc>
              <a:spcBef>
                <a:spcPts val="0"/>
              </a:spcBef>
              <a:spcAft>
                <a:spcPts val="0"/>
              </a:spcAft>
              <a:buClr>
                <a:schemeClr val="lt1"/>
              </a:buClr>
              <a:buSzPts val="2400"/>
              <a:buFont typeface="MuseoModerno Black"/>
              <a:buNone/>
              <a:defRPr sz="3200" b="0" i="0" u="none" strike="noStrike" cap="none">
                <a:solidFill>
                  <a:schemeClr val="lt1"/>
                </a:solidFill>
                <a:latin typeface="MuseoModerno Black"/>
                <a:ea typeface="MuseoModerno Black"/>
                <a:cs typeface="MuseoModerno Black"/>
                <a:sym typeface="MuseoModerno Black"/>
              </a:defRPr>
            </a:lvl4pPr>
            <a:lvl5pPr marR="0" lvl="4" algn="l" rtl="0">
              <a:lnSpc>
                <a:spcPct val="100000"/>
              </a:lnSpc>
              <a:spcBef>
                <a:spcPts val="0"/>
              </a:spcBef>
              <a:spcAft>
                <a:spcPts val="0"/>
              </a:spcAft>
              <a:buClr>
                <a:schemeClr val="lt1"/>
              </a:buClr>
              <a:buSzPts val="2400"/>
              <a:buFont typeface="MuseoModerno Black"/>
              <a:buNone/>
              <a:defRPr sz="3200" b="0" i="0" u="none" strike="noStrike" cap="none">
                <a:solidFill>
                  <a:schemeClr val="lt1"/>
                </a:solidFill>
                <a:latin typeface="MuseoModerno Black"/>
                <a:ea typeface="MuseoModerno Black"/>
                <a:cs typeface="MuseoModerno Black"/>
                <a:sym typeface="MuseoModerno Black"/>
              </a:defRPr>
            </a:lvl5pPr>
            <a:lvl6pPr marR="0" lvl="5" algn="l" rtl="0">
              <a:lnSpc>
                <a:spcPct val="100000"/>
              </a:lnSpc>
              <a:spcBef>
                <a:spcPts val="0"/>
              </a:spcBef>
              <a:spcAft>
                <a:spcPts val="0"/>
              </a:spcAft>
              <a:buClr>
                <a:schemeClr val="lt1"/>
              </a:buClr>
              <a:buSzPts val="2400"/>
              <a:buFont typeface="MuseoModerno Black"/>
              <a:buNone/>
              <a:defRPr sz="3200" b="0" i="0" u="none" strike="noStrike" cap="none">
                <a:solidFill>
                  <a:schemeClr val="lt1"/>
                </a:solidFill>
                <a:latin typeface="MuseoModerno Black"/>
                <a:ea typeface="MuseoModerno Black"/>
                <a:cs typeface="MuseoModerno Black"/>
                <a:sym typeface="MuseoModerno Black"/>
              </a:defRPr>
            </a:lvl6pPr>
            <a:lvl7pPr marR="0" lvl="6" algn="l" rtl="0">
              <a:lnSpc>
                <a:spcPct val="100000"/>
              </a:lnSpc>
              <a:spcBef>
                <a:spcPts val="0"/>
              </a:spcBef>
              <a:spcAft>
                <a:spcPts val="0"/>
              </a:spcAft>
              <a:buClr>
                <a:schemeClr val="lt1"/>
              </a:buClr>
              <a:buSzPts val="2400"/>
              <a:buFont typeface="MuseoModerno Black"/>
              <a:buNone/>
              <a:defRPr sz="3200" b="0" i="0" u="none" strike="noStrike" cap="none">
                <a:solidFill>
                  <a:schemeClr val="lt1"/>
                </a:solidFill>
                <a:latin typeface="MuseoModerno Black"/>
                <a:ea typeface="MuseoModerno Black"/>
                <a:cs typeface="MuseoModerno Black"/>
                <a:sym typeface="MuseoModerno Black"/>
              </a:defRPr>
            </a:lvl7pPr>
            <a:lvl8pPr marR="0" lvl="7" algn="l" rtl="0">
              <a:lnSpc>
                <a:spcPct val="100000"/>
              </a:lnSpc>
              <a:spcBef>
                <a:spcPts val="0"/>
              </a:spcBef>
              <a:spcAft>
                <a:spcPts val="0"/>
              </a:spcAft>
              <a:buClr>
                <a:schemeClr val="lt1"/>
              </a:buClr>
              <a:buSzPts val="2400"/>
              <a:buFont typeface="MuseoModerno Black"/>
              <a:buNone/>
              <a:defRPr sz="3200" b="0" i="0" u="none" strike="noStrike" cap="none">
                <a:solidFill>
                  <a:schemeClr val="lt1"/>
                </a:solidFill>
                <a:latin typeface="MuseoModerno Black"/>
                <a:ea typeface="MuseoModerno Black"/>
                <a:cs typeface="MuseoModerno Black"/>
                <a:sym typeface="MuseoModerno Black"/>
              </a:defRPr>
            </a:lvl8pPr>
            <a:lvl9pPr marR="0" lvl="8" algn="l" rtl="0">
              <a:lnSpc>
                <a:spcPct val="100000"/>
              </a:lnSpc>
              <a:spcBef>
                <a:spcPts val="0"/>
              </a:spcBef>
              <a:spcAft>
                <a:spcPts val="0"/>
              </a:spcAft>
              <a:buClr>
                <a:schemeClr val="lt1"/>
              </a:buClr>
              <a:buSzPts val="2400"/>
              <a:buFont typeface="MuseoModerno Black"/>
              <a:buNone/>
              <a:defRPr sz="3200" b="0" i="0" u="none" strike="noStrike" cap="none">
                <a:solidFill>
                  <a:schemeClr val="lt1"/>
                </a:solidFill>
                <a:latin typeface="MuseoModerno Black"/>
                <a:ea typeface="MuseoModerno Black"/>
                <a:cs typeface="MuseoModerno Black"/>
                <a:sym typeface="MuseoModerno Black"/>
              </a:defRPr>
            </a:lvl9pPr>
          </a:lstStyle>
          <a:p>
            <a:r>
              <a:rPr lang="en-US" kern="0" dirty="0" smtClean="0"/>
              <a:t>Achieves</a:t>
            </a:r>
            <a:endParaRPr lang="en-US" kern="0" dirty="0"/>
          </a:p>
        </p:txBody>
      </p:sp>
      <p:sp>
        <p:nvSpPr>
          <p:cNvPr id="18" name="Google Shape;600;p35"/>
          <p:cNvSpPr txBox="1">
            <a:spLocks/>
          </p:cNvSpPr>
          <p:nvPr/>
        </p:nvSpPr>
        <p:spPr>
          <a:xfrm>
            <a:off x="8221133" y="5214933"/>
            <a:ext cx="3175000" cy="646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Jura"/>
              <a:buNone/>
              <a:defRPr sz="1867" b="0" i="0" u="none" strike="noStrike" cap="none">
                <a:solidFill>
                  <a:schemeClr val="lt1"/>
                </a:solidFill>
                <a:latin typeface="Jura"/>
                <a:ea typeface="Jura"/>
                <a:cs typeface="Jura"/>
                <a:sym typeface="Jura"/>
              </a:defRPr>
            </a:lvl1pPr>
            <a:lvl2pPr marL="914400" marR="0" lvl="1" indent="-317500" algn="l" rtl="0">
              <a:lnSpc>
                <a:spcPct val="100000"/>
              </a:lnSpc>
              <a:spcBef>
                <a:spcPts val="0"/>
              </a:spcBef>
              <a:spcAft>
                <a:spcPts val="0"/>
              </a:spcAft>
              <a:buClr>
                <a:schemeClr val="lt1"/>
              </a:buClr>
              <a:buSzPts val="1400"/>
              <a:buFont typeface="Jura"/>
              <a:buNone/>
              <a:defRPr sz="1867" b="0" i="0" u="none" strike="noStrike" cap="none">
                <a:solidFill>
                  <a:schemeClr val="lt1"/>
                </a:solidFill>
                <a:latin typeface="Jura"/>
                <a:ea typeface="Jura"/>
                <a:cs typeface="Jura"/>
                <a:sym typeface="Jura"/>
              </a:defRPr>
            </a:lvl2pPr>
            <a:lvl3pPr marL="1371600" marR="0" lvl="2" indent="-317500" algn="l" rtl="0">
              <a:lnSpc>
                <a:spcPct val="100000"/>
              </a:lnSpc>
              <a:spcBef>
                <a:spcPts val="0"/>
              </a:spcBef>
              <a:spcAft>
                <a:spcPts val="0"/>
              </a:spcAft>
              <a:buClr>
                <a:schemeClr val="lt1"/>
              </a:buClr>
              <a:buSzPts val="1400"/>
              <a:buFont typeface="Jura"/>
              <a:buNone/>
              <a:defRPr sz="1867" b="0" i="0" u="none" strike="noStrike" cap="none">
                <a:solidFill>
                  <a:schemeClr val="lt1"/>
                </a:solidFill>
                <a:latin typeface="Jura"/>
                <a:ea typeface="Jura"/>
                <a:cs typeface="Jura"/>
                <a:sym typeface="Jura"/>
              </a:defRPr>
            </a:lvl3pPr>
            <a:lvl4pPr marL="1828800" marR="0" lvl="3" indent="-317500" algn="l" rtl="0">
              <a:lnSpc>
                <a:spcPct val="100000"/>
              </a:lnSpc>
              <a:spcBef>
                <a:spcPts val="0"/>
              </a:spcBef>
              <a:spcAft>
                <a:spcPts val="0"/>
              </a:spcAft>
              <a:buClr>
                <a:schemeClr val="lt1"/>
              </a:buClr>
              <a:buSzPts val="1400"/>
              <a:buFont typeface="Jura"/>
              <a:buNone/>
              <a:defRPr sz="1867" b="0" i="0" u="none" strike="noStrike" cap="none">
                <a:solidFill>
                  <a:schemeClr val="lt1"/>
                </a:solidFill>
                <a:latin typeface="Jura"/>
                <a:ea typeface="Jura"/>
                <a:cs typeface="Jura"/>
                <a:sym typeface="Jura"/>
              </a:defRPr>
            </a:lvl4pPr>
            <a:lvl5pPr marL="2286000" marR="0" lvl="4" indent="-317500" algn="l" rtl="0">
              <a:lnSpc>
                <a:spcPct val="100000"/>
              </a:lnSpc>
              <a:spcBef>
                <a:spcPts val="0"/>
              </a:spcBef>
              <a:spcAft>
                <a:spcPts val="0"/>
              </a:spcAft>
              <a:buClr>
                <a:schemeClr val="lt1"/>
              </a:buClr>
              <a:buSzPts val="1400"/>
              <a:buFont typeface="Jura"/>
              <a:buNone/>
              <a:defRPr sz="1867" b="0" i="0" u="none" strike="noStrike" cap="none">
                <a:solidFill>
                  <a:schemeClr val="lt1"/>
                </a:solidFill>
                <a:latin typeface="Jura"/>
                <a:ea typeface="Jura"/>
                <a:cs typeface="Jura"/>
                <a:sym typeface="Jura"/>
              </a:defRPr>
            </a:lvl5pPr>
            <a:lvl6pPr marL="2743200" marR="0" lvl="5" indent="-317500" algn="l" rtl="0">
              <a:lnSpc>
                <a:spcPct val="100000"/>
              </a:lnSpc>
              <a:spcBef>
                <a:spcPts val="0"/>
              </a:spcBef>
              <a:spcAft>
                <a:spcPts val="0"/>
              </a:spcAft>
              <a:buClr>
                <a:schemeClr val="lt1"/>
              </a:buClr>
              <a:buSzPts val="1400"/>
              <a:buFont typeface="Jura"/>
              <a:buNone/>
              <a:defRPr sz="1867" b="0" i="0" u="none" strike="noStrike" cap="none">
                <a:solidFill>
                  <a:schemeClr val="lt1"/>
                </a:solidFill>
                <a:latin typeface="Jura"/>
                <a:ea typeface="Jura"/>
                <a:cs typeface="Jura"/>
                <a:sym typeface="Jura"/>
              </a:defRPr>
            </a:lvl6pPr>
            <a:lvl7pPr marL="3200400" marR="0" lvl="6" indent="-317500" algn="l" rtl="0">
              <a:lnSpc>
                <a:spcPct val="100000"/>
              </a:lnSpc>
              <a:spcBef>
                <a:spcPts val="0"/>
              </a:spcBef>
              <a:spcAft>
                <a:spcPts val="0"/>
              </a:spcAft>
              <a:buClr>
                <a:schemeClr val="lt1"/>
              </a:buClr>
              <a:buSzPts val="1400"/>
              <a:buFont typeface="Jura"/>
              <a:buNone/>
              <a:defRPr sz="1867" b="0" i="0" u="none" strike="noStrike" cap="none">
                <a:solidFill>
                  <a:schemeClr val="lt1"/>
                </a:solidFill>
                <a:latin typeface="Jura"/>
                <a:ea typeface="Jura"/>
                <a:cs typeface="Jura"/>
                <a:sym typeface="Jura"/>
              </a:defRPr>
            </a:lvl7pPr>
            <a:lvl8pPr marL="3657600" marR="0" lvl="7" indent="-317500" algn="l" rtl="0">
              <a:lnSpc>
                <a:spcPct val="100000"/>
              </a:lnSpc>
              <a:spcBef>
                <a:spcPts val="0"/>
              </a:spcBef>
              <a:spcAft>
                <a:spcPts val="0"/>
              </a:spcAft>
              <a:buClr>
                <a:schemeClr val="lt1"/>
              </a:buClr>
              <a:buSzPts val="1400"/>
              <a:buFont typeface="Jura"/>
              <a:buNone/>
              <a:defRPr sz="1867" b="0" i="0" u="none" strike="noStrike" cap="none">
                <a:solidFill>
                  <a:schemeClr val="lt1"/>
                </a:solidFill>
                <a:latin typeface="Jura"/>
                <a:ea typeface="Jura"/>
                <a:cs typeface="Jura"/>
                <a:sym typeface="Jura"/>
              </a:defRPr>
            </a:lvl8pPr>
            <a:lvl9pPr marL="4114800" marR="0" lvl="8" indent="-317500" algn="l" rtl="0">
              <a:lnSpc>
                <a:spcPct val="100000"/>
              </a:lnSpc>
              <a:spcBef>
                <a:spcPts val="0"/>
              </a:spcBef>
              <a:spcAft>
                <a:spcPts val="0"/>
              </a:spcAft>
              <a:buClr>
                <a:schemeClr val="lt1"/>
              </a:buClr>
              <a:buSzPts val="1400"/>
              <a:buFont typeface="Jura"/>
              <a:buNone/>
              <a:defRPr sz="1867" b="0" i="0" u="none" strike="noStrike" cap="none">
                <a:solidFill>
                  <a:schemeClr val="lt1"/>
                </a:solidFill>
                <a:latin typeface="Jura"/>
                <a:ea typeface="Jura"/>
                <a:cs typeface="Jura"/>
                <a:sym typeface="Jura"/>
              </a:defRPr>
            </a:lvl9pPr>
          </a:lstStyle>
          <a:p>
            <a:pPr marL="0" indent="0"/>
            <a:r>
              <a:rPr lang="en-US" kern="0" dirty="0" smtClean="0"/>
              <a:t>What we want to achieve?</a:t>
            </a:r>
            <a:endParaRPr lang="en-US" kern="0" dirty="0"/>
          </a:p>
        </p:txBody>
      </p:sp>
    </p:spTree>
    <p:extLst>
      <p:ext uri="{BB962C8B-B14F-4D97-AF65-F5344CB8AC3E}">
        <p14:creationId xmlns:p14="http://schemas.microsoft.com/office/powerpoint/2010/main" val="3205056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6"/>
        <p:cNvGrpSpPr/>
        <p:nvPr/>
      </p:nvGrpSpPr>
      <p:grpSpPr>
        <a:xfrm>
          <a:off x="0" y="0"/>
          <a:ext cx="0" cy="0"/>
          <a:chOff x="0" y="0"/>
          <a:chExt cx="0" cy="0"/>
        </a:xfrm>
      </p:grpSpPr>
      <p:sp>
        <p:nvSpPr>
          <p:cNvPr id="977" name="Google Shape;977;p50"/>
          <p:cNvSpPr txBox="1">
            <a:spLocks noGrp="1"/>
          </p:cNvSpPr>
          <p:nvPr>
            <p:ph type="title"/>
          </p:nvPr>
        </p:nvSpPr>
        <p:spPr>
          <a:xfrm>
            <a:off x="4749800" y="4611272"/>
            <a:ext cx="6488800" cy="1638800"/>
          </a:xfrm>
          <a:prstGeom prst="rect">
            <a:avLst/>
          </a:prstGeom>
        </p:spPr>
        <p:txBody>
          <a:bodyPr spcFirstLastPara="1" wrap="square" lIns="121900" tIns="121900" rIns="609600" bIns="121900" anchor="ctr" anchorCtr="0">
            <a:noAutofit/>
          </a:bodyPr>
          <a:lstStyle/>
          <a:p>
            <a:r>
              <a:rPr lang="en" dirty="0">
                <a:solidFill>
                  <a:schemeClr val="accent1"/>
                </a:solidFill>
              </a:rPr>
              <a:t>Communication Goals</a:t>
            </a:r>
            <a:endParaRPr dirty="0">
              <a:solidFill>
                <a:schemeClr val="accent1"/>
              </a:solidFill>
            </a:endParaRPr>
          </a:p>
        </p:txBody>
      </p:sp>
      <p:grpSp>
        <p:nvGrpSpPr>
          <p:cNvPr id="978" name="Google Shape;978;p50"/>
          <p:cNvGrpSpPr/>
          <p:nvPr/>
        </p:nvGrpSpPr>
        <p:grpSpPr>
          <a:xfrm>
            <a:off x="-311766" y="350490"/>
            <a:ext cx="8401492" cy="509521"/>
            <a:chOff x="-233825" y="262867"/>
            <a:chExt cx="6301119" cy="382141"/>
          </a:xfrm>
        </p:grpSpPr>
        <p:cxnSp>
          <p:nvCxnSpPr>
            <p:cNvPr id="979" name="Google Shape;979;p50"/>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980" name="Google Shape;980;p50"/>
            <p:cNvGrpSpPr/>
            <p:nvPr/>
          </p:nvGrpSpPr>
          <p:grpSpPr>
            <a:xfrm rot="2700771">
              <a:off x="5739001" y="321019"/>
              <a:ext cx="274531" cy="265837"/>
              <a:chOff x="6021400" y="1654100"/>
              <a:chExt cx="435350" cy="421375"/>
            </a:xfrm>
          </p:grpSpPr>
          <p:sp>
            <p:nvSpPr>
              <p:cNvPr id="981" name="Google Shape;981;p50"/>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82" name="Google Shape;982;p50"/>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983" name="Google Shape;983;p50"/>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spTree>
    <p:extLst>
      <p:ext uri="{BB962C8B-B14F-4D97-AF65-F5344CB8AC3E}">
        <p14:creationId xmlns:p14="http://schemas.microsoft.com/office/powerpoint/2010/main" val="2906208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39"/>
          <p:cNvSpPr txBox="1">
            <a:spLocks noGrp="1"/>
          </p:cNvSpPr>
          <p:nvPr>
            <p:ph type="title"/>
          </p:nvPr>
        </p:nvSpPr>
        <p:spPr>
          <a:xfrm>
            <a:off x="1448767" y="4719667"/>
            <a:ext cx="3950000" cy="709200"/>
          </a:xfrm>
          <a:prstGeom prst="rect">
            <a:avLst/>
          </a:prstGeom>
        </p:spPr>
        <p:txBody>
          <a:bodyPr spcFirstLastPara="1" wrap="square" lIns="121900" tIns="121900" rIns="121900" bIns="121900" anchor="ctr" anchorCtr="0">
            <a:noAutofit/>
          </a:bodyPr>
          <a:lstStyle/>
          <a:p>
            <a:r>
              <a:rPr lang="en"/>
              <a:t>—William J. </a:t>
            </a:r>
            <a:r>
              <a:rPr lang="en">
                <a:solidFill>
                  <a:schemeClr val="accent1"/>
                </a:solidFill>
              </a:rPr>
              <a:t>Mitchell</a:t>
            </a:r>
            <a:endParaRPr>
              <a:solidFill>
                <a:schemeClr val="accent1"/>
              </a:solidFill>
            </a:endParaRPr>
          </a:p>
        </p:txBody>
      </p:sp>
      <p:sp>
        <p:nvSpPr>
          <p:cNvPr id="670" name="Google Shape;670;p39"/>
          <p:cNvSpPr txBox="1">
            <a:spLocks noGrp="1"/>
          </p:cNvSpPr>
          <p:nvPr>
            <p:ph type="subTitle" idx="1"/>
          </p:nvPr>
        </p:nvSpPr>
        <p:spPr>
          <a:xfrm>
            <a:off x="1448767" y="1429133"/>
            <a:ext cx="8303600" cy="3174400"/>
          </a:xfrm>
          <a:prstGeom prst="rect">
            <a:avLst/>
          </a:prstGeom>
        </p:spPr>
        <p:txBody>
          <a:bodyPr spcFirstLastPara="1" wrap="square" lIns="121900" tIns="121900" rIns="121900" bIns="121900" anchor="ctr" anchorCtr="0">
            <a:noAutofit/>
          </a:bodyPr>
          <a:lstStyle/>
          <a:p>
            <a:pPr marL="0" indent="0"/>
            <a:r>
              <a:rPr lang="en"/>
              <a:t>“Imagine a kind of system where you have lightweight electric vehicles relatively small battery capacity, and then picking up charge wherever they park. You never have to worry about filling up your car.”</a:t>
            </a:r>
            <a:endParaRPr/>
          </a:p>
        </p:txBody>
      </p:sp>
    </p:spTree>
    <p:extLst>
      <p:ext uri="{BB962C8B-B14F-4D97-AF65-F5344CB8AC3E}">
        <p14:creationId xmlns:p14="http://schemas.microsoft.com/office/powerpoint/2010/main" val="1221796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45"/>
          <p:cNvSpPr/>
          <p:nvPr/>
        </p:nvSpPr>
        <p:spPr>
          <a:xfrm>
            <a:off x="4468584" y="3358433"/>
            <a:ext cx="3254800" cy="2516800"/>
          </a:xfrm>
          <a:prstGeom prst="snip2DiagRect">
            <a:avLst>
              <a:gd name="adj1" fmla="val 0"/>
              <a:gd name="adj2" fmla="val 16376"/>
            </a:avLst>
          </a:prstGeom>
          <a:solidFill>
            <a:srgbClr val="030325">
              <a:alpha val="31279"/>
            </a:srgbClr>
          </a:solid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27" name="Google Shape;627;p45"/>
          <p:cNvSpPr/>
          <p:nvPr/>
        </p:nvSpPr>
        <p:spPr>
          <a:xfrm>
            <a:off x="8099833" y="1724567"/>
            <a:ext cx="3254800" cy="2516800"/>
          </a:xfrm>
          <a:prstGeom prst="snip2DiagRect">
            <a:avLst>
              <a:gd name="adj1" fmla="val 0"/>
              <a:gd name="adj2" fmla="val 16376"/>
            </a:avLst>
          </a:prstGeom>
          <a:solidFill>
            <a:srgbClr val="030325">
              <a:alpha val="31279"/>
            </a:srgbClr>
          </a:solid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28" name="Google Shape;628;p45"/>
          <p:cNvSpPr/>
          <p:nvPr/>
        </p:nvSpPr>
        <p:spPr>
          <a:xfrm>
            <a:off x="837367" y="2342400"/>
            <a:ext cx="3254800" cy="2516800"/>
          </a:xfrm>
          <a:prstGeom prst="snip2DiagRect">
            <a:avLst>
              <a:gd name="adj1" fmla="val 0"/>
              <a:gd name="adj2" fmla="val 16376"/>
            </a:avLst>
          </a:prstGeom>
          <a:solidFill>
            <a:srgbClr val="030325">
              <a:alpha val="31279"/>
            </a:srgbClr>
          </a:solid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29" name="Google Shape;629;p45"/>
          <p:cNvSpPr txBox="1">
            <a:spLocks noGrp="1"/>
          </p:cNvSpPr>
          <p:nvPr>
            <p:ph type="title"/>
          </p:nvPr>
        </p:nvSpPr>
        <p:spPr>
          <a:xfrm>
            <a:off x="960400" y="603100"/>
            <a:ext cx="9568000" cy="820800"/>
          </a:xfrm>
          <a:prstGeom prst="rect">
            <a:avLst/>
          </a:prstGeom>
        </p:spPr>
        <p:txBody>
          <a:bodyPr spcFirstLastPara="1" wrap="square" lIns="121900" tIns="121900" rIns="121900" bIns="121900" anchor="t" anchorCtr="0">
            <a:noAutofit/>
          </a:bodyPr>
          <a:lstStyle/>
          <a:p>
            <a:r>
              <a:rPr lang="en-US" dirty="0" smtClean="0"/>
              <a:t>COMMUNICATION </a:t>
            </a:r>
            <a:r>
              <a:rPr lang="en" dirty="0" smtClean="0"/>
              <a:t>GOALS</a:t>
            </a:r>
            <a:endParaRPr dirty="0"/>
          </a:p>
        </p:txBody>
      </p:sp>
      <p:sp>
        <p:nvSpPr>
          <p:cNvPr id="630" name="Google Shape;630;p45"/>
          <p:cNvSpPr txBox="1">
            <a:spLocks noGrp="1"/>
          </p:cNvSpPr>
          <p:nvPr>
            <p:ph type="subTitle" idx="1"/>
          </p:nvPr>
        </p:nvSpPr>
        <p:spPr>
          <a:xfrm>
            <a:off x="954748" y="2745084"/>
            <a:ext cx="3020000" cy="615600"/>
          </a:xfrm>
          <a:prstGeom prst="rect">
            <a:avLst/>
          </a:prstGeom>
        </p:spPr>
        <p:txBody>
          <a:bodyPr spcFirstLastPara="1" wrap="square" lIns="121900" tIns="121900" rIns="121900" bIns="121900" anchor="ctr" anchorCtr="0">
            <a:noAutofit/>
          </a:bodyPr>
          <a:lstStyle/>
          <a:p>
            <a:pPr marL="0" indent="0">
              <a:spcAft>
                <a:spcPts val="1600"/>
              </a:spcAft>
            </a:pPr>
            <a:r>
              <a:rPr lang="en"/>
              <a:t>GOAL 1</a:t>
            </a:r>
            <a:endParaRPr/>
          </a:p>
        </p:txBody>
      </p:sp>
      <p:sp>
        <p:nvSpPr>
          <p:cNvPr id="631" name="Google Shape;631;p45"/>
          <p:cNvSpPr txBox="1">
            <a:spLocks noGrp="1"/>
          </p:cNvSpPr>
          <p:nvPr>
            <p:ph type="subTitle" idx="2"/>
          </p:nvPr>
        </p:nvSpPr>
        <p:spPr>
          <a:xfrm>
            <a:off x="949992" y="3167877"/>
            <a:ext cx="3020000" cy="1447274"/>
          </a:xfrm>
          <a:prstGeom prst="rect">
            <a:avLst/>
          </a:prstGeom>
        </p:spPr>
        <p:txBody>
          <a:bodyPr spcFirstLastPara="1" wrap="square" lIns="121900" tIns="121900" rIns="121900" bIns="121900" anchor="t" anchorCtr="0">
            <a:noAutofit/>
          </a:bodyPr>
          <a:lstStyle/>
          <a:p>
            <a:pPr marL="0" indent="0">
              <a:spcAft>
                <a:spcPts val="1600"/>
              </a:spcAft>
            </a:pPr>
            <a:r>
              <a:rPr lang="en" dirty="0" smtClean="0"/>
              <a:t>To make EV that is cheap and has international quality standard</a:t>
            </a:r>
            <a:endParaRPr dirty="0"/>
          </a:p>
        </p:txBody>
      </p:sp>
      <p:sp>
        <p:nvSpPr>
          <p:cNvPr id="632" name="Google Shape;632;p45"/>
          <p:cNvSpPr txBox="1">
            <a:spLocks noGrp="1"/>
          </p:cNvSpPr>
          <p:nvPr>
            <p:ph type="subTitle" idx="3"/>
          </p:nvPr>
        </p:nvSpPr>
        <p:spPr>
          <a:xfrm>
            <a:off x="4585999" y="3761117"/>
            <a:ext cx="3020000" cy="615600"/>
          </a:xfrm>
          <a:prstGeom prst="rect">
            <a:avLst/>
          </a:prstGeom>
        </p:spPr>
        <p:txBody>
          <a:bodyPr spcFirstLastPara="1" wrap="square" lIns="121900" tIns="121900" rIns="121900" bIns="121900" anchor="ctr" anchorCtr="0">
            <a:noAutofit/>
          </a:bodyPr>
          <a:lstStyle/>
          <a:p>
            <a:pPr marL="0" indent="0">
              <a:spcAft>
                <a:spcPts val="1600"/>
              </a:spcAft>
            </a:pPr>
            <a:r>
              <a:rPr lang="en"/>
              <a:t>GOAL 2</a:t>
            </a:r>
            <a:endParaRPr/>
          </a:p>
        </p:txBody>
      </p:sp>
      <p:sp>
        <p:nvSpPr>
          <p:cNvPr id="633" name="Google Shape;633;p45"/>
          <p:cNvSpPr txBox="1">
            <a:spLocks noGrp="1"/>
          </p:cNvSpPr>
          <p:nvPr>
            <p:ph type="subTitle" idx="4"/>
          </p:nvPr>
        </p:nvSpPr>
        <p:spPr>
          <a:xfrm>
            <a:off x="4586009" y="4241353"/>
            <a:ext cx="3020000" cy="1444552"/>
          </a:xfrm>
          <a:prstGeom prst="rect">
            <a:avLst/>
          </a:prstGeom>
        </p:spPr>
        <p:txBody>
          <a:bodyPr spcFirstLastPara="1" wrap="square" lIns="121900" tIns="121900" rIns="121900" bIns="121900" anchor="t" anchorCtr="0">
            <a:noAutofit/>
          </a:bodyPr>
          <a:lstStyle/>
          <a:p>
            <a:pPr marL="0" indent="0">
              <a:spcAft>
                <a:spcPts val="1600"/>
              </a:spcAft>
            </a:pPr>
            <a:r>
              <a:rPr lang="en" dirty="0" smtClean="0"/>
              <a:t>Every Pakistani can afford E</a:t>
            </a:r>
            <a:r>
              <a:rPr lang="en-US" dirty="0"/>
              <a:t>V</a:t>
            </a:r>
            <a:r>
              <a:rPr lang="en" dirty="0" smtClean="0"/>
              <a:t>s so that environment pollution can be minimized </a:t>
            </a:r>
            <a:endParaRPr dirty="0"/>
          </a:p>
        </p:txBody>
      </p:sp>
      <p:sp>
        <p:nvSpPr>
          <p:cNvPr id="634" name="Google Shape;634;p45"/>
          <p:cNvSpPr txBox="1">
            <a:spLocks noGrp="1"/>
          </p:cNvSpPr>
          <p:nvPr>
            <p:ph type="subTitle" idx="5"/>
          </p:nvPr>
        </p:nvSpPr>
        <p:spPr>
          <a:xfrm>
            <a:off x="8217265" y="2127251"/>
            <a:ext cx="3020000" cy="615600"/>
          </a:xfrm>
          <a:prstGeom prst="rect">
            <a:avLst/>
          </a:prstGeom>
        </p:spPr>
        <p:txBody>
          <a:bodyPr spcFirstLastPara="1" wrap="square" lIns="121900" tIns="121900" rIns="121900" bIns="121900" anchor="ctr" anchorCtr="0">
            <a:noAutofit/>
          </a:bodyPr>
          <a:lstStyle/>
          <a:p>
            <a:pPr marL="0" indent="0">
              <a:spcAft>
                <a:spcPts val="1600"/>
              </a:spcAft>
            </a:pPr>
            <a:r>
              <a:rPr lang="en"/>
              <a:t>GOAL 3</a:t>
            </a:r>
            <a:endParaRPr/>
          </a:p>
        </p:txBody>
      </p:sp>
      <p:sp>
        <p:nvSpPr>
          <p:cNvPr id="635" name="Google Shape;635;p45"/>
          <p:cNvSpPr txBox="1">
            <a:spLocks noGrp="1"/>
          </p:cNvSpPr>
          <p:nvPr>
            <p:ph type="subTitle" idx="6"/>
          </p:nvPr>
        </p:nvSpPr>
        <p:spPr>
          <a:xfrm>
            <a:off x="8217268" y="2607487"/>
            <a:ext cx="3020000" cy="1474062"/>
          </a:xfrm>
          <a:prstGeom prst="rect">
            <a:avLst/>
          </a:prstGeom>
        </p:spPr>
        <p:txBody>
          <a:bodyPr spcFirstLastPara="1" wrap="square" lIns="121900" tIns="121900" rIns="121900" bIns="121900" anchor="t" anchorCtr="0">
            <a:noAutofit/>
          </a:bodyPr>
          <a:lstStyle/>
          <a:p>
            <a:pPr marL="0" indent="0">
              <a:spcAft>
                <a:spcPts val="1600"/>
              </a:spcAft>
            </a:pPr>
            <a:r>
              <a:rPr lang="en" dirty="0" smtClean="0"/>
              <a:t>Achievement of goal number 2 will help to generate profit for the company to grow </a:t>
            </a:r>
            <a:endParaRPr dirty="0"/>
          </a:p>
        </p:txBody>
      </p:sp>
      <p:sp>
        <p:nvSpPr>
          <p:cNvPr id="636" name="Google Shape;636;p45"/>
          <p:cNvSpPr/>
          <p:nvPr/>
        </p:nvSpPr>
        <p:spPr>
          <a:xfrm>
            <a:off x="3266348" y="1983201"/>
            <a:ext cx="727200" cy="682800"/>
          </a:xfrm>
          <a:prstGeom prst="snip2DiagRect">
            <a:avLst>
              <a:gd name="adj1" fmla="val 0"/>
              <a:gd name="adj2" fmla="val 23043"/>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637" name="Google Shape;637;p45"/>
          <p:cNvGrpSpPr/>
          <p:nvPr/>
        </p:nvGrpSpPr>
        <p:grpSpPr>
          <a:xfrm>
            <a:off x="3475391" y="2227144"/>
            <a:ext cx="309116" cy="194912"/>
            <a:chOff x="3679750" y="1562750"/>
            <a:chExt cx="352550" cy="222300"/>
          </a:xfrm>
        </p:grpSpPr>
        <p:cxnSp>
          <p:nvCxnSpPr>
            <p:cNvPr id="638" name="Google Shape;638;p45"/>
            <p:cNvCxnSpPr/>
            <p:nvPr/>
          </p:nvCxnSpPr>
          <p:spPr>
            <a:xfrm>
              <a:off x="3679750" y="1650950"/>
              <a:ext cx="134100" cy="134100"/>
            </a:xfrm>
            <a:prstGeom prst="straightConnector1">
              <a:avLst/>
            </a:prstGeom>
            <a:noFill/>
            <a:ln w="19050" cap="flat" cmpd="sng">
              <a:solidFill>
                <a:schemeClr val="lt1"/>
              </a:solidFill>
              <a:prstDash val="solid"/>
              <a:round/>
              <a:headEnd type="none" w="med" len="med"/>
              <a:tailEnd type="none" w="med" len="med"/>
            </a:ln>
          </p:spPr>
        </p:cxnSp>
        <p:cxnSp>
          <p:nvCxnSpPr>
            <p:cNvPr id="639" name="Google Shape;639;p45"/>
            <p:cNvCxnSpPr/>
            <p:nvPr/>
          </p:nvCxnSpPr>
          <p:spPr>
            <a:xfrm rot="10800000" flipH="1">
              <a:off x="3810000" y="1562750"/>
              <a:ext cx="222300" cy="222300"/>
            </a:xfrm>
            <a:prstGeom prst="straightConnector1">
              <a:avLst/>
            </a:prstGeom>
            <a:noFill/>
            <a:ln w="19050" cap="flat" cmpd="sng">
              <a:solidFill>
                <a:schemeClr val="lt1"/>
              </a:solidFill>
              <a:prstDash val="solid"/>
              <a:round/>
              <a:headEnd type="none" w="med" len="med"/>
              <a:tailEnd type="none" w="med" len="med"/>
            </a:ln>
          </p:spPr>
        </p:cxnSp>
      </p:grpSp>
      <p:sp>
        <p:nvSpPr>
          <p:cNvPr id="640" name="Google Shape;640;p45"/>
          <p:cNvSpPr/>
          <p:nvPr/>
        </p:nvSpPr>
        <p:spPr>
          <a:xfrm>
            <a:off x="4668048" y="2923935"/>
            <a:ext cx="727200" cy="682800"/>
          </a:xfrm>
          <a:prstGeom prst="snip2DiagRect">
            <a:avLst>
              <a:gd name="adj1" fmla="val 0"/>
              <a:gd name="adj2" fmla="val 23043"/>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641" name="Google Shape;641;p45"/>
          <p:cNvGrpSpPr/>
          <p:nvPr/>
        </p:nvGrpSpPr>
        <p:grpSpPr>
          <a:xfrm>
            <a:off x="4877091" y="3167877"/>
            <a:ext cx="309116" cy="194912"/>
            <a:chOff x="3679750" y="1562750"/>
            <a:chExt cx="352550" cy="222300"/>
          </a:xfrm>
        </p:grpSpPr>
        <p:cxnSp>
          <p:nvCxnSpPr>
            <p:cNvPr id="642" name="Google Shape;642;p45"/>
            <p:cNvCxnSpPr/>
            <p:nvPr/>
          </p:nvCxnSpPr>
          <p:spPr>
            <a:xfrm>
              <a:off x="3679750" y="1650950"/>
              <a:ext cx="134100" cy="134100"/>
            </a:xfrm>
            <a:prstGeom prst="straightConnector1">
              <a:avLst/>
            </a:prstGeom>
            <a:noFill/>
            <a:ln w="19050" cap="flat" cmpd="sng">
              <a:solidFill>
                <a:schemeClr val="lt1"/>
              </a:solidFill>
              <a:prstDash val="solid"/>
              <a:round/>
              <a:headEnd type="none" w="med" len="med"/>
              <a:tailEnd type="none" w="med" len="med"/>
            </a:ln>
          </p:spPr>
        </p:cxnSp>
        <p:cxnSp>
          <p:nvCxnSpPr>
            <p:cNvPr id="643" name="Google Shape;643;p45"/>
            <p:cNvCxnSpPr/>
            <p:nvPr/>
          </p:nvCxnSpPr>
          <p:spPr>
            <a:xfrm rot="10800000" flipH="1">
              <a:off x="3810000" y="1562750"/>
              <a:ext cx="222300" cy="222300"/>
            </a:xfrm>
            <a:prstGeom prst="straightConnector1">
              <a:avLst/>
            </a:prstGeom>
            <a:noFill/>
            <a:ln w="19050" cap="flat" cmpd="sng">
              <a:solidFill>
                <a:schemeClr val="lt1"/>
              </a:solidFill>
              <a:prstDash val="solid"/>
              <a:round/>
              <a:headEnd type="none" w="med" len="med"/>
              <a:tailEnd type="none" w="med" len="med"/>
            </a:ln>
          </p:spPr>
        </p:cxnSp>
      </p:grpSp>
      <p:sp>
        <p:nvSpPr>
          <p:cNvPr id="644" name="Google Shape;644;p45"/>
          <p:cNvSpPr/>
          <p:nvPr/>
        </p:nvSpPr>
        <p:spPr>
          <a:xfrm>
            <a:off x="8259815" y="1341992"/>
            <a:ext cx="727200" cy="682800"/>
          </a:xfrm>
          <a:prstGeom prst="snip2DiagRect">
            <a:avLst>
              <a:gd name="adj1" fmla="val 0"/>
              <a:gd name="adj2" fmla="val 23043"/>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645" name="Google Shape;645;p45"/>
          <p:cNvGrpSpPr/>
          <p:nvPr/>
        </p:nvGrpSpPr>
        <p:grpSpPr>
          <a:xfrm>
            <a:off x="8468858" y="1585935"/>
            <a:ext cx="309116" cy="194912"/>
            <a:chOff x="3679750" y="1562750"/>
            <a:chExt cx="352550" cy="222300"/>
          </a:xfrm>
        </p:grpSpPr>
        <p:cxnSp>
          <p:nvCxnSpPr>
            <p:cNvPr id="646" name="Google Shape;646;p45"/>
            <p:cNvCxnSpPr/>
            <p:nvPr/>
          </p:nvCxnSpPr>
          <p:spPr>
            <a:xfrm>
              <a:off x="3679750" y="1650950"/>
              <a:ext cx="134100" cy="134100"/>
            </a:xfrm>
            <a:prstGeom prst="straightConnector1">
              <a:avLst/>
            </a:prstGeom>
            <a:noFill/>
            <a:ln w="19050" cap="flat" cmpd="sng">
              <a:solidFill>
                <a:schemeClr val="lt1"/>
              </a:solidFill>
              <a:prstDash val="solid"/>
              <a:round/>
              <a:headEnd type="none" w="med" len="med"/>
              <a:tailEnd type="none" w="med" len="med"/>
            </a:ln>
          </p:spPr>
        </p:cxnSp>
        <p:cxnSp>
          <p:nvCxnSpPr>
            <p:cNvPr id="647" name="Google Shape;647;p45"/>
            <p:cNvCxnSpPr/>
            <p:nvPr/>
          </p:nvCxnSpPr>
          <p:spPr>
            <a:xfrm rot="10800000" flipH="1">
              <a:off x="3810000" y="1562750"/>
              <a:ext cx="222300" cy="222300"/>
            </a:xfrm>
            <a:prstGeom prst="straightConnector1">
              <a:avLst/>
            </a:prstGeom>
            <a:noFill/>
            <a:ln w="19050" cap="flat" cmpd="sng">
              <a:solidFill>
                <a:schemeClr val="lt1"/>
              </a:solidFill>
              <a:prstDash val="solid"/>
              <a:round/>
              <a:headEnd type="none" w="med" len="med"/>
              <a:tailEnd type="none" w="med" len="med"/>
            </a:ln>
          </p:spPr>
        </p:cxnSp>
      </p:grpSp>
      <p:grpSp>
        <p:nvGrpSpPr>
          <p:cNvPr id="648" name="Google Shape;648;p45"/>
          <p:cNvGrpSpPr/>
          <p:nvPr/>
        </p:nvGrpSpPr>
        <p:grpSpPr>
          <a:xfrm>
            <a:off x="6002534" y="2421517"/>
            <a:ext cx="1316327" cy="342000"/>
            <a:chOff x="713275" y="4065425"/>
            <a:chExt cx="987245" cy="256500"/>
          </a:xfrm>
        </p:grpSpPr>
        <p:sp>
          <p:nvSpPr>
            <p:cNvPr id="649" name="Google Shape;649;p45"/>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50" name="Google Shape;650;p45"/>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51" name="Google Shape;651;p45"/>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652" name="Google Shape;652;p45"/>
          <p:cNvGrpSpPr/>
          <p:nvPr/>
        </p:nvGrpSpPr>
        <p:grpSpPr>
          <a:xfrm rot="10800000">
            <a:off x="9482601" y="5330934"/>
            <a:ext cx="2761233" cy="854333"/>
            <a:chOff x="205975" y="-266800"/>
            <a:chExt cx="2070925" cy="640750"/>
          </a:xfrm>
        </p:grpSpPr>
        <p:cxnSp>
          <p:nvCxnSpPr>
            <p:cNvPr id="653" name="Google Shape;653;p45"/>
            <p:cNvCxnSpPr/>
            <p:nvPr/>
          </p:nvCxnSpPr>
          <p:spPr>
            <a:xfrm>
              <a:off x="205975" y="-266800"/>
              <a:ext cx="637200" cy="637200"/>
            </a:xfrm>
            <a:prstGeom prst="straightConnector1">
              <a:avLst/>
            </a:prstGeom>
            <a:noFill/>
            <a:ln w="9525" cap="flat" cmpd="sng">
              <a:solidFill>
                <a:schemeClr val="accent2"/>
              </a:solidFill>
              <a:prstDash val="solid"/>
              <a:round/>
              <a:headEnd type="none" w="med" len="med"/>
              <a:tailEnd type="none" w="med" len="med"/>
            </a:ln>
          </p:spPr>
        </p:cxnSp>
        <p:cxnSp>
          <p:nvCxnSpPr>
            <p:cNvPr id="654" name="Google Shape;654;p45"/>
            <p:cNvCxnSpPr/>
            <p:nvPr/>
          </p:nvCxnSpPr>
          <p:spPr>
            <a:xfrm>
              <a:off x="839600" y="373950"/>
              <a:ext cx="1437300" cy="0"/>
            </a:xfrm>
            <a:prstGeom prst="straightConnector1">
              <a:avLst/>
            </a:prstGeom>
            <a:noFill/>
            <a:ln w="9525" cap="flat" cmpd="sng">
              <a:solidFill>
                <a:schemeClr val="accent2"/>
              </a:solidFill>
              <a:prstDash val="solid"/>
              <a:round/>
              <a:headEnd type="none" w="med" len="med"/>
              <a:tailEnd type="oval" w="med" len="med"/>
            </a:ln>
          </p:spPr>
        </p:cxnSp>
      </p:grpSp>
      <p:grpSp>
        <p:nvGrpSpPr>
          <p:cNvPr id="655" name="Google Shape;655;p45"/>
          <p:cNvGrpSpPr/>
          <p:nvPr/>
        </p:nvGrpSpPr>
        <p:grpSpPr>
          <a:xfrm rot="10800000" flipH="1">
            <a:off x="-51833" y="5875234"/>
            <a:ext cx="3523233" cy="854333"/>
            <a:chOff x="205975" y="-266800"/>
            <a:chExt cx="2642425" cy="640750"/>
          </a:xfrm>
        </p:grpSpPr>
        <p:cxnSp>
          <p:nvCxnSpPr>
            <p:cNvPr id="656" name="Google Shape;656;p45"/>
            <p:cNvCxnSpPr/>
            <p:nvPr/>
          </p:nvCxnSpPr>
          <p:spPr>
            <a:xfrm>
              <a:off x="205975" y="-266800"/>
              <a:ext cx="637200" cy="637200"/>
            </a:xfrm>
            <a:prstGeom prst="straightConnector1">
              <a:avLst/>
            </a:prstGeom>
            <a:noFill/>
            <a:ln w="9525" cap="flat" cmpd="sng">
              <a:solidFill>
                <a:schemeClr val="accent2"/>
              </a:solidFill>
              <a:prstDash val="solid"/>
              <a:round/>
              <a:headEnd type="none" w="med" len="med"/>
              <a:tailEnd type="none" w="med" len="med"/>
            </a:ln>
          </p:spPr>
        </p:cxnSp>
        <p:cxnSp>
          <p:nvCxnSpPr>
            <p:cNvPr id="657" name="Google Shape;657;p45"/>
            <p:cNvCxnSpPr/>
            <p:nvPr/>
          </p:nvCxnSpPr>
          <p:spPr>
            <a:xfrm>
              <a:off x="839600" y="373950"/>
              <a:ext cx="2008800" cy="0"/>
            </a:xfrm>
            <a:prstGeom prst="straightConnector1">
              <a:avLst/>
            </a:prstGeom>
            <a:noFill/>
            <a:ln w="9525" cap="flat" cmpd="sng">
              <a:solidFill>
                <a:schemeClr val="accent2"/>
              </a:solidFill>
              <a:prstDash val="solid"/>
              <a:round/>
              <a:headEnd type="none" w="med" len="med"/>
              <a:tailEnd type="oval" w="med" len="med"/>
            </a:ln>
          </p:spPr>
        </p:cxnSp>
      </p:grpSp>
      <p:grpSp>
        <p:nvGrpSpPr>
          <p:cNvPr id="658" name="Google Shape;658;p45"/>
          <p:cNvGrpSpPr/>
          <p:nvPr/>
        </p:nvGrpSpPr>
        <p:grpSpPr>
          <a:xfrm>
            <a:off x="1806605" y="5196200"/>
            <a:ext cx="1316327" cy="342000"/>
            <a:chOff x="713275" y="4065425"/>
            <a:chExt cx="987245" cy="256500"/>
          </a:xfrm>
        </p:grpSpPr>
        <p:sp>
          <p:nvSpPr>
            <p:cNvPr id="659" name="Google Shape;659;p45"/>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0" name="Google Shape;660;p45"/>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1" name="Google Shape;661;p45"/>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grpSp>
        <p:nvGrpSpPr>
          <p:cNvPr id="662" name="Google Shape;662;p45"/>
          <p:cNvGrpSpPr/>
          <p:nvPr/>
        </p:nvGrpSpPr>
        <p:grpSpPr>
          <a:xfrm>
            <a:off x="9069105" y="4615151"/>
            <a:ext cx="1316327" cy="342000"/>
            <a:chOff x="713275" y="4065425"/>
            <a:chExt cx="987245" cy="256500"/>
          </a:xfrm>
        </p:grpSpPr>
        <p:sp>
          <p:nvSpPr>
            <p:cNvPr id="663" name="Google Shape;663;p45"/>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4" name="Google Shape;664;p45"/>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5" name="Google Shape;665;p45"/>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spTree>
    <p:extLst>
      <p:ext uri="{BB962C8B-B14F-4D97-AF65-F5344CB8AC3E}">
        <p14:creationId xmlns:p14="http://schemas.microsoft.com/office/powerpoint/2010/main" val="582737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cxnSp>
        <p:nvCxnSpPr>
          <p:cNvPr id="307" name="Google Shape;307;p30"/>
          <p:cNvCxnSpPr>
            <a:stCxn id="308" idx="1"/>
          </p:cNvCxnSpPr>
          <p:nvPr/>
        </p:nvCxnSpPr>
        <p:spPr>
          <a:xfrm flipH="1">
            <a:off x="8220033" y="4009547"/>
            <a:ext cx="1454000" cy="655200"/>
          </a:xfrm>
          <a:prstGeom prst="bentConnector3">
            <a:avLst>
              <a:gd name="adj1" fmla="val 38512"/>
            </a:avLst>
          </a:prstGeom>
          <a:noFill/>
          <a:ln w="9525" cap="flat" cmpd="sng">
            <a:solidFill>
              <a:schemeClr val="accent6"/>
            </a:solidFill>
            <a:prstDash val="solid"/>
            <a:round/>
            <a:headEnd type="none" w="med" len="med"/>
            <a:tailEnd type="oval" w="med" len="med"/>
          </a:ln>
        </p:spPr>
      </p:cxnSp>
      <p:sp>
        <p:nvSpPr>
          <p:cNvPr id="309" name="Google Shape;309;p30"/>
          <p:cNvSpPr/>
          <p:nvPr/>
        </p:nvSpPr>
        <p:spPr>
          <a:xfrm>
            <a:off x="3407200" y="3456400"/>
            <a:ext cx="5377600" cy="5500400"/>
          </a:xfrm>
          <a:prstGeom prst="arc">
            <a:avLst>
              <a:gd name="adj1" fmla="val 10810440"/>
              <a:gd name="adj2" fmla="val 0"/>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0" name="Google Shape;310;p30"/>
          <p:cNvSpPr txBox="1">
            <a:spLocks noGrp="1"/>
          </p:cNvSpPr>
          <p:nvPr>
            <p:ph type="title"/>
          </p:nvPr>
        </p:nvSpPr>
        <p:spPr>
          <a:xfrm>
            <a:off x="609600" y="548633"/>
            <a:ext cx="10972800" cy="642000"/>
          </a:xfrm>
          <a:prstGeom prst="rect">
            <a:avLst/>
          </a:prstGeom>
        </p:spPr>
        <p:txBody>
          <a:bodyPr spcFirstLastPara="1" wrap="square" lIns="121900" tIns="121900" rIns="121900" bIns="121900" anchor="t" anchorCtr="0">
            <a:noAutofit/>
          </a:bodyPr>
          <a:lstStyle/>
          <a:p>
            <a:r>
              <a:rPr lang="en" dirty="0" smtClean="0">
                <a:solidFill>
                  <a:schemeClr val="dk1"/>
                </a:solidFill>
              </a:rPr>
              <a:t>Why Electric Car?</a:t>
            </a:r>
            <a:endParaRPr dirty="0"/>
          </a:p>
        </p:txBody>
      </p:sp>
      <p:sp>
        <p:nvSpPr>
          <p:cNvPr id="311" name="Google Shape;311;p30"/>
          <p:cNvSpPr/>
          <p:nvPr/>
        </p:nvSpPr>
        <p:spPr>
          <a:xfrm>
            <a:off x="3779664" y="3727665"/>
            <a:ext cx="4705064" cy="2263551"/>
          </a:xfrm>
          <a:custGeom>
            <a:avLst/>
            <a:gdLst/>
            <a:ahLst/>
            <a:cxnLst/>
            <a:rect l="l" t="t" r="r" b="b"/>
            <a:pathLst>
              <a:path w="51982" h="25007" extrusionOk="0">
                <a:moveTo>
                  <a:pt x="26007" y="1"/>
                </a:moveTo>
                <a:lnTo>
                  <a:pt x="24694" y="32"/>
                </a:lnTo>
                <a:lnTo>
                  <a:pt x="23412" y="126"/>
                </a:lnTo>
                <a:lnTo>
                  <a:pt x="22131" y="282"/>
                </a:lnTo>
                <a:lnTo>
                  <a:pt x="20881" y="501"/>
                </a:lnTo>
                <a:lnTo>
                  <a:pt x="19630" y="782"/>
                </a:lnTo>
                <a:lnTo>
                  <a:pt x="18442" y="1126"/>
                </a:lnTo>
                <a:lnTo>
                  <a:pt x="17255" y="1501"/>
                </a:lnTo>
                <a:lnTo>
                  <a:pt x="16098" y="1970"/>
                </a:lnTo>
                <a:lnTo>
                  <a:pt x="14973" y="2439"/>
                </a:lnTo>
                <a:lnTo>
                  <a:pt x="13848" y="3001"/>
                </a:lnTo>
                <a:lnTo>
                  <a:pt x="12785" y="3595"/>
                </a:lnTo>
                <a:lnTo>
                  <a:pt x="11753" y="4252"/>
                </a:lnTo>
                <a:lnTo>
                  <a:pt x="10753" y="4939"/>
                </a:lnTo>
                <a:lnTo>
                  <a:pt x="9784" y="5689"/>
                </a:lnTo>
                <a:lnTo>
                  <a:pt x="8846" y="6471"/>
                </a:lnTo>
                <a:lnTo>
                  <a:pt x="7940" y="7284"/>
                </a:lnTo>
                <a:lnTo>
                  <a:pt x="7096" y="8159"/>
                </a:lnTo>
                <a:lnTo>
                  <a:pt x="6252" y="9065"/>
                </a:lnTo>
                <a:lnTo>
                  <a:pt x="5502" y="10003"/>
                </a:lnTo>
                <a:lnTo>
                  <a:pt x="4752" y="11003"/>
                </a:lnTo>
                <a:lnTo>
                  <a:pt x="4095" y="12003"/>
                </a:lnTo>
                <a:lnTo>
                  <a:pt x="3439" y="13066"/>
                </a:lnTo>
                <a:lnTo>
                  <a:pt x="2845" y="14129"/>
                </a:lnTo>
                <a:lnTo>
                  <a:pt x="2314" y="15254"/>
                </a:lnTo>
                <a:lnTo>
                  <a:pt x="1845" y="16380"/>
                </a:lnTo>
                <a:lnTo>
                  <a:pt x="1407" y="17536"/>
                </a:lnTo>
                <a:lnTo>
                  <a:pt x="1032" y="18724"/>
                </a:lnTo>
                <a:lnTo>
                  <a:pt x="720" y="19943"/>
                </a:lnTo>
                <a:lnTo>
                  <a:pt x="438" y="21193"/>
                </a:lnTo>
                <a:lnTo>
                  <a:pt x="251" y="22443"/>
                </a:lnTo>
                <a:lnTo>
                  <a:pt x="94" y="23725"/>
                </a:lnTo>
                <a:lnTo>
                  <a:pt x="1" y="25007"/>
                </a:lnTo>
                <a:lnTo>
                  <a:pt x="51982" y="25007"/>
                </a:lnTo>
                <a:lnTo>
                  <a:pt x="51919" y="23725"/>
                </a:lnTo>
                <a:lnTo>
                  <a:pt x="51763" y="22443"/>
                </a:lnTo>
                <a:lnTo>
                  <a:pt x="51544" y="21193"/>
                </a:lnTo>
                <a:lnTo>
                  <a:pt x="51294" y="19943"/>
                </a:lnTo>
                <a:lnTo>
                  <a:pt x="50981" y="18724"/>
                </a:lnTo>
                <a:lnTo>
                  <a:pt x="50606" y="17536"/>
                </a:lnTo>
                <a:lnTo>
                  <a:pt x="50169" y="16380"/>
                </a:lnTo>
                <a:lnTo>
                  <a:pt x="49669" y="15254"/>
                </a:lnTo>
                <a:lnTo>
                  <a:pt x="49137" y="14129"/>
                </a:lnTo>
                <a:lnTo>
                  <a:pt x="48543" y="13066"/>
                </a:lnTo>
                <a:lnTo>
                  <a:pt x="47918" y="12003"/>
                </a:lnTo>
                <a:lnTo>
                  <a:pt x="47230" y="11003"/>
                </a:lnTo>
                <a:lnTo>
                  <a:pt x="46512" y="10003"/>
                </a:lnTo>
                <a:lnTo>
                  <a:pt x="45730" y="9065"/>
                </a:lnTo>
                <a:lnTo>
                  <a:pt x="44917" y="8159"/>
                </a:lnTo>
                <a:lnTo>
                  <a:pt x="44074" y="7284"/>
                </a:lnTo>
                <a:lnTo>
                  <a:pt x="43167" y="6471"/>
                </a:lnTo>
                <a:lnTo>
                  <a:pt x="42229" y="5689"/>
                </a:lnTo>
                <a:lnTo>
                  <a:pt x="41260" y="4939"/>
                </a:lnTo>
                <a:lnTo>
                  <a:pt x="40260" y="4252"/>
                </a:lnTo>
                <a:lnTo>
                  <a:pt x="39197" y="3595"/>
                </a:lnTo>
                <a:lnTo>
                  <a:pt x="38135" y="3001"/>
                </a:lnTo>
                <a:lnTo>
                  <a:pt x="37041" y="2439"/>
                </a:lnTo>
                <a:lnTo>
                  <a:pt x="35915" y="1970"/>
                </a:lnTo>
                <a:lnTo>
                  <a:pt x="34759" y="1501"/>
                </a:lnTo>
                <a:lnTo>
                  <a:pt x="33571" y="1126"/>
                </a:lnTo>
                <a:lnTo>
                  <a:pt x="32352" y="782"/>
                </a:lnTo>
                <a:lnTo>
                  <a:pt x="31133" y="501"/>
                </a:lnTo>
                <a:lnTo>
                  <a:pt x="29883" y="282"/>
                </a:lnTo>
                <a:lnTo>
                  <a:pt x="28601" y="126"/>
                </a:lnTo>
                <a:lnTo>
                  <a:pt x="27320" y="32"/>
                </a:lnTo>
                <a:lnTo>
                  <a:pt x="26007" y="1"/>
                </a:lnTo>
                <a:close/>
              </a:path>
            </a:pathLst>
          </a:custGeom>
          <a:solidFill>
            <a:srgbClr val="EFEFE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2" name="Google Shape;312;p30"/>
          <p:cNvSpPr/>
          <p:nvPr/>
        </p:nvSpPr>
        <p:spPr>
          <a:xfrm>
            <a:off x="2723334" y="5995066"/>
            <a:ext cx="6772500" cy="268204"/>
          </a:xfrm>
          <a:custGeom>
            <a:avLst/>
            <a:gdLst/>
            <a:ahLst/>
            <a:cxnLst/>
            <a:rect l="l" t="t" r="r" b="b"/>
            <a:pathLst>
              <a:path w="65016" h="2407" extrusionOk="0">
                <a:moveTo>
                  <a:pt x="1001" y="0"/>
                </a:moveTo>
                <a:lnTo>
                  <a:pt x="782" y="31"/>
                </a:lnTo>
                <a:lnTo>
                  <a:pt x="625" y="94"/>
                </a:lnTo>
                <a:lnTo>
                  <a:pt x="438" y="188"/>
                </a:lnTo>
                <a:lnTo>
                  <a:pt x="282" y="313"/>
                </a:lnTo>
                <a:lnTo>
                  <a:pt x="188" y="438"/>
                </a:lnTo>
                <a:lnTo>
                  <a:pt x="94" y="625"/>
                </a:lnTo>
                <a:lnTo>
                  <a:pt x="32" y="813"/>
                </a:lnTo>
                <a:lnTo>
                  <a:pt x="0" y="1000"/>
                </a:lnTo>
                <a:lnTo>
                  <a:pt x="0" y="1407"/>
                </a:lnTo>
                <a:lnTo>
                  <a:pt x="32" y="1626"/>
                </a:lnTo>
                <a:lnTo>
                  <a:pt x="94" y="1813"/>
                </a:lnTo>
                <a:lnTo>
                  <a:pt x="188" y="1969"/>
                </a:lnTo>
                <a:lnTo>
                  <a:pt x="282" y="2126"/>
                </a:lnTo>
                <a:lnTo>
                  <a:pt x="438" y="2251"/>
                </a:lnTo>
                <a:lnTo>
                  <a:pt x="625" y="2344"/>
                </a:lnTo>
                <a:lnTo>
                  <a:pt x="782" y="2376"/>
                </a:lnTo>
                <a:lnTo>
                  <a:pt x="1001" y="2407"/>
                </a:lnTo>
                <a:lnTo>
                  <a:pt x="64015" y="2407"/>
                </a:lnTo>
                <a:lnTo>
                  <a:pt x="64234" y="2376"/>
                </a:lnTo>
                <a:lnTo>
                  <a:pt x="64422" y="2344"/>
                </a:lnTo>
                <a:lnTo>
                  <a:pt x="64578" y="2251"/>
                </a:lnTo>
                <a:lnTo>
                  <a:pt x="64734" y="2126"/>
                </a:lnTo>
                <a:lnTo>
                  <a:pt x="64859" y="1969"/>
                </a:lnTo>
                <a:lnTo>
                  <a:pt x="64953" y="1813"/>
                </a:lnTo>
                <a:lnTo>
                  <a:pt x="65016" y="1626"/>
                </a:lnTo>
                <a:lnTo>
                  <a:pt x="65016" y="1407"/>
                </a:lnTo>
                <a:lnTo>
                  <a:pt x="65016" y="1000"/>
                </a:lnTo>
                <a:lnTo>
                  <a:pt x="65016" y="813"/>
                </a:lnTo>
                <a:lnTo>
                  <a:pt x="64953" y="625"/>
                </a:lnTo>
                <a:lnTo>
                  <a:pt x="64859" y="438"/>
                </a:lnTo>
                <a:lnTo>
                  <a:pt x="64734" y="313"/>
                </a:lnTo>
                <a:lnTo>
                  <a:pt x="64578" y="188"/>
                </a:lnTo>
                <a:lnTo>
                  <a:pt x="64422" y="94"/>
                </a:lnTo>
                <a:lnTo>
                  <a:pt x="64234" y="31"/>
                </a:lnTo>
                <a:lnTo>
                  <a:pt x="64015" y="0"/>
                </a:lnTo>
                <a:close/>
              </a:path>
            </a:pathLst>
          </a:custGeom>
          <a:solidFill>
            <a:schemeClr val="accent2"/>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3" name="Google Shape;313;p30"/>
          <p:cNvSpPr/>
          <p:nvPr/>
        </p:nvSpPr>
        <p:spPr>
          <a:xfrm>
            <a:off x="3539596" y="4393069"/>
            <a:ext cx="3409257" cy="1497619"/>
          </a:xfrm>
          <a:custGeom>
            <a:avLst/>
            <a:gdLst/>
            <a:ahLst/>
            <a:cxnLst/>
            <a:rect l="l" t="t" r="r" b="b"/>
            <a:pathLst>
              <a:path w="30601" h="13442" extrusionOk="0">
                <a:moveTo>
                  <a:pt x="18848" y="1"/>
                </a:moveTo>
                <a:lnTo>
                  <a:pt x="18192" y="32"/>
                </a:lnTo>
                <a:lnTo>
                  <a:pt x="17535" y="95"/>
                </a:lnTo>
                <a:lnTo>
                  <a:pt x="16879" y="188"/>
                </a:lnTo>
                <a:lnTo>
                  <a:pt x="16848" y="188"/>
                </a:lnTo>
                <a:lnTo>
                  <a:pt x="15597" y="407"/>
                </a:lnTo>
                <a:lnTo>
                  <a:pt x="14410" y="657"/>
                </a:lnTo>
                <a:lnTo>
                  <a:pt x="13284" y="970"/>
                </a:lnTo>
                <a:lnTo>
                  <a:pt x="12253" y="1314"/>
                </a:lnTo>
                <a:lnTo>
                  <a:pt x="11284" y="1689"/>
                </a:lnTo>
                <a:lnTo>
                  <a:pt x="10377" y="2064"/>
                </a:lnTo>
                <a:lnTo>
                  <a:pt x="9533" y="2470"/>
                </a:lnTo>
                <a:lnTo>
                  <a:pt x="8783" y="2845"/>
                </a:lnTo>
                <a:lnTo>
                  <a:pt x="8127" y="3252"/>
                </a:lnTo>
                <a:lnTo>
                  <a:pt x="7533" y="3595"/>
                </a:lnTo>
                <a:lnTo>
                  <a:pt x="6595" y="4221"/>
                </a:lnTo>
                <a:lnTo>
                  <a:pt x="6033" y="4627"/>
                </a:lnTo>
                <a:lnTo>
                  <a:pt x="5845" y="4783"/>
                </a:lnTo>
                <a:lnTo>
                  <a:pt x="5345" y="4908"/>
                </a:lnTo>
                <a:lnTo>
                  <a:pt x="4876" y="5033"/>
                </a:lnTo>
                <a:lnTo>
                  <a:pt x="4439" y="5189"/>
                </a:lnTo>
                <a:lnTo>
                  <a:pt x="4032" y="5377"/>
                </a:lnTo>
                <a:lnTo>
                  <a:pt x="3657" y="5565"/>
                </a:lnTo>
                <a:lnTo>
                  <a:pt x="3282" y="5815"/>
                </a:lnTo>
                <a:lnTo>
                  <a:pt x="2969" y="6065"/>
                </a:lnTo>
                <a:lnTo>
                  <a:pt x="2657" y="6315"/>
                </a:lnTo>
                <a:lnTo>
                  <a:pt x="2344" y="6596"/>
                </a:lnTo>
                <a:lnTo>
                  <a:pt x="2094" y="6877"/>
                </a:lnTo>
                <a:lnTo>
                  <a:pt x="1844" y="7190"/>
                </a:lnTo>
                <a:lnTo>
                  <a:pt x="1625" y="7503"/>
                </a:lnTo>
                <a:lnTo>
                  <a:pt x="1219" y="8159"/>
                </a:lnTo>
                <a:lnTo>
                  <a:pt x="906" y="8784"/>
                </a:lnTo>
                <a:lnTo>
                  <a:pt x="625" y="9441"/>
                </a:lnTo>
                <a:lnTo>
                  <a:pt x="438" y="10034"/>
                </a:lnTo>
                <a:lnTo>
                  <a:pt x="281" y="10597"/>
                </a:lnTo>
                <a:lnTo>
                  <a:pt x="156" y="11097"/>
                </a:lnTo>
                <a:lnTo>
                  <a:pt x="31" y="11847"/>
                </a:lnTo>
                <a:lnTo>
                  <a:pt x="0" y="12129"/>
                </a:lnTo>
                <a:lnTo>
                  <a:pt x="31" y="12347"/>
                </a:lnTo>
                <a:lnTo>
                  <a:pt x="125" y="12566"/>
                </a:lnTo>
                <a:lnTo>
                  <a:pt x="219" y="12723"/>
                </a:lnTo>
                <a:lnTo>
                  <a:pt x="375" y="12879"/>
                </a:lnTo>
                <a:lnTo>
                  <a:pt x="563" y="13004"/>
                </a:lnTo>
                <a:lnTo>
                  <a:pt x="781" y="13129"/>
                </a:lnTo>
                <a:lnTo>
                  <a:pt x="1000" y="13191"/>
                </a:lnTo>
                <a:lnTo>
                  <a:pt x="1219" y="13285"/>
                </a:lnTo>
                <a:lnTo>
                  <a:pt x="1657" y="13379"/>
                </a:lnTo>
                <a:lnTo>
                  <a:pt x="2032" y="13410"/>
                </a:lnTo>
                <a:lnTo>
                  <a:pt x="2407" y="13441"/>
                </a:lnTo>
                <a:lnTo>
                  <a:pt x="2376" y="13160"/>
                </a:lnTo>
                <a:lnTo>
                  <a:pt x="2376" y="12879"/>
                </a:lnTo>
                <a:lnTo>
                  <a:pt x="2376" y="12504"/>
                </a:lnTo>
                <a:lnTo>
                  <a:pt x="2438" y="12129"/>
                </a:lnTo>
                <a:lnTo>
                  <a:pt x="2532" y="11754"/>
                </a:lnTo>
                <a:lnTo>
                  <a:pt x="2626" y="11410"/>
                </a:lnTo>
                <a:lnTo>
                  <a:pt x="2782" y="11066"/>
                </a:lnTo>
                <a:lnTo>
                  <a:pt x="2969" y="10722"/>
                </a:lnTo>
                <a:lnTo>
                  <a:pt x="3157" y="10441"/>
                </a:lnTo>
                <a:lnTo>
                  <a:pt x="3407" y="10128"/>
                </a:lnTo>
                <a:lnTo>
                  <a:pt x="3657" y="9878"/>
                </a:lnTo>
                <a:lnTo>
                  <a:pt x="3938" y="9628"/>
                </a:lnTo>
                <a:lnTo>
                  <a:pt x="4220" y="9441"/>
                </a:lnTo>
                <a:lnTo>
                  <a:pt x="4532" y="9253"/>
                </a:lnTo>
                <a:lnTo>
                  <a:pt x="4876" y="9097"/>
                </a:lnTo>
                <a:lnTo>
                  <a:pt x="5220" y="8972"/>
                </a:lnTo>
                <a:lnTo>
                  <a:pt x="5595" y="8878"/>
                </a:lnTo>
                <a:lnTo>
                  <a:pt x="5970" y="8815"/>
                </a:lnTo>
                <a:lnTo>
                  <a:pt x="6439" y="8784"/>
                </a:lnTo>
                <a:lnTo>
                  <a:pt x="6877" y="8815"/>
                </a:lnTo>
                <a:lnTo>
                  <a:pt x="7283" y="8878"/>
                </a:lnTo>
                <a:lnTo>
                  <a:pt x="7689" y="9003"/>
                </a:lnTo>
                <a:lnTo>
                  <a:pt x="8096" y="9159"/>
                </a:lnTo>
                <a:lnTo>
                  <a:pt x="8439" y="9347"/>
                </a:lnTo>
                <a:lnTo>
                  <a:pt x="8783" y="9566"/>
                </a:lnTo>
                <a:lnTo>
                  <a:pt x="9127" y="9847"/>
                </a:lnTo>
                <a:lnTo>
                  <a:pt x="9408" y="10128"/>
                </a:lnTo>
                <a:lnTo>
                  <a:pt x="9659" y="10441"/>
                </a:lnTo>
                <a:lnTo>
                  <a:pt x="9877" y="10785"/>
                </a:lnTo>
                <a:lnTo>
                  <a:pt x="10096" y="11160"/>
                </a:lnTo>
                <a:lnTo>
                  <a:pt x="10221" y="11535"/>
                </a:lnTo>
                <a:lnTo>
                  <a:pt x="10346" y="11972"/>
                </a:lnTo>
                <a:lnTo>
                  <a:pt x="10409" y="12379"/>
                </a:lnTo>
                <a:lnTo>
                  <a:pt x="10440" y="12816"/>
                </a:lnTo>
                <a:lnTo>
                  <a:pt x="10440" y="12910"/>
                </a:lnTo>
                <a:lnTo>
                  <a:pt x="10440" y="13004"/>
                </a:lnTo>
                <a:lnTo>
                  <a:pt x="10471" y="13129"/>
                </a:lnTo>
                <a:lnTo>
                  <a:pt x="10534" y="13191"/>
                </a:lnTo>
                <a:lnTo>
                  <a:pt x="10596" y="13285"/>
                </a:lnTo>
                <a:lnTo>
                  <a:pt x="10659" y="13348"/>
                </a:lnTo>
                <a:lnTo>
                  <a:pt x="10753" y="13379"/>
                </a:lnTo>
                <a:lnTo>
                  <a:pt x="10846" y="13410"/>
                </a:lnTo>
                <a:lnTo>
                  <a:pt x="10940" y="13441"/>
                </a:lnTo>
                <a:lnTo>
                  <a:pt x="19161" y="13441"/>
                </a:lnTo>
                <a:lnTo>
                  <a:pt x="19255" y="13410"/>
                </a:lnTo>
                <a:lnTo>
                  <a:pt x="19348" y="13379"/>
                </a:lnTo>
                <a:lnTo>
                  <a:pt x="19442" y="13348"/>
                </a:lnTo>
                <a:lnTo>
                  <a:pt x="19505" y="13285"/>
                </a:lnTo>
                <a:lnTo>
                  <a:pt x="19567" y="13191"/>
                </a:lnTo>
                <a:lnTo>
                  <a:pt x="19630" y="13098"/>
                </a:lnTo>
                <a:lnTo>
                  <a:pt x="19661" y="13004"/>
                </a:lnTo>
                <a:lnTo>
                  <a:pt x="19661" y="12910"/>
                </a:lnTo>
                <a:lnTo>
                  <a:pt x="19661" y="12879"/>
                </a:lnTo>
                <a:lnTo>
                  <a:pt x="19661" y="12504"/>
                </a:lnTo>
                <a:lnTo>
                  <a:pt x="19723" y="12129"/>
                </a:lnTo>
                <a:lnTo>
                  <a:pt x="19817" y="11754"/>
                </a:lnTo>
                <a:lnTo>
                  <a:pt x="19911" y="11410"/>
                </a:lnTo>
                <a:lnTo>
                  <a:pt x="20067" y="11066"/>
                </a:lnTo>
                <a:lnTo>
                  <a:pt x="20255" y="10722"/>
                </a:lnTo>
                <a:lnTo>
                  <a:pt x="20442" y="10441"/>
                </a:lnTo>
                <a:lnTo>
                  <a:pt x="20692" y="10128"/>
                </a:lnTo>
                <a:lnTo>
                  <a:pt x="20942" y="9878"/>
                </a:lnTo>
                <a:lnTo>
                  <a:pt x="21224" y="9628"/>
                </a:lnTo>
                <a:lnTo>
                  <a:pt x="21505" y="9441"/>
                </a:lnTo>
                <a:lnTo>
                  <a:pt x="21818" y="9253"/>
                </a:lnTo>
                <a:lnTo>
                  <a:pt x="22161" y="9097"/>
                </a:lnTo>
                <a:lnTo>
                  <a:pt x="22505" y="8972"/>
                </a:lnTo>
                <a:lnTo>
                  <a:pt x="22880" y="8878"/>
                </a:lnTo>
                <a:lnTo>
                  <a:pt x="23255" y="8815"/>
                </a:lnTo>
                <a:lnTo>
                  <a:pt x="23724" y="8784"/>
                </a:lnTo>
                <a:lnTo>
                  <a:pt x="24162" y="8815"/>
                </a:lnTo>
                <a:lnTo>
                  <a:pt x="24568" y="8878"/>
                </a:lnTo>
                <a:lnTo>
                  <a:pt x="24975" y="9003"/>
                </a:lnTo>
                <a:lnTo>
                  <a:pt x="25381" y="9159"/>
                </a:lnTo>
                <a:lnTo>
                  <a:pt x="25756" y="9347"/>
                </a:lnTo>
                <a:lnTo>
                  <a:pt x="26100" y="9566"/>
                </a:lnTo>
                <a:lnTo>
                  <a:pt x="26412" y="9847"/>
                </a:lnTo>
                <a:lnTo>
                  <a:pt x="26694" y="10128"/>
                </a:lnTo>
                <a:lnTo>
                  <a:pt x="26944" y="10441"/>
                </a:lnTo>
                <a:lnTo>
                  <a:pt x="27194" y="10785"/>
                </a:lnTo>
                <a:lnTo>
                  <a:pt x="27381" y="11160"/>
                </a:lnTo>
                <a:lnTo>
                  <a:pt x="27538" y="11535"/>
                </a:lnTo>
                <a:lnTo>
                  <a:pt x="27632" y="11972"/>
                </a:lnTo>
                <a:lnTo>
                  <a:pt x="27694" y="12379"/>
                </a:lnTo>
                <a:lnTo>
                  <a:pt x="27725" y="12816"/>
                </a:lnTo>
                <a:lnTo>
                  <a:pt x="27725" y="13129"/>
                </a:lnTo>
                <a:lnTo>
                  <a:pt x="27694" y="13441"/>
                </a:lnTo>
                <a:lnTo>
                  <a:pt x="28257" y="13441"/>
                </a:lnTo>
                <a:lnTo>
                  <a:pt x="28382" y="13316"/>
                </a:lnTo>
                <a:lnTo>
                  <a:pt x="28694" y="12973"/>
                </a:lnTo>
                <a:lnTo>
                  <a:pt x="29101" y="12410"/>
                </a:lnTo>
                <a:lnTo>
                  <a:pt x="29351" y="12066"/>
                </a:lnTo>
                <a:lnTo>
                  <a:pt x="29569" y="11660"/>
                </a:lnTo>
                <a:lnTo>
                  <a:pt x="29820" y="11222"/>
                </a:lnTo>
                <a:lnTo>
                  <a:pt x="30038" y="10753"/>
                </a:lnTo>
                <a:lnTo>
                  <a:pt x="30226" y="10222"/>
                </a:lnTo>
                <a:lnTo>
                  <a:pt x="30382" y="9659"/>
                </a:lnTo>
                <a:lnTo>
                  <a:pt x="30507" y="9065"/>
                </a:lnTo>
                <a:lnTo>
                  <a:pt x="30601" y="8409"/>
                </a:lnTo>
                <a:lnTo>
                  <a:pt x="30601" y="7753"/>
                </a:lnTo>
                <a:lnTo>
                  <a:pt x="30570" y="7065"/>
                </a:lnTo>
                <a:lnTo>
                  <a:pt x="30445" y="6346"/>
                </a:lnTo>
                <a:lnTo>
                  <a:pt x="30320" y="5721"/>
                </a:lnTo>
                <a:lnTo>
                  <a:pt x="30132" y="5127"/>
                </a:lnTo>
                <a:lnTo>
                  <a:pt x="29913" y="4564"/>
                </a:lnTo>
                <a:lnTo>
                  <a:pt x="29695" y="4064"/>
                </a:lnTo>
                <a:lnTo>
                  <a:pt x="29444" y="3627"/>
                </a:lnTo>
                <a:lnTo>
                  <a:pt x="29194" y="3220"/>
                </a:lnTo>
                <a:lnTo>
                  <a:pt x="28944" y="2845"/>
                </a:lnTo>
                <a:lnTo>
                  <a:pt x="28726" y="2533"/>
                </a:lnTo>
                <a:lnTo>
                  <a:pt x="28475" y="2251"/>
                </a:lnTo>
                <a:lnTo>
                  <a:pt x="28069" y="1845"/>
                </a:lnTo>
                <a:lnTo>
                  <a:pt x="27788" y="1595"/>
                </a:lnTo>
                <a:lnTo>
                  <a:pt x="27694" y="1501"/>
                </a:lnTo>
                <a:lnTo>
                  <a:pt x="27850" y="1001"/>
                </a:lnTo>
                <a:lnTo>
                  <a:pt x="27850" y="813"/>
                </a:lnTo>
                <a:lnTo>
                  <a:pt x="27850" y="626"/>
                </a:lnTo>
                <a:lnTo>
                  <a:pt x="27788" y="470"/>
                </a:lnTo>
                <a:lnTo>
                  <a:pt x="27694" y="313"/>
                </a:lnTo>
                <a:lnTo>
                  <a:pt x="27569" y="188"/>
                </a:lnTo>
                <a:lnTo>
                  <a:pt x="27444" y="95"/>
                </a:lnTo>
                <a:lnTo>
                  <a:pt x="27256" y="32"/>
                </a:lnTo>
                <a:lnTo>
                  <a:pt x="27069" y="1"/>
                </a:lnTo>
                <a:close/>
              </a:path>
            </a:pathLst>
          </a:custGeom>
          <a:solidFill>
            <a:srgbClr val="03C8D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4" name="Google Shape;314;p30"/>
          <p:cNvSpPr/>
          <p:nvPr/>
        </p:nvSpPr>
        <p:spPr>
          <a:xfrm>
            <a:off x="3539596" y="5737380"/>
            <a:ext cx="271729" cy="153305"/>
          </a:xfrm>
          <a:custGeom>
            <a:avLst/>
            <a:gdLst/>
            <a:ahLst/>
            <a:cxnLst/>
            <a:rect l="l" t="t" r="r" b="b"/>
            <a:pathLst>
              <a:path w="2439" h="1376" extrusionOk="0">
                <a:moveTo>
                  <a:pt x="31" y="0"/>
                </a:moveTo>
                <a:lnTo>
                  <a:pt x="0" y="63"/>
                </a:lnTo>
                <a:lnTo>
                  <a:pt x="31" y="281"/>
                </a:lnTo>
                <a:lnTo>
                  <a:pt x="125" y="500"/>
                </a:lnTo>
                <a:lnTo>
                  <a:pt x="219" y="657"/>
                </a:lnTo>
                <a:lnTo>
                  <a:pt x="375" y="813"/>
                </a:lnTo>
                <a:lnTo>
                  <a:pt x="563" y="938"/>
                </a:lnTo>
                <a:lnTo>
                  <a:pt x="781" y="1063"/>
                </a:lnTo>
                <a:lnTo>
                  <a:pt x="1000" y="1125"/>
                </a:lnTo>
                <a:lnTo>
                  <a:pt x="1219" y="1219"/>
                </a:lnTo>
                <a:lnTo>
                  <a:pt x="1657" y="1313"/>
                </a:lnTo>
                <a:lnTo>
                  <a:pt x="2032" y="1344"/>
                </a:lnTo>
                <a:lnTo>
                  <a:pt x="2407" y="1375"/>
                </a:lnTo>
                <a:lnTo>
                  <a:pt x="2376" y="1094"/>
                </a:lnTo>
                <a:lnTo>
                  <a:pt x="2376" y="813"/>
                </a:lnTo>
                <a:lnTo>
                  <a:pt x="2376" y="406"/>
                </a:lnTo>
                <a:lnTo>
                  <a:pt x="2438" y="0"/>
                </a:lnTo>
                <a:close/>
              </a:path>
            </a:pathLst>
          </a:custGeom>
          <a:solidFill>
            <a:srgbClr val="0091A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5" name="Google Shape;315;p30"/>
          <p:cNvSpPr/>
          <p:nvPr/>
        </p:nvSpPr>
        <p:spPr>
          <a:xfrm>
            <a:off x="6621477" y="5737380"/>
            <a:ext cx="188172" cy="153305"/>
          </a:xfrm>
          <a:custGeom>
            <a:avLst/>
            <a:gdLst/>
            <a:ahLst/>
            <a:cxnLst/>
            <a:rect l="l" t="t" r="r" b="b"/>
            <a:pathLst>
              <a:path w="1689" h="1376" extrusionOk="0">
                <a:moveTo>
                  <a:pt x="1" y="0"/>
                </a:moveTo>
                <a:lnTo>
                  <a:pt x="32" y="375"/>
                </a:lnTo>
                <a:lnTo>
                  <a:pt x="63" y="750"/>
                </a:lnTo>
                <a:lnTo>
                  <a:pt x="63" y="1063"/>
                </a:lnTo>
                <a:lnTo>
                  <a:pt x="32" y="1375"/>
                </a:lnTo>
                <a:lnTo>
                  <a:pt x="595" y="1375"/>
                </a:lnTo>
                <a:lnTo>
                  <a:pt x="938" y="1000"/>
                </a:lnTo>
                <a:lnTo>
                  <a:pt x="1282" y="594"/>
                </a:lnTo>
                <a:lnTo>
                  <a:pt x="1689" y="0"/>
                </a:lnTo>
                <a:close/>
              </a:path>
            </a:pathLst>
          </a:custGeom>
          <a:solidFill>
            <a:srgbClr val="0091A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6" name="Google Shape;316;p30"/>
          <p:cNvSpPr/>
          <p:nvPr/>
        </p:nvSpPr>
        <p:spPr>
          <a:xfrm>
            <a:off x="4695719" y="5737380"/>
            <a:ext cx="1041349" cy="153305"/>
          </a:xfrm>
          <a:custGeom>
            <a:avLst/>
            <a:gdLst/>
            <a:ahLst/>
            <a:cxnLst/>
            <a:rect l="l" t="t" r="r" b="b"/>
            <a:pathLst>
              <a:path w="9347" h="1376" extrusionOk="0">
                <a:moveTo>
                  <a:pt x="0" y="0"/>
                </a:moveTo>
                <a:lnTo>
                  <a:pt x="32" y="375"/>
                </a:lnTo>
                <a:lnTo>
                  <a:pt x="63" y="750"/>
                </a:lnTo>
                <a:lnTo>
                  <a:pt x="63" y="844"/>
                </a:lnTo>
                <a:lnTo>
                  <a:pt x="63" y="969"/>
                </a:lnTo>
                <a:lnTo>
                  <a:pt x="94" y="1063"/>
                </a:lnTo>
                <a:lnTo>
                  <a:pt x="157" y="1125"/>
                </a:lnTo>
                <a:lnTo>
                  <a:pt x="219" y="1219"/>
                </a:lnTo>
                <a:lnTo>
                  <a:pt x="282" y="1282"/>
                </a:lnTo>
                <a:lnTo>
                  <a:pt x="376" y="1313"/>
                </a:lnTo>
                <a:lnTo>
                  <a:pt x="469" y="1344"/>
                </a:lnTo>
                <a:lnTo>
                  <a:pt x="563" y="1375"/>
                </a:lnTo>
                <a:lnTo>
                  <a:pt x="8784" y="1375"/>
                </a:lnTo>
                <a:lnTo>
                  <a:pt x="8878" y="1344"/>
                </a:lnTo>
                <a:lnTo>
                  <a:pt x="8971" y="1313"/>
                </a:lnTo>
                <a:lnTo>
                  <a:pt x="9065" y="1282"/>
                </a:lnTo>
                <a:lnTo>
                  <a:pt x="9128" y="1219"/>
                </a:lnTo>
                <a:lnTo>
                  <a:pt x="9190" y="1125"/>
                </a:lnTo>
                <a:lnTo>
                  <a:pt x="9253" y="1032"/>
                </a:lnTo>
                <a:lnTo>
                  <a:pt x="9284" y="938"/>
                </a:lnTo>
                <a:lnTo>
                  <a:pt x="9284" y="844"/>
                </a:lnTo>
                <a:lnTo>
                  <a:pt x="9284" y="813"/>
                </a:lnTo>
                <a:lnTo>
                  <a:pt x="9315" y="406"/>
                </a:lnTo>
                <a:lnTo>
                  <a:pt x="9346" y="0"/>
                </a:lnTo>
                <a:close/>
              </a:path>
            </a:pathLst>
          </a:custGeom>
          <a:solidFill>
            <a:srgbClr val="0091A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7" name="Google Shape;317;p30"/>
          <p:cNvSpPr/>
          <p:nvPr/>
        </p:nvSpPr>
        <p:spPr>
          <a:xfrm>
            <a:off x="3804200" y="5371722"/>
            <a:ext cx="898521" cy="445876"/>
          </a:xfrm>
          <a:custGeom>
            <a:avLst/>
            <a:gdLst/>
            <a:ahLst/>
            <a:cxnLst/>
            <a:rect l="l" t="t" r="r" b="b"/>
            <a:pathLst>
              <a:path w="8065" h="4002" extrusionOk="0">
                <a:moveTo>
                  <a:pt x="4033" y="0"/>
                </a:moveTo>
                <a:lnTo>
                  <a:pt x="3626" y="31"/>
                </a:lnTo>
                <a:lnTo>
                  <a:pt x="3220" y="94"/>
                </a:lnTo>
                <a:lnTo>
                  <a:pt x="2845" y="188"/>
                </a:lnTo>
                <a:lnTo>
                  <a:pt x="2470" y="313"/>
                </a:lnTo>
                <a:lnTo>
                  <a:pt x="2126" y="500"/>
                </a:lnTo>
                <a:lnTo>
                  <a:pt x="1782" y="688"/>
                </a:lnTo>
                <a:lnTo>
                  <a:pt x="1470" y="907"/>
                </a:lnTo>
                <a:lnTo>
                  <a:pt x="1188" y="1188"/>
                </a:lnTo>
                <a:lnTo>
                  <a:pt x="938" y="1469"/>
                </a:lnTo>
                <a:lnTo>
                  <a:pt x="688" y="1782"/>
                </a:lnTo>
                <a:lnTo>
                  <a:pt x="501" y="2094"/>
                </a:lnTo>
                <a:lnTo>
                  <a:pt x="313" y="2438"/>
                </a:lnTo>
                <a:lnTo>
                  <a:pt x="188" y="2813"/>
                </a:lnTo>
                <a:lnTo>
                  <a:pt x="94" y="3220"/>
                </a:lnTo>
                <a:lnTo>
                  <a:pt x="32" y="3595"/>
                </a:lnTo>
                <a:lnTo>
                  <a:pt x="1" y="4001"/>
                </a:lnTo>
                <a:lnTo>
                  <a:pt x="8065" y="4001"/>
                </a:lnTo>
                <a:lnTo>
                  <a:pt x="8034" y="3595"/>
                </a:lnTo>
                <a:lnTo>
                  <a:pt x="7971" y="3220"/>
                </a:lnTo>
                <a:lnTo>
                  <a:pt x="7877" y="2813"/>
                </a:lnTo>
                <a:lnTo>
                  <a:pt x="7752" y="2438"/>
                </a:lnTo>
                <a:lnTo>
                  <a:pt x="7565" y="2094"/>
                </a:lnTo>
                <a:lnTo>
                  <a:pt x="7377" y="1782"/>
                </a:lnTo>
                <a:lnTo>
                  <a:pt x="7127" y="1469"/>
                </a:lnTo>
                <a:lnTo>
                  <a:pt x="6877" y="1188"/>
                </a:lnTo>
                <a:lnTo>
                  <a:pt x="6596" y="907"/>
                </a:lnTo>
                <a:lnTo>
                  <a:pt x="6283" y="688"/>
                </a:lnTo>
                <a:lnTo>
                  <a:pt x="5939" y="500"/>
                </a:lnTo>
                <a:lnTo>
                  <a:pt x="5596" y="313"/>
                </a:lnTo>
                <a:lnTo>
                  <a:pt x="5221" y="188"/>
                </a:lnTo>
                <a:lnTo>
                  <a:pt x="4845" y="94"/>
                </a:lnTo>
                <a:lnTo>
                  <a:pt x="4439" y="31"/>
                </a:lnTo>
                <a:lnTo>
                  <a:pt x="4033" y="0"/>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8" name="Google Shape;318;p30"/>
          <p:cNvSpPr/>
          <p:nvPr/>
        </p:nvSpPr>
        <p:spPr>
          <a:xfrm>
            <a:off x="5729957" y="5371722"/>
            <a:ext cx="898633" cy="445876"/>
          </a:xfrm>
          <a:custGeom>
            <a:avLst/>
            <a:gdLst/>
            <a:ahLst/>
            <a:cxnLst/>
            <a:rect l="l" t="t" r="r" b="b"/>
            <a:pathLst>
              <a:path w="8066" h="4002" extrusionOk="0">
                <a:moveTo>
                  <a:pt x="4033" y="0"/>
                </a:moveTo>
                <a:lnTo>
                  <a:pt x="3627" y="31"/>
                </a:lnTo>
                <a:lnTo>
                  <a:pt x="3220" y="94"/>
                </a:lnTo>
                <a:lnTo>
                  <a:pt x="2845" y="188"/>
                </a:lnTo>
                <a:lnTo>
                  <a:pt x="2470" y="313"/>
                </a:lnTo>
                <a:lnTo>
                  <a:pt x="2126" y="500"/>
                </a:lnTo>
                <a:lnTo>
                  <a:pt x="1783" y="688"/>
                </a:lnTo>
                <a:lnTo>
                  <a:pt x="1470" y="907"/>
                </a:lnTo>
                <a:lnTo>
                  <a:pt x="1189" y="1188"/>
                </a:lnTo>
                <a:lnTo>
                  <a:pt x="939" y="1469"/>
                </a:lnTo>
                <a:lnTo>
                  <a:pt x="689" y="1782"/>
                </a:lnTo>
                <a:lnTo>
                  <a:pt x="501" y="2094"/>
                </a:lnTo>
                <a:lnTo>
                  <a:pt x="313" y="2438"/>
                </a:lnTo>
                <a:lnTo>
                  <a:pt x="188" y="2813"/>
                </a:lnTo>
                <a:lnTo>
                  <a:pt x="95" y="3220"/>
                </a:lnTo>
                <a:lnTo>
                  <a:pt x="32" y="3595"/>
                </a:lnTo>
                <a:lnTo>
                  <a:pt x="1" y="4001"/>
                </a:lnTo>
                <a:lnTo>
                  <a:pt x="8065" y="4001"/>
                </a:lnTo>
                <a:lnTo>
                  <a:pt x="8034" y="3595"/>
                </a:lnTo>
                <a:lnTo>
                  <a:pt x="7972" y="3220"/>
                </a:lnTo>
                <a:lnTo>
                  <a:pt x="7878" y="2813"/>
                </a:lnTo>
                <a:lnTo>
                  <a:pt x="7753" y="2438"/>
                </a:lnTo>
                <a:lnTo>
                  <a:pt x="7565" y="2094"/>
                </a:lnTo>
                <a:lnTo>
                  <a:pt x="7378" y="1782"/>
                </a:lnTo>
                <a:lnTo>
                  <a:pt x="7128" y="1469"/>
                </a:lnTo>
                <a:lnTo>
                  <a:pt x="6878" y="1188"/>
                </a:lnTo>
                <a:lnTo>
                  <a:pt x="6596" y="907"/>
                </a:lnTo>
                <a:lnTo>
                  <a:pt x="6284" y="688"/>
                </a:lnTo>
                <a:lnTo>
                  <a:pt x="5940" y="500"/>
                </a:lnTo>
                <a:lnTo>
                  <a:pt x="5596" y="313"/>
                </a:lnTo>
                <a:lnTo>
                  <a:pt x="5221" y="188"/>
                </a:lnTo>
                <a:lnTo>
                  <a:pt x="4846" y="94"/>
                </a:lnTo>
                <a:lnTo>
                  <a:pt x="4439" y="31"/>
                </a:lnTo>
                <a:lnTo>
                  <a:pt x="4033" y="0"/>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9" name="Google Shape;319;p30"/>
          <p:cNvSpPr/>
          <p:nvPr/>
        </p:nvSpPr>
        <p:spPr>
          <a:xfrm>
            <a:off x="3856451" y="5423863"/>
            <a:ext cx="794131" cy="794155"/>
          </a:xfrm>
          <a:custGeom>
            <a:avLst/>
            <a:gdLst/>
            <a:ahLst/>
            <a:cxnLst/>
            <a:rect l="l" t="t" r="r" b="b"/>
            <a:pathLst>
              <a:path w="7128" h="7128" extrusionOk="0">
                <a:moveTo>
                  <a:pt x="3564" y="1"/>
                </a:moveTo>
                <a:lnTo>
                  <a:pt x="3189" y="32"/>
                </a:lnTo>
                <a:lnTo>
                  <a:pt x="2845" y="95"/>
                </a:lnTo>
                <a:lnTo>
                  <a:pt x="2501" y="157"/>
                </a:lnTo>
                <a:lnTo>
                  <a:pt x="2188" y="282"/>
                </a:lnTo>
                <a:lnTo>
                  <a:pt x="1876" y="439"/>
                </a:lnTo>
                <a:lnTo>
                  <a:pt x="1563" y="626"/>
                </a:lnTo>
                <a:lnTo>
                  <a:pt x="1313" y="814"/>
                </a:lnTo>
                <a:lnTo>
                  <a:pt x="1063" y="1064"/>
                </a:lnTo>
                <a:lnTo>
                  <a:pt x="813" y="1314"/>
                </a:lnTo>
                <a:lnTo>
                  <a:pt x="626" y="1595"/>
                </a:lnTo>
                <a:lnTo>
                  <a:pt x="438" y="1876"/>
                </a:lnTo>
                <a:lnTo>
                  <a:pt x="282" y="2189"/>
                </a:lnTo>
                <a:lnTo>
                  <a:pt x="157" y="2502"/>
                </a:lnTo>
                <a:lnTo>
                  <a:pt x="94" y="2845"/>
                </a:lnTo>
                <a:lnTo>
                  <a:pt x="32" y="3189"/>
                </a:lnTo>
                <a:lnTo>
                  <a:pt x="0" y="3564"/>
                </a:lnTo>
                <a:lnTo>
                  <a:pt x="32" y="3939"/>
                </a:lnTo>
                <a:lnTo>
                  <a:pt x="94" y="4283"/>
                </a:lnTo>
                <a:lnTo>
                  <a:pt x="157" y="4627"/>
                </a:lnTo>
                <a:lnTo>
                  <a:pt x="282" y="4940"/>
                </a:lnTo>
                <a:lnTo>
                  <a:pt x="438" y="5252"/>
                </a:lnTo>
                <a:lnTo>
                  <a:pt x="626" y="5565"/>
                </a:lnTo>
                <a:lnTo>
                  <a:pt x="813" y="5815"/>
                </a:lnTo>
                <a:lnTo>
                  <a:pt x="1063" y="6065"/>
                </a:lnTo>
                <a:lnTo>
                  <a:pt x="1313" y="6315"/>
                </a:lnTo>
                <a:lnTo>
                  <a:pt x="1563" y="6503"/>
                </a:lnTo>
                <a:lnTo>
                  <a:pt x="1876" y="6690"/>
                </a:lnTo>
                <a:lnTo>
                  <a:pt x="2188" y="6846"/>
                </a:lnTo>
                <a:lnTo>
                  <a:pt x="2501" y="6971"/>
                </a:lnTo>
                <a:lnTo>
                  <a:pt x="2845" y="7065"/>
                </a:lnTo>
                <a:lnTo>
                  <a:pt x="3189" y="7096"/>
                </a:lnTo>
                <a:lnTo>
                  <a:pt x="3564" y="7128"/>
                </a:lnTo>
                <a:lnTo>
                  <a:pt x="3939" y="7096"/>
                </a:lnTo>
                <a:lnTo>
                  <a:pt x="4283" y="7065"/>
                </a:lnTo>
                <a:lnTo>
                  <a:pt x="4627" y="6971"/>
                </a:lnTo>
                <a:lnTo>
                  <a:pt x="4939" y="6846"/>
                </a:lnTo>
                <a:lnTo>
                  <a:pt x="5252" y="6690"/>
                </a:lnTo>
                <a:lnTo>
                  <a:pt x="5564" y="6503"/>
                </a:lnTo>
                <a:lnTo>
                  <a:pt x="5814" y="6315"/>
                </a:lnTo>
                <a:lnTo>
                  <a:pt x="6064" y="6065"/>
                </a:lnTo>
                <a:lnTo>
                  <a:pt x="6314" y="5815"/>
                </a:lnTo>
                <a:lnTo>
                  <a:pt x="6502" y="5565"/>
                </a:lnTo>
                <a:lnTo>
                  <a:pt x="6689" y="5252"/>
                </a:lnTo>
                <a:lnTo>
                  <a:pt x="6846" y="4940"/>
                </a:lnTo>
                <a:lnTo>
                  <a:pt x="6971" y="4627"/>
                </a:lnTo>
                <a:lnTo>
                  <a:pt x="7033" y="4283"/>
                </a:lnTo>
                <a:lnTo>
                  <a:pt x="7096" y="3939"/>
                </a:lnTo>
                <a:lnTo>
                  <a:pt x="7127" y="3564"/>
                </a:lnTo>
                <a:lnTo>
                  <a:pt x="7096" y="3189"/>
                </a:lnTo>
                <a:lnTo>
                  <a:pt x="7033" y="2845"/>
                </a:lnTo>
                <a:lnTo>
                  <a:pt x="6971" y="2502"/>
                </a:lnTo>
                <a:lnTo>
                  <a:pt x="6846" y="2189"/>
                </a:lnTo>
                <a:lnTo>
                  <a:pt x="6689" y="1876"/>
                </a:lnTo>
                <a:lnTo>
                  <a:pt x="6502" y="1595"/>
                </a:lnTo>
                <a:lnTo>
                  <a:pt x="6314" y="1314"/>
                </a:lnTo>
                <a:lnTo>
                  <a:pt x="6064" y="1064"/>
                </a:lnTo>
                <a:lnTo>
                  <a:pt x="5814" y="814"/>
                </a:lnTo>
                <a:lnTo>
                  <a:pt x="5564" y="626"/>
                </a:lnTo>
                <a:lnTo>
                  <a:pt x="5252" y="439"/>
                </a:lnTo>
                <a:lnTo>
                  <a:pt x="4939" y="282"/>
                </a:lnTo>
                <a:lnTo>
                  <a:pt x="4627" y="157"/>
                </a:lnTo>
                <a:lnTo>
                  <a:pt x="4283" y="95"/>
                </a:lnTo>
                <a:lnTo>
                  <a:pt x="3939" y="32"/>
                </a:lnTo>
                <a:lnTo>
                  <a:pt x="3564" y="1"/>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0" name="Google Shape;320;p30"/>
          <p:cNvSpPr/>
          <p:nvPr/>
        </p:nvSpPr>
        <p:spPr>
          <a:xfrm>
            <a:off x="3933103" y="5500516"/>
            <a:ext cx="640831" cy="640849"/>
          </a:xfrm>
          <a:custGeom>
            <a:avLst/>
            <a:gdLst/>
            <a:ahLst/>
            <a:cxnLst/>
            <a:rect l="l" t="t" r="r" b="b"/>
            <a:pathLst>
              <a:path w="5752" h="5752" extrusionOk="0">
                <a:moveTo>
                  <a:pt x="2876" y="1"/>
                </a:moveTo>
                <a:lnTo>
                  <a:pt x="2594" y="32"/>
                </a:lnTo>
                <a:lnTo>
                  <a:pt x="2282" y="63"/>
                </a:lnTo>
                <a:lnTo>
                  <a:pt x="2032" y="126"/>
                </a:lnTo>
                <a:lnTo>
                  <a:pt x="1750" y="219"/>
                </a:lnTo>
                <a:lnTo>
                  <a:pt x="1500" y="344"/>
                </a:lnTo>
                <a:lnTo>
                  <a:pt x="1282" y="501"/>
                </a:lnTo>
                <a:lnTo>
                  <a:pt x="1032" y="657"/>
                </a:lnTo>
                <a:lnTo>
                  <a:pt x="844" y="845"/>
                </a:lnTo>
                <a:lnTo>
                  <a:pt x="656" y="1063"/>
                </a:lnTo>
                <a:lnTo>
                  <a:pt x="500" y="1282"/>
                </a:lnTo>
                <a:lnTo>
                  <a:pt x="344" y="1501"/>
                </a:lnTo>
                <a:lnTo>
                  <a:pt x="219" y="1751"/>
                </a:lnTo>
                <a:lnTo>
                  <a:pt x="125" y="2032"/>
                </a:lnTo>
                <a:lnTo>
                  <a:pt x="63" y="2314"/>
                </a:lnTo>
                <a:lnTo>
                  <a:pt x="0" y="2595"/>
                </a:lnTo>
                <a:lnTo>
                  <a:pt x="0" y="2876"/>
                </a:lnTo>
                <a:lnTo>
                  <a:pt x="0" y="3158"/>
                </a:lnTo>
                <a:lnTo>
                  <a:pt x="63" y="3470"/>
                </a:lnTo>
                <a:lnTo>
                  <a:pt x="125" y="3720"/>
                </a:lnTo>
                <a:lnTo>
                  <a:pt x="219" y="4002"/>
                </a:lnTo>
                <a:lnTo>
                  <a:pt x="344" y="4252"/>
                </a:lnTo>
                <a:lnTo>
                  <a:pt x="500" y="4502"/>
                </a:lnTo>
                <a:lnTo>
                  <a:pt x="656" y="4721"/>
                </a:lnTo>
                <a:lnTo>
                  <a:pt x="844" y="4908"/>
                </a:lnTo>
                <a:lnTo>
                  <a:pt x="1032" y="5096"/>
                </a:lnTo>
                <a:lnTo>
                  <a:pt x="1282" y="5252"/>
                </a:lnTo>
                <a:lnTo>
                  <a:pt x="1500" y="5408"/>
                </a:lnTo>
                <a:lnTo>
                  <a:pt x="1750" y="5533"/>
                </a:lnTo>
                <a:lnTo>
                  <a:pt x="2032" y="5627"/>
                </a:lnTo>
                <a:lnTo>
                  <a:pt x="2282" y="5689"/>
                </a:lnTo>
                <a:lnTo>
                  <a:pt x="2594" y="5752"/>
                </a:lnTo>
                <a:lnTo>
                  <a:pt x="3157" y="5752"/>
                </a:lnTo>
                <a:lnTo>
                  <a:pt x="3470" y="5689"/>
                </a:lnTo>
                <a:lnTo>
                  <a:pt x="3720" y="5627"/>
                </a:lnTo>
                <a:lnTo>
                  <a:pt x="4001" y="5533"/>
                </a:lnTo>
                <a:lnTo>
                  <a:pt x="4251" y="5408"/>
                </a:lnTo>
                <a:lnTo>
                  <a:pt x="4470" y="5252"/>
                </a:lnTo>
                <a:lnTo>
                  <a:pt x="4720" y="5096"/>
                </a:lnTo>
                <a:lnTo>
                  <a:pt x="4907" y="4908"/>
                </a:lnTo>
                <a:lnTo>
                  <a:pt x="5095" y="4721"/>
                </a:lnTo>
                <a:lnTo>
                  <a:pt x="5251" y="4502"/>
                </a:lnTo>
                <a:lnTo>
                  <a:pt x="5408" y="4252"/>
                </a:lnTo>
                <a:lnTo>
                  <a:pt x="5533" y="4002"/>
                </a:lnTo>
                <a:lnTo>
                  <a:pt x="5626" y="3720"/>
                </a:lnTo>
                <a:lnTo>
                  <a:pt x="5689" y="3470"/>
                </a:lnTo>
                <a:lnTo>
                  <a:pt x="5751" y="3158"/>
                </a:lnTo>
                <a:lnTo>
                  <a:pt x="5751" y="2876"/>
                </a:lnTo>
                <a:lnTo>
                  <a:pt x="5751" y="2595"/>
                </a:lnTo>
                <a:lnTo>
                  <a:pt x="5689" y="2314"/>
                </a:lnTo>
                <a:lnTo>
                  <a:pt x="5626" y="2032"/>
                </a:lnTo>
                <a:lnTo>
                  <a:pt x="5533" y="1751"/>
                </a:lnTo>
                <a:lnTo>
                  <a:pt x="5408" y="1501"/>
                </a:lnTo>
                <a:lnTo>
                  <a:pt x="5251" y="1282"/>
                </a:lnTo>
                <a:lnTo>
                  <a:pt x="5095" y="1063"/>
                </a:lnTo>
                <a:lnTo>
                  <a:pt x="4907" y="845"/>
                </a:lnTo>
                <a:lnTo>
                  <a:pt x="4720" y="657"/>
                </a:lnTo>
                <a:lnTo>
                  <a:pt x="4470" y="501"/>
                </a:lnTo>
                <a:lnTo>
                  <a:pt x="4251" y="344"/>
                </a:lnTo>
                <a:lnTo>
                  <a:pt x="4001" y="219"/>
                </a:lnTo>
                <a:lnTo>
                  <a:pt x="3720" y="126"/>
                </a:lnTo>
                <a:lnTo>
                  <a:pt x="3470" y="63"/>
                </a:lnTo>
                <a:lnTo>
                  <a:pt x="3157" y="32"/>
                </a:lnTo>
                <a:lnTo>
                  <a:pt x="2876" y="1"/>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1" name="Google Shape;321;p30"/>
          <p:cNvSpPr/>
          <p:nvPr/>
        </p:nvSpPr>
        <p:spPr>
          <a:xfrm>
            <a:off x="3985245" y="5552767"/>
            <a:ext cx="536439" cy="536455"/>
          </a:xfrm>
          <a:custGeom>
            <a:avLst/>
            <a:gdLst/>
            <a:ahLst/>
            <a:cxnLst/>
            <a:rect l="l" t="t" r="r" b="b"/>
            <a:pathLst>
              <a:path w="4815" h="4815" extrusionOk="0">
                <a:moveTo>
                  <a:pt x="2158" y="0"/>
                </a:moveTo>
                <a:lnTo>
                  <a:pt x="1908" y="32"/>
                </a:lnTo>
                <a:lnTo>
                  <a:pt x="1689" y="94"/>
                </a:lnTo>
                <a:lnTo>
                  <a:pt x="1470" y="188"/>
                </a:lnTo>
                <a:lnTo>
                  <a:pt x="1251" y="282"/>
                </a:lnTo>
                <a:lnTo>
                  <a:pt x="1064" y="407"/>
                </a:lnTo>
                <a:lnTo>
                  <a:pt x="876" y="532"/>
                </a:lnTo>
                <a:lnTo>
                  <a:pt x="689" y="688"/>
                </a:lnTo>
                <a:lnTo>
                  <a:pt x="532" y="876"/>
                </a:lnTo>
                <a:lnTo>
                  <a:pt x="407" y="1063"/>
                </a:lnTo>
                <a:lnTo>
                  <a:pt x="282" y="1251"/>
                </a:lnTo>
                <a:lnTo>
                  <a:pt x="188" y="1470"/>
                </a:lnTo>
                <a:lnTo>
                  <a:pt x="95" y="1688"/>
                </a:lnTo>
                <a:lnTo>
                  <a:pt x="32" y="1938"/>
                </a:lnTo>
                <a:lnTo>
                  <a:pt x="1" y="2157"/>
                </a:lnTo>
                <a:lnTo>
                  <a:pt x="1" y="2407"/>
                </a:lnTo>
                <a:lnTo>
                  <a:pt x="1" y="2657"/>
                </a:lnTo>
                <a:lnTo>
                  <a:pt x="32" y="2907"/>
                </a:lnTo>
                <a:lnTo>
                  <a:pt x="95" y="3126"/>
                </a:lnTo>
                <a:lnTo>
                  <a:pt x="188" y="3345"/>
                </a:lnTo>
                <a:lnTo>
                  <a:pt x="282" y="3564"/>
                </a:lnTo>
                <a:lnTo>
                  <a:pt x="407" y="3751"/>
                </a:lnTo>
                <a:lnTo>
                  <a:pt x="532" y="3939"/>
                </a:lnTo>
                <a:lnTo>
                  <a:pt x="689" y="4126"/>
                </a:lnTo>
                <a:lnTo>
                  <a:pt x="876" y="4283"/>
                </a:lnTo>
                <a:lnTo>
                  <a:pt x="1064" y="4408"/>
                </a:lnTo>
                <a:lnTo>
                  <a:pt x="1251" y="4533"/>
                </a:lnTo>
                <a:lnTo>
                  <a:pt x="1470" y="4627"/>
                </a:lnTo>
                <a:lnTo>
                  <a:pt x="1689" y="4720"/>
                </a:lnTo>
                <a:lnTo>
                  <a:pt x="1908" y="4783"/>
                </a:lnTo>
                <a:lnTo>
                  <a:pt x="2158" y="4814"/>
                </a:lnTo>
                <a:lnTo>
                  <a:pt x="2658" y="4814"/>
                </a:lnTo>
                <a:lnTo>
                  <a:pt x="2908" y="4783"/>
                </a:lnTo>
                <a:lnTo>
                  <a:pt x="3127" y="4720"/>
                </a:lnTo>
                <a:lnTo>
                  <a:pt x="3345" y="4627"/>
                </a:lnTo>
                <a:lnTo>
                  <a:pt x="3564" y="4533"/>
                </a:lnTo>
                <a:lnTo>
                  <a:pt x="3752" y="4408"/>
                </a:lnTo>
                <a:lnTo>
                  <a:pt x="3939" y="4283"/>
                </a:lnTo>
                <a:lnTo>
                  <a:pt x="4127" y="4126"/>
                </a:lnTo>
                <a:lnTo>
                  <a:pt x="4283" y="3939"/>
                </a:lnTo>
                <a:lnTo>
                  <a:pt x="4408" y="3751"/>
                </a:lnTo>
                <a:lnTo>
                  <a:pt x="4533" y="3564"/>
                </a:lnTo>
                <a:lnTo>
                  <a:pt x="4627" y="3345"/>
                </a:lnTo>
                <a:lnTo>
                  <a:pt x="4721" y="3126"/>
                </a:lnTo>
                <a:lnTo>
                  <a:pt x="4783" y="2907"/>
                </a:lnTo>
                <a:lnTo>
                  <a:pt x="4815" y="2657"/>
                </a:lnTo>
                <a:lnTo>
                  <a:pt x="4815" y="2407"/>
                </a:lnTo>
                <a:lnTo>
                  <a:pt x="4815" y="2157"/>
                </a:lnTo>
                <a:lnTo>
                  <a:pt x="4783" y="1938"/>
                </a:lnTo>
                <a:lnTo>
                  <a:pt x="4721" y="1688"/>
                </a:lnTo>
                <a:lnTo>
                  <a:pt x="4627" y="1470"/>
                </a:lnTo>
                <a:lnTo>
                  <a:pt x="4533" y="1251"/>
                </a:lnTo>
                <a:lnTo>
                  <a:pt x="4408" y="1063"/>
                </a:lnTo>
                <a:lnTo>
                  <a:pt x="4283" y="876"/>
                </a:lnTo>
                <a:lnTo>
                  <a:pt x="4127" y="688"/>
                </a:lnTo>
                <a:lnTo>
                  <a:pt x="3939" y="532"/>
                </a:lnTo>
                <a:lnTo>
                  <a:pt x="3752" y="407"/>
                </a:lnTo>
                <a:lnTo>
                  <a:pt x="3564" y="282"/>
                </a:lnTo>
                <a:lnTo>
                  <a:pt x="3345" y="188"/>
                </a:lnTo>
                <a:lnTo>
                  <a:pt x="3127" y="94"/>
                </a:lnTo>
                <a:lnTo>
                  <a:pt x="2908" y="32"/>
                </a:lnTo>
                <a:lnTo>
                  <a:pt x="2658" y="0"/>
                </a:lnTo>
                <a:close/>
              </a:path>
            </a:pathLst>
          </a:custGeom>
          <a:solidFill>
            <a:srgbClr val="EFEEE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2" name="Google Shape;322;p30"/>
          <p:cNvSpPr/>
          <p:nvPr/>
        </p:nvSpPr>
        <p:spPr>
          <a:xfrm>
            <a:off x="4082840" y="5594547"/>
            <a:ext cx="174245" cy="184723"/>
          </a:xfrm>
          <a:custGeom>
            <a:avLst/>
            <a:gdLst/>
            <a:ahLst/>
            <a:cxnLst/>
            <a:rect l="l" t="t" r="r" b="b"/>
            <a:pathLst>
              <a:path w="1564" h="1658" extrusionOk="0">
                <a:moveTo>
                  <a:pt x="625" y="1"/>
                </a:moveTo>
                <a:lnTo>
                  <a:pt x="469" y="32"/>
                </a:lnTo>
                <a:lnTo>
                  <a:pt x="344" y="94"/>
                </a:lnTo>
                <a:lnTo>
                  <a:pt x="188" y="188"/>
                </a:lnTo>
                <a:lnTo>
                  <a:pt x="63" y="344"/>
                </a:lnTo>
                <a:lnTo>
                  <a:pt x="0" y="501"/>
                </a:lnTo>
                <a:lnTo>
                  <a:pt x="0" y="688"/>
                </a:lnTo>
                <a:lnTo>
                  <a:pt x="0" y="845"/>
                </a:lnTo>
                <a:lnTo>
                  <a:pt x="63" y="1001"/>
                </a:lnTo>
                <a:lnTo>
                  <a:pt x="188" y="1157"/>
                </a:lnTo>
                <a:lnTo>
                  <a:pt x="344" y="1282"/>
                </a:lnTo>
                <a:lnTo>
                  <a:pt x="907" y="1595"/>
                </a:lnTo>
                <a:lnTo>
                  <a:pt x="1000" y="1626"/>
                </a:lnTo>
                <a:lnTo>
                  <a:pt x="1094" y="1657"/>
                </a:lnTo>
                <a:lnTo>
                  <a:pt x="1219" y="1657"/>
                </a:lnTo>
                <a:lnTo>
                  <a:pt x="1313" y="1626"/>
                </a:lnTo>
                <a:lnTo>
                  <a:pt x="1375" y="1595"/>
                </a:lnTo>
                <a:lnTo>
                  <a:pt x="1438" y="1563"/>
                </a:lnTo>
                <a:lnTo>
                  <a:pt x="1501" y="1501"/>
                </a:lnTo>
                <a:lnTo>
                  <a:pt x="1532" y="1438"/>
                </a:lnTo>
                <a:lnTo>
                  <a:pt x="1563" y="1345"/>
                </a:lnTo>
                <a:lnTo>
                  <a:pt x="1563" y="1282"/>
                </a:lnTo>
                <a:lnTo>
                  <a:pt x="1563" y="1188"/>
                </a:lnTo>
                <a:lnTo>
                  <a:pt x="1313" y="469"/>
                </a:lnTo>
                <a:lnTo>
                  <a:pt x="1250" y="313"/>
                </a:lnTo>
                <a:lnTo>
                  <a:pt x="1157" y="219"/>
                </a:lnTo>
                <a:lnTo>
                  <a:pt x="1032" y="126"/>
                </a:lnTo>
                <a:lnTo>
                  <a:pt x="907" y="32"/>
                </a:lnTo>
                <a:lnTo>
                  <a:pt x="782" y="1"/>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3" name="Google Shape;323;p30"/>
          <p:cNvSpPr/>
          <p:nvPr/>
        </p:nvSpPr>
        <p:spPr>
          <a:xfrm>
            <a:off x="4002735" y="5789520"/>
            <a:ext cx="198532" cy="149963"/>
          </a:xfrm>
          <a:custGeom>
            <a:avLst/>
            <a:gdLst/>
            <a:ahLst/>
            <a:cxnLst/>
            <a:rect l="l" t="t" r="r" b="b"/>
            <a:pathLst>
              <a:path w="1782" h="1346" extrusionOk="0">
                <a:moveTo>
                  <a:pt x="532" y="1"/>
                </a:moveTo>
                <a:lnTo>
                  <a:pt x="375" y="64"/>
                </a:lnTo>
                <a:lnTo>
                  <a:pt x="250" y="126"/>
                </a:lnTo>
                <a:lnTo>
                  <a:pt x="157" y="251"/>
                </a:lnTo>
                <a:lnTo>
                  <a:pt x="63" y="345"/>
                </a:lnTo>
                <a:lnTo>
                  <a:pt x="31" y="501"/>
                </a:lnTo>
                <a:lnTo>
                  <a:pt x="0" y="657"/>
                </a:lnTo>
                <a:lnTo>
                  <a:pt x="0" y="782"/>
                </a:lnTo>
                <a:lnTo>
                  <a:pt x="63" y="970"/>
                </a:lnTo>
                <a:lnTo>
                  <a:pt x="188" y="1126"/>
                </a:lnTo>
                <a:lnTo>
                  <a:pt x="313" y="1251"/>
                </a:lnTo>
                <a:lnTo>
                  <a:pt x="469" y="1314"/>
                </a:lnTo>
                <a:lnTo>
                  <a:pt x="625" y="1345"/>
                </a:lnTo>
                <a:lnTo>
                  <a:pt x="813" y="1345"/>
                </a:lnTo>
                <a:lnTo>
                  <a:pt x="969" y="1283"/>
                </a:lnTo>
                <a:lnTo>
                  <a:pt x="1125" y="1158"/>
                </a:lnTo>
                <a:lnTo>
                  <a:pt x="1626" y="720"/>
                </a:lnTo>
                <a:lnTo>
                  <a:pt x="1688" y="657"/>
                </a:lnTo>
                <a:lnTo>
                  <a:pt x="1719" y="564"/>
                </a:lnTo>
                <a:lnTo>
                  <a:pt x="1751" y="439"/>
                </a:lnTo>
                <a:lnTo>
                  <a:pt x="1782" y="376"/>
                </a:lnTo>
                <a:lnTo>
                  <a:pt x="1782" y="282"/>
                </a:lnTo>
                <a:lnTo>
                  <a:pt x="1751" y="189"/>
                </a:lnTo>
                <a:lnTo>
                  <a:pt x="1719" y="126"/>
                </a:lnTo>
                <a:lnTo>
                  <a:pt x="1657" y="64"/>
                </a:lnTo>
                <a:lnTo>
                  <a:pt x="1594" y="32"/>
                </a:lnTo>
                <a:lnTo>
                  <a:pt x="1501" y="1"/>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4" name="Google Shape;324;p30"/>
          <p:cNvSpPr/>
          <p:nvPr/>
        </p:nvSpPr>
        <p:spPr>
          <a:xfrm>
            <a:off x="4162946" y="5869627"/>
            <a:ext cx="149847" cy="205669"/>
          </a:xfrm>
          <a:custGeom>
            <a:avLst/>
            <a:gdLst/>
            <a:ahLst/>
            <a:cxnLst/>
            <a:rect l="l" t="t" r="r" b="b"/>
            <a:pathLst>
              <a:path w="1345" h="1846" extrusionOk="0">
                <a:moveTo>
                  <a:pt x="500" y="1"/>
                </a:moveTo>
                <a:lnTo>
                  <a:pt x="406" y="32"/>
                </a:lnTo>
                <a:lnTo>
                  <a:pt x="344" y="95"/>
                </a:lnTo>
                <a:lnTo>
                  <a:pt x="281" y="157"/>
                </a:lnTo>
                <a:lnTo>
                  <a:pt x="250" y="251"/>
                </a:lnTo>
                <a:lnTo>
                  <a:pt x="31" y="939"/>
                </a:lnTo>
                <a:lnTo>
                  <a:pt x="0" y="1095"/>
                </a:lnTo>
                <a:lnTo>
                  <a:pt x="0" y="1251"/>
                </a:lnTo>
                <a:lnTo>
                  <a:pt x="31" y="1408"/>
                </a:lnTo>
                <a:lnTo>
                  <a:pt x="94" y="1533"/>
                </a:lnTo>
                <a:lnTo>
                  <a:pt x="188" y="1626"/>
                </a:lnTo>
                <a:lnTo>
                  <a:pt x="313" y="1720"/>
                </a:lnTo>
                <a:lnTo>
                  <a:pt x="438" y="1814"/>
                </a:lnTo>
                <a:lnTo>
                  <a:pt x="594" y="1845"/>
                </a:lnTo>
                <a:lnTo>
                  <a:pt x="782" y="1845"/>
                </a:lnTo>
                <a:lnTo>
                  <a:pt x="969" y="1783"/>
                </a:lnTo>
                <a:lnTo>
                  <a:pt x="1094" y="1689"/>
                </a:lnTo>
                <a:lnTo>
                  <a:pt x="1219" y="1564"/>
                </a:lnTo>
                <a:lnTo>
                  <a:pt x="1313" y="1408"/>
                </a:lnTo>
                <a:lnTo>
                  <a:pt x="1344" y="1251"/>
                </a:lnTo>
                <a:lnTo>
                  <a:pt x="1344" y="1064"/>
                </a:lnTo>
                <a:lnTo>
                  <a:pt x="1282" y="876"/>
                </a:lnTo>
                <a:lnTo>
                  <a:pt x="1000" y="282"/>
                </a:lnTo>
                <a:lnTo>
                  <a:pt x="969" y="188"/>
                </a:lnTo>
                <a:lnTo>
                  <a:pt x="907" y="126"/>
                </a:lnTo>
                <a:lnTo>
                  <a:pt x="813" y="63"/>
                </a:lnTo>
                <a:lnTo>
                  <a:pt x="719" y="1"/>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5" name="Google Shape;325;p30"/>
          <p:cNvSpPr/>
          <p:nvPr/>
        </p:nvSpPr>
        <p:spPr>
          <a:xfrm>
            <a:off x="4288285" y="5813920"/>
            <a:ext cx="202097" cy="149851"/>
          </a:xfrm>
          <a:custGeom>
            <a:avLst/>
            <a:gdLst/>
            <a:ahLst/>
            <a:cxnLst/>
            <a:rect l="l" t="t" r="r" b="b"/>
            <a:pathLst>
              <a:path w="1814" h="1345" extrusionOk="0">
                <a:moveTo>
                  <a:pt x="1063" y="1"/>
                </a:moveTo>
                <a:lnTo>
                  <a:pt x="407" y="63"/>
                </a:lnTo>
                <a:lnTo>
                  <a:pt x="313" y="95"/>
                </a:lnTo>
                <a:lnTo>
                  <a:pt x="250" y="126"/>
                </a:lnTo>
                <a:lnTo>
                  <a:pt x="125" y="220"/>
                </a:lnTo>
                <a:lnTo>
                  <a:pt x="63" y="282"/>
                </a:lnTo>
                <a:lnTo>
                  <a:pt x="32" y="345"/>
                </a:lnTo>
                <a:lnTo>
                  <a:pt x="0" y="407"/>
                </a:lnTo>
                <a:lnTo>
                  <a:pt x="0" y="501"/>
                </a:lnTo>
                <a:lnTo>
                  <a:pt x="0" y="563"/>
                </a:lnTo>
                <a:lnTo>
                  <a:pt x="32" y="657"/>
                </a:lnTo>
                <a:lnTo>
                  <a:pt x="63" y="720"/>
                </a:lnTo>
                <a:lnTo>
                  <a:pt x="125" y="782"/>
                </a:lnTo>
                <a:lnTo>
                  <a:pt x="751" y="1220"/>
                </a:lnTo>
                <a:lnTo>
                  <a:pt x="876" y="1282"/>
                </a:lnTo>
                <a:lnTo>
                  <a:pt x="1032" y="1345"/>
                </a:lnTo>
                <a:lnTo>
                  <a:pt x="1188" y="1345"/>
                </a:lnTo>
                <a:lnTo>
                  <a:pt x="1313" y="1314"/>
                </a:lnTo>
                <a:lnTo>
                  <a:pt x="1469" y="1282"/>
                </a:lnTo>
                <a:lnTo>
                  <a:pt x="1563" y="1189"/>
                </a:lnTo>
                <a:lnTo>
                  <a:pt x="1688" y="1095"/>
                </a:lnTo>
                <a:lnTo>
                  <a:pt x="1751" y="970"/>
                </a:lnTo>
                <a:lnTo>
                  <a:pt x="1813" y="782"/>
                </a:lnTo>
                <a:lnTo>
                  <a:pt x="1813" y="595"/>
                </a:lnTo>
                <a:lnTo>
                  <a:pt x="1782" y="438"/>
                </a:lnTo>
                <a:lnTo>
                  <a:pt x="1688" y="282"/>
                </a:lnTo>
                <a:lnTo>
                  <a:pt x="1594" y="157"/>
                </a:lnTo>
                <a:lnTo>
                  <a:pt x="1438" y="63"/>
                </a:lnTo>
                <a:lnTo>
                  <a:pt x="1251" y="1"/>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6" name="Google Shape;326;p30"/>
          <p:cNvSpPr/>
          <p:nvPr/>
        </p:nvSpPr>
        <p:spPr>
          <a:xfrm>
            <a:off x="4277812" y="5608474"/>
            <a:ext cx="163773" cy="195196"/>
          </a:xfrm>
          <a:custGeom>
            <a:avLst/>
            <a:gdLst/>
            <a:ahLst/>
            <a:cxnLst/>
            <a:rect l="l" t="t" r="r" b="b"/>
            <a:pathLst>
              <a:path w="1470" h="1752" extrusionOk="0">
                <a:moveTo>
                  <a:pt x="751" y="1"/>
                </a:moveTo>
                <a:lnTo>
                  <a:pt x="594" y="32"/>
                </a:lnTo>
                <a:lnTo>
                  <a:pt x="438" y="126"/>
                </a:lnTo>
                <a:lnTo>
                  <a:pt x="282" y="219"/>
                </a:lnTo>
                <a:lnTo>
                  <a:pt x="188" y="376"/>
                </a:lnTo>
                <a:lnTo>
                  <a:pt x="126" y="563"/>
                </a:lnTo>
                <a:lnTo>
                  <a:pt x="1" y="1220"/>
                </a:lnTo>
                <a:lnTo>
                  <a:pt x="1" y="1313"/>
                </a:lnTo>
                <a:lnTo>
                  <a:pt x="1" y="1376"/>
                </a:lnTo>
                <a:lnTo>
                  <a:pt x="32" y="1501"/>
                </a:lnTo>
                <a:lnTo>
                  <a:pt x="63" y="1595"/>
                </a:lnTo>
                <a:lnTo>
                  <a:pt x="126" y="1657"/>
                </a:lnTo>
                <a:lnTo>
                  <a:pt x="188" y="1689"/>
                </a:lnTo>
                <a:lnTo>
                  <a:pt x="282" y="1720"/>
                </a:lnTo>
                <a:lnTo>
                  <a:pt x="344" y="1751"/>
                </a:lnTo>
                <a:lnTo>
                  <a:pt x="438" y="1751"/>
                </a:lnTo>
                <a:lnTo>
                  <a:pt x="501" y="1720"/>
                </a:lnTo>
                <a:lnTo>
                  <a:pt x="594" y="1689"/>
                </a:lnTo>
                <a:lnTo>
                  <a:pt x="1188" y="1251"/>
                </a:lnTo>
                <a:lnTo>
                  <a:pt x="1313" y="1126"/>
                </a:lnTo>
                <a:lnTo>
                  <a:pt x="1407" y="1001"/>
                </a:lnTo>
                <a:lnTo>
                  <a:pt x="1438" y="876"/>
                </a:lnTo>
                <a:lnTo>
                  <a:pt x="1470" y="720"/>
                </a:lnTo>
                <a:lnTo>
                  <a:pt x="1470" y="595"/>
                </a:lnTo>
                <a:lnTo>
                  <a:pt x="1438" y="438"/>
                </a:lnTo>
                <a:lnTo>
                  <a:pt x="1345" y="313"/>
                </a:lnTo>
                <a:lnTo>
                  <a:pt x="1251" y="188"/>
                </a:lnTo>
                <a:lnTo>
                  <a:pt x="1095" y="94"/>
                </a:lnTo>
                <a:lnTo>
                  <a:pt x="938" y="32"/>
                </a:lnTo>
                <a:lnTo>
                  <a:pt x="751" y="1"/>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7" name="Google Shape;327;p30"/>
          <p:cNvSpPr/>
          <p:nvPr/>
        </p:nvSpPr>
        <p:spPr>
          <a:xfrm>
            <a:off x="4222106" y="5793085"/>
            <a:ext cx="59271" cy="59272"/>
          </a:xfrm>
          <a:custGeom>
            <a:avLst/>
            <a:gdLst/>
            <a:ahLst/>
            <a:cxnLst/>
            <a:rect l="l" t="t" r="r" b="b"/>
            <a:pathLst>
              <a:path w="532" h="532" extrusionOk="0">
                <a:moveTo>
                  <a:pt x="282" y="0"/>
                </a:moveTo>
                <a:lnTo>
                  <a:pt x="157" y="32"/>
                </a:lnTo>
                <a:lnTo>
                  <a:pt x="94" y="94"/>
                </a:lnTo>
                <a:lnTo>
                  <a:pt x="32" y="157"/>
                </a:lnTo>
                <a:lnTo>
                  <a:pt x="0" y="282"/>
                </a:lnTo>
                <a:lnTo>
                  <a:pt x="32" y="375"/>
                </a:lnTo>
                <a:lnTo>
                  <a:pt x="94" y="469"/>
                </a:lnTo>
                <a:lnTo>
                  <a:pt x="157" y="532"/>
                </a:lnTo>
                <a:lnTo>
                  <a:pt x="376" y="532"/>
                </a:lnTo>
                <a:lnTo>
                  <a:pt x="469" y="469"/>
                </a:lnTo>
                <a:lnTo>
                  <a:pt x="501" y="375"/>
                </a:lnTo>
                <a:lnTo>
                  <a:pt x="532" y="282"/>
                </a:lnTo>
                <a:lnTo>
                  <a:pt x="501" y="157"/>
                </a:lnTo>
                <a:lnTo>
                  <a:pt x="469" y="94"/>
                </a:lnTo>
                <a:lnTo>
                  <a:pt x="376" y="32"/>
                </a:lnTo>
                <a:lnTo>
                  <a:pt x="282" y="0"/>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8" name="Google Shape;328;p30"/>
          <p:cNvSpPr/>
          <p:nvPr/>
        </p:nvSpPr>
        <p:spPr>
          <a:xfrm>
            <a:off x="5782209" y="5423863"/>
            <a:ext cx="794131" cy="794155"/>
          </a:xfrm>
          <a:custGeom>
            <a:avLst/>
            <a:gdLst/>
            <a:ahLst/>
            <a:cxnLst/>
            <a:rect l="l" t="t" r="r" b="b"/>
            <a:pathLst>
              <a:path w="7128" h="7128" extrusionOk="0">
                <a:moveTo>
                  <a:pt x="3564" y="1"/>
                </a:moveTo>
                <a:lnTo>
                  <a:pt x="3189" y="32"/>
                </a:lnTo>
                <a:lnTo>
                  <a:pt x="2845" y="95"/>
                </a:lnTo>
                <a:lnTo>
                  <a:pt x="2501" y="157"/>
                </a:lnTo>
                <a:lnTo>
                  <a:pt x="2189" y="282"/>
                </a:lnTo>
                <a:lnTo>
                  <a:pt x="1876" y="439"/>
                </a:lnTo>
                <a:lnTo>
                  <a:pt x="1564" y="626"/>
                </a:lnTo>
                <a:lnTo>
                  <a:pt x="1314" y="814"/>
                </a:lnTo>
                <a:lnTo>
                  <a:pt x="1063" y="1064"/>
                </a:lnTo>
                <a:lnTo>
                  <a:pt x="813" y="1314"/>
                </a:lnTo>
                <a:lnTo>
                  <a:pt x="626" y="1595"/>
                </a:lnTo>
                <a:lnTo>
                  <a:pt x="438" y="1876"/>
                </a:lnTo>
                <a:lnTo>
                  <a:pt x="282" y="2189"/>
                </a:lnTo>
                <a:lnTo>
                  <a:pt x="157" y="2502"/>
                </a:lnTo>
                <a:lnTo>
                  <a:pt x="95" y="2845"/>
                </a:lnTo>
                <a:lnTo>
                  <a:pt x="32" y="3189"/>
                </a:lnTo>
                <a:lnTo>
                  <a:pt x="1" y="3564"/>
                </a:lnTo>
                <a:lnTo>
                  <a:pt x="32" y="3939"/>
                </a:lnTo>
                <a:lnTo>
                  <a:pt x="95" y="4283"/>
                </a:lnTo>
                <a:lnTo>
                  <a:pt x="157" y="4627"/>
                </a:lnTo>
                <a:lnTo>
                  <a:pt x="282" y="4940"/>
                </a:lnTo>
                <a:lnTo>
                  <a:pt x="438" y="5252"/>
                </a:lnTo>
                <a:lnTo>
                  <a:pt x="626" y="5565"/>
                </a:lnTo>
                <a:lnTo>
                  <a:pt x="813" y="5815"/>
                </a:lnTo>
                <a:lnTo>
                  <a:pt x="1063" y="6065"/>
                </a:lnTo>
                <a:lnTo>
                  <a:pt x="1314" y="6315"/>
                </a:lnTo>
                <a:lnTo>
                  <a:pt x="1564" y="6503"/>
                </a:lnTo>
                <a:lnTo>
                  <a:pt x="1876" y="6690"/>
                </a:lnTo>
                <a:lnTo>
                  <a:pt x="2189" y="6846"/>
                </a:lnTo>
                <a:lnTo>
                  <a:pt x="2501" y="6971"/>
                </a:lnTo>
                <a:lnTo>
                  <a:pt x="2845" y="7065"/>
                </a:lnTo>
                <a:lnTo>
                  <a:pt x="3189" y="7096"/>
                </a:lnTo>
                <a:lnTo>
                  <a:pt x="3564" y="7128"/>
                </a:lnTo>
                <a:lnTo>
                  <a:pt x="3939" y="7096"/>
                </a:lnTo>
                <a:lnTo>
                  <a:pt x="4283" y="7065"/>
                </a:lnTo>
                <a:lnTo>
                  <a:pt x="4627" y="6971"/>
                </a:lnTo>
                <a:lnTo>
                  <a:pt x="4939" y="6846"/>
                </a:lnTo>
                <a:lnTo>
                  <a:pt x="5252" y="6690"/>
                </a:lnTo>
                <a:lnTo>
                  <a:pt x="5565" y="6503"/>
                </a:lnTo>
                <a:lnTo>
                  <a:pt x="5815" y="6315"/>
                </a:lnTo>
                <a:lnTo>
                  <a:pt x="6065" y="6065"/>
                </a:lnTo>
                <a:lnTo>
                  <a:pt x="6315" y="5815"/>
                </a:lnTo>
                <a:lnTo>
                  <a:pt x="6502" y="5565"/>
                </a:lnTo>
                <a:lnTo>
                  <a:pt x="6690" y="5252"/>
                </a:lnTo>
                <a:lnTo>
                  <a:pt x="6846" y="4940"/>
                </a:lnTo>
                <a:lnTo>
                  <a:pt x="6971" y="4627"/>
                </a:lnTo>
                <a:lnTo>
                  <a:pt x="7034" y="4283"/>
                </a:lnTo>
                <a:lnTo>
                  <a:pt x="7096" y="3939"/>
                </a:lnTo>
                <a:lnTo>
                  <a:pt x="7127" y="3564"/>
                </a:lnTo>
                <a:lnTo>
                  <a:pt x="7096" y="3189"/>
                </a:lnTo>
                <a:lnTo>
                  <a:pt x="7034" y="2845"/>
                </a:lnTo>
                <a:lnTo>
                  <a:pt x="6971" y="2502"/>
                </a:lnTo>
                <a:lnTo>
                  <a:pt x="6846" y="2189"/>
                </a:lnTo>
                <a:lnTo>
                  <a:pt x="6690" y="1876"/>
                </a:lnTo>
                <a:lnTo>
                  <a:pt x="6502" y="1595"/>
                </a:lnTo>
                <a:lnTo>
                  <a:pt x="6315" y="1314"/>
                </a:lnTo>
                <a:lnTo>
                  <a:pt x="6065" y="1064"/>
                </a:lnTo>
                <a:lnTo>
                  <a:pt x="5815" y="814"/>
                </a:lnTo>
                <a:lnTo>
                  <a:pt x="5565" y="626"/>
                </a:lnTo>
                <a:lnTo>
                  <a:pt x="5252" y="439"/>
                </a:lnTo>
                <a:lnTo>
                  <a:pt x="4939" y="282"/>
                </a:lnTo>
                <a:lnTo>
                  <a:pt x="4627" y="157"/>
                </a:lnTo>
                <a:lnTo>
                  <a:pt x="4283" y="95"/>
                </a:lnTo>
                <a:lnTo>
                  <a:pt x="3939" y="32"/>
                </a:lnTo>
                <a:lnTo>
                  <a:pt x="3564" y="1"/>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9" name="Google Shape;329;p30"/>
          <p:cNvSpPr/>
          <p:nvPr/>
        </p:nvSpPr>
        <p:spPr>
          <a:xfrm>
            <a:off x="5858861" y="5500516"/>
            <a:ext cx="640831" cy="640849"/>
          </a:xfrm>
          <a:custGeom>
            <a:avLst/>
            <a:gdLst/>
            <a:ahLst/>
            <a:cxnLst/>
            <a:rect l="l" t="t" r="r" b="b"/>
            <a:pathLst>
              <a:path w="5752" h="5752" extrusionOk="0">
                <a:moveTo>
                  <a:pt x="2876" y="1"/>
                </a:moveTo>
                <a:lnTo>
                  <a:pt x="2595" y="32"/>
                </a:lnTo>
                <a:lnTo>
                  <a:pt x="2282" y="63"/>
                </a:lnTo>
                <a:lnTo>
                  <a:pt x="2032" y="126"/>
                </a:lnTo>
                <a:lnTo>
                  <a:pt x="1751" y="219"/>
                </a:lnTo>
                <a:lnTo>
                  <a:pt x="1501" y="344"/>
                </a:lnTo>
                <a:lnTo>
                  <a:pt x="1282" y="501"/>
                </a:lnTo>
                <a:lnTo>
                  <a:pt x="1032" y="657"/>
                </a:lnTo>
                <a:lnTo>
                  <a:pt x="844" y="845"/>
                </a:lnTo>
                <a:lnTo>
                  <a:pt x="657" y="1063"/>
                </a:lnTo>
                <a:lnTo>
                  <a:pt x="501" y="1282"/>
                </a:lnTo>
                <a:lnTo>
                  <a:pt x="344" y="1501"/>
                </a:lnTo>
                <a:lnTo>
                  <a:pt x="219" y="1751"/>
                </a:lnTo>
                <a:lnTo>
                  <a:pt x="125" y="2032"/>
                </a:lnTo>
                <a:lnTo>
                  <a:pt x="63" y="2314"/>
                </a:lnTo>
                <a:lnTo>
                  <a:pt x="0" y="2595"/>
                </a:lnTo>
                <a:lnTo>
                  <a:pt x="0" y="2876"/>
                </a:lnTo>
                <a:lnTo>
                  <a:pt x="0" y="3158"/>
                </a:lnTo>
                <a:lnTo>
                  <a:pt x="63" y="3470"/>
                </a:lnTo>
                <a:lnTo>
                  <a:pt x="125" y="3720"/>
                </a:lnTo>
                <a:lnTo>
                  <a:pt x="219" y="4002"/>
                </a:lnTo>
                <a:lnTo>
                  <a:pt x="344" y="4252"/>
                </a:lnTo>
                <a:lnTo>
                  <a:pt x="501" y="4502"/>
                </a:lnTo>
                <a:lnTo>
                  <a:pt x="657" y="4721"/>
                </a:lnTo>
                <a:lnTo>
                  <a:pt x="844" y="4908"/>
                </a:lnTo>
                <a:lnTo>
                  <a:pt x="1032" y="5096"/>
                </a:lnTo>
                <a:lnTo>
                  <a:pt x="1282" y="5252"/>
                </a:lnTo>
                <a:lnTo>
                  <a:pt x="1501" y="5408"/>
                </a:lnTo>
                <a:lnTo>
                  <a:pt x="1751" y="5533"/>
                </a:lnTo>
                <a:lnTo>
                  <a:pt x="2032" y="5627"/>
                </a:lnTo>
                <a:lnTo>
                  <a:pt x="2282" y="5689"/>
                </a:lnTo>
                <a:lnTo>
                  <a:pt x="2595" y="5752"/>
                </a:lnTo>
                <a:lnTo>
                  <a:pt x="3157" y="5752"/>
                </a:lnTo>
                <a:lnTo>
                  <a:pt x="3470" y="5689"/>
                </a:lnTo>
                <a:lnTo>
                  <a:pt x="3720" y="5627"/>
                </a:lnTo>
                <a:lnTo>
                  <a:pt x="4001" y="5533"/>
                </a:lnTo>
                <a:lnTo>
                  <a:pt x="4251" y="5408"/>
                </a:lnTo>
                <a:lnTo>
                  <a:pt x="4470" y="5252"/>
                </a:lnTo>
                <a:lnTo>
                  <a:pt x="4720" y="5096"/>
                </a:lnTo>
                <a:lnTo>
                  <a:pt x="4908" y="4908"/>
                </a:lnTo>
                <a:lnTo>
                  <a:pt x="5095" y="4721"/>
                </a:lnTo>
                <a:lnTo>
                  <a:pt x="5252" y="4502"/>
                </a:lnTo>
                <a:lnTo>
                  <a:pt x="5408" y="4252"/>
                </a:lnTo>
                <a:lnTo>
                  <a:pt x="5533" y="4002"/>
                </a:lnTo>
                <a:lnTo>
                  <a:pt x="5627" y="3720"/>
                </a:lnTo>
                <a:lnTo>
                  <a:pt x="5689" y="3470"/>
                </a:lnTo>
                <a:lnTo>
                  <a:pt x="5752" y="3158"/>
                </a:lnTo>
                <a:lnTo>
                  <a:pt x="5752" y="2876"/>
                </a:lnTo>
                <a:lnTo>
                  <a:pt x="5752" y="2595"/>
                </a:lnTo>
                <a:lnTo>
                  <a:pt x="5689" y="2314"/>
                </a:lnTo>
                <a:lnTo>
                  <a:pt x="5627" y="2032"/>
                </a:lnTo>
                <a:lnTo>
                  <a:pt x="5533" y="1751"/>
                </a:lnTo>
                <a:lnTo>
                  <a:pt x="5408" y="1501"/>
                </a:lnTo>
                <a:lnTo>
                  <a:pt x="5252" y="1282"/>
                </a:lnTo>
                <a:lnTo>
                  <a:pt x="5095" y="1063"/>
                </a:lnTo>
                <a:lnTo>
                  <a:pt x="4908" y="845"/>
                </a:lnTo>
                <a:lnTo>
                  <a:pt x="4720" y="657"/>
                </a:lnTo>
                <a:lnTo>
                  <a:pt x="4470" y="501"/>
                </a:lnTo>
                <a:lnTo>
                  <a:pt x="4251" y="344"/>
                </a:lnTo>
                <a:lnTo>
                  <a:pt x="4001" y="219"/>
                </a:lnTo>
                <a:lnTo>
                  <a:pt x="3720" y="126"/>
                </a:lnTo>
                <a:lnTo>
                  <a:pt x="3470" y="63"/>
                </a:lnTo>
                <a:lnTo>
                  <a:pt x="3157" y="32"/>
                </a:lnTo>
                <a:lnTo>
                  <a:pt x="2876" y="1"/>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0" name="Google Shape;330;p30"/>
          <p:cNvSpPr/>
          <p:nvPr/>
        </p:nvSpPr>
        <p:spPr>
          <a:xfrm>
            <a:off x="5911112" y="5552767"/>
            <a:ext cx="536328" cy="536455"/>
          </a:xfrm>
          <a:custGeom>
            <a:avLst/>
            <a:gdLst/>
            <a:ahLst/>
            <a:cxnLst/>
            <a:rect l="l" t="t" r="r" b="b"/>
            <a:pathLst>
              <a:path w="4814" h="4815" extrusionOk="0">
                <a:moveTo>
                  <a:pt x="2157" y="0"/>
                </a:moveTo>
                <a:lnTo>
                  <a:pt x="1907" y="32"/>
                </a:lnTo>
                <a:lnTo>
                  <a:pt x="1688" y="94"/>
                </a:lnTo>
                <a:lnTo>
                  <a:pt x="1469" y="188"/>
                </a:lnTo>
                <a:lnTo>
                  <a:pt x="1251" y="282"/>
                </a:lnTo>
                <a:lnTo>
                  <a:pt x="1063" y="407"/>
                </a:lnTo>
                <a:lnTo>
                  <a:pt x="875" y="532"/>
                </a:lnTo>
                <a:lnTo>
                  <a:pt x="688" y="688"/>
                </a:lnTo>
                <a:lnTo>
                  <a:pt x="532" y="876"/>
                </a:lnTo>
                <a:lnTo>
                  <a:pt x="407" y="1063"/>
                </a:lnTo>
                <a:lnTo>
                  <a:pt x="282" y="1251"/>
                </a:lnTo>
                <a:lnTo>
                  <a:pt x="188" y="1470"/>
                </a:lnTo>
                <a:lnTo>
                  <a:pt x="94" y="1688"/>
                </a:lnTo>
                <a:lnTo>
                  <a:pt x="32" y="1938"/>
                </a:lnTo>
                <a:lnTo>
                  <a:pt x="0" y="2157"/>
                </a:lnTo>
                <a:lnTo>
                  <a:pt x="0" y="2407"/>
                </a:lnTo>
                <a:lnTo>
                  <a:pt x="0" y="2657"/>
                </a:lnTo>
                <a:lnTo>
                  <a:pt x="32" y="2907"/>
                </a:lnTo>
                <a:lnTo>
                  <a:pt x="94" y="3126"/>
                </a:lnTo>
                <a:lnTo>
                  <a:pt x="188" y="3345"/>
                </a:lnTo>
                <a:lnTo>
                  <a:pt x="282" y="3564"/>
                </a:lnTo>
                <a:lnTo>
                  <a:pt x="407" y="3751"/>
                </a:lnTo>
                <a:lnTo>
                  <a:pt x="532" y="3939"/>
                </a:lnTo>
                <a:lnTo>
                  <a:pt x="688" y="4126"/>
                </a:lnTo>
                <a:lnTo>
                  <a:pt x="875" y="4283"/>
                </a:lnTo>
                <a:lnTo>
                  <a:pt x="1063" y="4408"/>
                </a:lnTo>
                <a:lnTo>
                  <a:pt x="1251" y="4533"/>
                </a:lnTo>
                <a:lnTo>
                  <a:pt x="1469" y="4627"/>
                </a:lnTo>
                <a:lnTo>
                  <a:pt x="1688" y="4720"/>
                </a:lnTo>
                <a:lnTo>
                  <a:pt x="1907" y="4783"/>
                </a:lnTo>
                <a:lnTo>
                  <a:pt x="2157" y="4814"/>
                </a:lnTo>
                <a:lnTo>
                  <a:pt x="2657" y="4814"/>
                </a:lnTo>
                <a:lnTo>
                  <a:pt x="2907" y="4783"/>
                </a:lnTo>
                <a:lnTo>
                  <a:pt x="3126" y="4720"/>
                </a:lnTo>
                <a:lnTo>
                  <a:pt x="3345" y="4627"/>
                </a:lnTo>
                <a:lnTo>
                  <a:pt x="3564" y="4533"/>
                </a:lnTo>
                <a:lnTo>
                  <a:pt x="3751" y="4408"/>
                </a:lnTo>
                <a:lnTo>
                  <a:pt x="3939" y="4283"/>
                </a:lnTo>
                <a:lnTo>
                  <a:pt x="4126" y="4126"/>
                </a:lnTo>
                <a:lnTo>
                  <a:pt x="4283" y="3939"/>
                </a:lnTo>
                <a:lnTo>
                  <a:pt x="4408" y="3751"/>
                </a:lnTo>
                <a:lnTo>
                  <a:pt x="4533" y="3564"/>
                </a:lnTo>
                <a:lnTo>
                  <a:pt x="4626" y="3345"/>
                </a:lnTo>
                <a:lnTo>
                  <a:pt x="4720" y="3126"/>
                </a:lnTo>
                <a:lnTo>
                  <a:pt x="4783" y="2907"/>
                </a:lnTo>
                <a:lnTo>
                  <a:pt x="4814" y="2657"/>
                </a:lnTo>
                <a:lnTo>
                  <a:pt x="4814" y="2407"/>
                </a:lnTo>
                <a:lnTo>
                  <a:pt x="4814" y="2157"/>
                </a:lnTo>
                <a:lnTo>
                  <a:pt x="4783" y="1938"/>
                </a:lnTo>
                <a:lnTo>
                  <a:pt x="4720" y="1688"/>
                </a:lnTo>
                <a:lnTo>
                  <a:pt x="4626" y="1470"/>
                </a:lnTo>
                <a:lnTo>
                  <a:pt x="4533" y="1251"/>
                </a:lnTo>
                <a:lnTo>
                  <a:pt x="4408" y="1063"/>
                </a:lnTo>
                <a:lnTo>
                  <a:pt x="4283" y="876"/>
                </a:lnTo>
                <a:lnTo>
                  <a:pt x="4126" y="688"/>
                </a:lnTo>
                <a:lnTo>
                  <a:pt x="3939" y="532"/>
                </a:lnTo>
                <a:lnTo>
                  <a:pt x="3751" y="407"/>
                </a:lnTo>
                <a:lnTo>
                  <a:pt x="3564" y="282"/>
                </a:lnTo>
                <a:lnTo>
                  <a:pt x="3345" y="188"/>
                </a:lnTo>
                <a:lnTo>
                  <a:pt x="3126" y="94"/>
                </a:lnTo>
                <a:lnTo>
                  <a:pt x="2907" y="32"/>
                </a:lnTo>
                <a:lnTo>
                  <a:pt x="2657" y="0"/>
                </a:lnTo>
                <a:close/>
              </a:path>
            </a:pathLst>
          </a:custGeom>
          <a:solidFill>
            <a:srgbClr val="EFEEED"/>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1" name="Google Shape;331;p30"/>
          <p:cNvSpPr/>
          <p:nvPr/>
        </p:nvSpPr>
        <p:spPr>
          <a:xfrm>
            <a:off x="6008599" y="5594547"/>
            <a:ext cx="174245" cy="184723"/>
          </a:xfrm>
          <a:custGeom>
            <a:avLst/>
            <a:gdLst/>
            <a:ahLst/>
            <a:cxnLst/>
            <a:rect l="l" t="t" r="r" b="b"/>
            <a:pathLst>
              <a:path w="1564" h="1658" extrusionOk="0">
                <a:moveTo>
                  <a:pt x="626" y="1"/>
                </a:moveTo>
                <a:lnTo>
                  <a:pt x="469" y="32"/>
                </a:lnTo>
                <a:lnTo>
                  <a:pt x="344" y="94"/>
                </a:lnTo>
                <a:lnTo>
                  <a:pt x="188" y="188"/>
                </a:lnTo>
                <a:lnTo>
                  <a:pt x="63" y="344"/>
                </a:lnTo>
                <a:lnTo>
                  <a:pt x="0" y="501"/>
                </a:lnTo>
                <a:lnTo>
                  <a:pt x="0" y="688"/>
                </a:lnTo>
                <a:lnTo>
                  <a:pt x="0" y="845"/>
                </a:lnTo>
                <a:lnTo>
                  <a:pt x="63" y="1001"/>
                </a:lnTo>
                <a:lnTo>
                  <a:pt x="188" y="1157"/>
                </a:lnTo>
                <a:lnTo>
                  <a:pt x="344" y="1282"/>
                </a:lnTo>
                <a:lnTo>
                  <a:pt x="907" y="1595"/>
                </a:lnTo>
                <a:lnTo>
                  <a:pt x="1001" y="1626"/>
                </a:lnTo>
                <a:lnTo>
                  <a:pt x="1094" y="1657"/>
                </a:lnTo>
                <a:lnTo>
                  <a:pt x="1220" y="1657"/>
                </a:lnTo>
                <a:lnTo>
                  <a:pt x="1313" y="1626"/>
                </a:lnTo>
                <a:lnTo>
                  <a:pt x="1376" y="1595"/>
                </a:lnTo>
                <a:lnTo>
                  <a:pt x="1438" y="1563"/>
                </a:lnTo>
                <a:lnTo>
                  <a:pt x="1501" y="1501"/>
                </a:lnTo>
                <a:lnTo>
                  <a:pt x="1532" y="1438"/>
                </a:lnTo>
                <a:lnTo>
                  <a:pt x="1563" y="1345"/>
                </a:lnTo>
                <a:lnTo>
                  <a:pt x="1563" y="1282"/>
                </a:lnTo>
                <a:lnTo>
                  <a:pt x="1563" y="1188"/>
                </a:lnTo>
                <a:lnTo>
                  <a:pt x="1313" y="469"/>
                </a:lnTo>
                <a:lnTo>
                  <a:pt x="1251" y="313"/>
                </a:lnTo>
                <a:lnTo>
                  <a:pt x="1157" y="219"/>
                </a:lnTo>
                <a:lnTo>
                  <a:pt x="1032" y="126"/>
                </a:lnTo>
                <a:lnTo>
                  <a:pt x="907" y="32"/>
                </a:lnTo>
                <a:lnTo>
                  <a:pt x="782" y="1"/>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2" name="Google Shape;332;p30"/>
          <p:cNvSpPr/>
          <p:nvPr/>
        </p:nvSpPr>
        <p:spPr>
          <a:xfrm>
            <a:off x="5928494" y="5789520"/>
            <a:ext cx="198644" cy="149963"/>
          </a:xfrm>
          <a:custGeom>
            <a:avLst/>
            <a:gdLst/>
            <a:ahLst/>
            <a:cxnLst/>
            <a:rect l="l" t="t" r="r" b="b"/>
            <a:pathLst>
              <a:path w="1783" h="1346" extrusionOk="0">
                <a:moveTo>
                  <a:pt x="532" y="1"/>
                </a:moveTo>
                <a:lnTo>
                  <a:pt x="376" y="64"/>
                </a:lnTo>
                <a:lnTo>
                  <a:pt x="251" y="126"/>
                </a:lnTo>
                <a:lnTo>
                  <a:pt x="157" y="251"/>
                </a:lnTo>
                <a:lnTo>
                  <a:pt x="63" y="345"/>
                </a:lnTo>
                <a:lnTo>
                  <a:pt x="32" y="501"/>
                </a:lnTo>
                <a:lnTo>
                  <a:pt x="1" y="657"/>
                </a:lnTo>
                <a:lnTo>
                  <a:pt x="1" y="782"/>
                </a:lnTo>
                <a:lnTo>
                  <a:pt x="63" y="970"/>
                </a:lnTo>
                <a:lnTo>
                  <a:pt x="188" y="1126"/>
                </a:lnTo>
                <a:lnTo>
                  <a:pt x="313" y="1251"/>
                </a:lnTo>
                <a:lnTo>
                  <a:pt x="469" y="1314"/>
                </a:lnTo>
                <a:lnTo>
                  <a:pt x="626" y="1345"/>
                </a:lnTo>
                <a:lnTo>
                  <a:pt x="813" y="1345"/>
                </a:lnTo>
                <a:lnTo>
                  <a:pt x="970" y="1283"/>
                </a:lnTo>
                <a:lnTo>
                  <a:pt x="1126" y="1158"/>
                </a:lnTo>
                <a:lnTo>
                  <a:pt x="1626" y="720"/>
                </a:lnTo>
                <a:lnTo>
                  <a:pt x="1688" y="657"/>
                </a:lnTo>
                <a:lnTo>
                  <a:pt x="1720" y="564"/>
                </a:lnTo>
                <a:lnTo>
                  <a:pt x="1782" y="439"/>
                </a:lnTo>
                <a:lnTo>
                  <a:pt x="1782" y="376"/>
                </a:lnTo>
                <a:lnTo>
                  <a:pt x="1782" y="282"/>
                </a:lnTo>
                <a:lnTo>
                  <a:pt x="1751" y="189"/>
                </a:lnTo>
                <a:lnTo>
                  <a:pt x="1720" y="126"/>
                </a:lnTo>
                <a:lnTo>
                  <a:pt x="1657" y="64"/>
                </a:lnTo>
                <a:lnTo>
                  <a:pt x="1595" y="32"/>
                </a:lnTo>
                <a:lnTo>
                  <a:pt x="1532" y="1"/>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3" name="Google Shape;333;p30"/>
          <p:cNvSpPr/>
          <p:nvPr/>
        </p:nvSpPr>
        <p:spPr>
          <a:xfrm>
            <a:off x="6088703" y="5869627"/>
            <a:ext cx="149847" cy="205669"/>
          </a:xfrm>
          <a:custGeom>
            <a:avLst/>
            <a:gdLst/>
            <a:ahLst/>
            <a:cxnLst/>
            <a:rect l="l" t="t" r="r" b="b"/>
            <a:pathLst>
              <a:path w="1345" h="1846" extrusionOk="0">
                <a:moveTo>
                  <a:pt x="501" y="1"/>
                </a:moveTo>
                <a:lnTo>
                  <a:pt x="407" y="32"/>
                </a:lnTo>
                <a:lnTo>
                  <a:pt x="344" y="95"/>
                </a:lnTo>
                <a:lnTo>
                  <a:pt x="313" y="157"/>
                </a:lnTo>
                <a:lnTo>
                  <a:pt x="250" y="251"/>
                </a:lnTo>
                <a:lnTo>
                  <a:pt x="32" y="939"/>
                </a:lnTo>
                <a:lnTo>
                  <a:pt x="0" y="1095"/>
                </a:lnTo>
                <a:lnTo>
                  <a:pt x="0" y="1251"/>
                </a:lnTo>
                <a:lnTo>
                  <a:pt x="32" y="1408"/>
                </a:lnTo>
                <a:lnTo>
                  <a:pt x="94" y="1533"/>
                </a:lnTo>
                <a:lnTo>
                  <a:pt x="188" y="1626"/>
                </a:lnTo>
                <a:lnTo>
                  <a:pt x="313" y="1720"/>
                </a:lnTo>
                <a:lnTo>
                  <a:pt x="438" y="1814"/>
                </a:lnTo>
                <a:lnTo>
                  <a:pt x="594" y="1845"/>
                </a:lnTo>
                <a:lnTo>
                  <a:pt x="782" y="1845"/>
                </a:lnTo>
                <a:lnTo>
                  <a:pt x="969" y="1783"/>
                </a:lnTo>
                <a:lnTo>
                  <a:pt x="1094" y="1689"/>
                </a:lnTo>
                <a:lnTo>
                  <a:pt x="1219" y="1564"/>
                </a:lnTo>
                <a:lnTo>
                  <a:pt x="1313" y="1408"/>
                </a:lnTo>
                <a:lnTo>
                  <a:pt x="1344" y="1251"/>
                </a:lnTo>
                <a:lnTo>
                  <a:pt x="1344" y="1064"/>
                </a:lnTo>
                <a:lnTo>
                  <a:pt x="1313" y="876"/>
                </a:lnTo>
                <a:lnTo>
                  <a:pt x="1032" y="282"/>
                </a:lnTo>
                <a:lnTo>
                  <a:pt x="969" y="188"/>
                </a:lnTo>
                <a:lnTo>
                  <a:pt x="907" y="126"/>
                </a:lnTo>
                <a:lnTo>
                  <a:pt x="813" y="63"/>
                </a:lnTo>
                <a:lnTo>
                  <a:pt x="719" y="1"/>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4" name="Google Shape;334;p30"/>
          <p:cNvSpPr/>
          <p:nvPr/>
        </p:nvSpPr>
        <p:spPr>
          <a:xfrm>
            <a:off x="6214042" y="5813920"/>
            <a:ext cx="202097" cy="149851"/>
          </a:xfrm>
          <a:custGeom>
            <a:avLst/>
            <a:gdLst/>
            <a:ahLst/>
            <a:cxnLst/>
            <a:rect l="l" t="t" r="r" b="b"/>
            <a:pathLst>
              <a:path w="1814" h="1345" extrusionOk="0">
                <a:moveTo>
                  <a:pt x="1063" y="1"/>
                </a:moveTo>
                <a:lnTo>
                  <a:pt x="407" y="63"/>
                </a:lnTo>
                <a:lnTo>
                  <a:pt x="313" y="95"/>
                </a:lnTo>
                <a:lnTo>
                  <a:pt x="251" y="126"/>
                </a:lnTo>
                <a:lnTo>
                  <a:pt x="126" y="220"/>
                </a:lnTo>
                <a:lnTo>
                  <a:pt x="63" y="282"/>
                </a:lnTo>
                <a:lnTo>
                  <a:pt x="32" y="345"/>
                </a:lnTo>
                <a:lnTo>
                  <a:pt x="1" y="407"/>
                </a:lnTo>
                <a:lnTo>
                  <a:pt x="1" y="501"/>
                </a:lnTo>
                <a:lnTo>
                  <a:pt x="1" y="563"/>
                </a:lnTo>
                <a:lnTo>
                  <a:pt x="32" y="657"/>
                </a:lnTo>
                <a:lnTo>
                  <a:pt x="63" y="720"/>
                </a:lnTo>
                <a:lnTo>
                  <a:pt x="157" y="782"/>
                </a:lnTo>
                <a:lnTo>
                  <a:pt x="751" y="1220"/>
                </a:lnTo>
                <a:lnTo>
                  <a:pt x="876" y="1282"/>
                </a:lnTo>
                <a:lnTo>
                  <a:pt x="1032" y="1345"/>
                </a:lnTo>
                <a:lnTo>
                  <a:pt x="1188" y="1345"/>
                </a:lnTo>
                <a:lnTo>
                  <a:pt x="1313" y="1314"/>
                </a:lnTo>
                <a:lnTo>
                  <a:pt x="1470" y="1282"/>
                </a:lnTo>
                <a:lnTo>
                  <a:pt x="1595" y="1189"/>
                </a:lnTo>
                <a:lnTo>
                  <a:pt x="1689" y="1095"/>
                </a:lnTo>
                <a:lnTo>
                  <a:pt x="1782" y="970"/>
                </a:lnTo>
                <a:lnTo>
                  <a:pt x="1814" y="782"/>
                </a:lnTo>
                <a:lnTo>
                  <a:pt x="1814" y="595"/>
                </a:lnTo>
                <a:lnTo>
                  <a:pt x="1782" y="438"/>
                </a:lnTo>
                <a:lnTo>
                  <a:pt x="1689" y="282"/>
                </a:lnTo>
                <a:lnTo>
                  <a:pt x="1595" y="157"/>
                </a:lnTo>
                <a:lnTo>
                  <a:pt x="1439" y="63"/>
                </a:lnTo>
                <a:lnTo>
                  <a:pt x="1251" y="1"/>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5" name="Google Shape;335;p30"/>
          <p:cNvSpPr/>
          <p:nvPr/>
        </p:nvSpPr>
        <p:spPr>
          <a:xfrm>
            <a:off x="6203570" y="5608474"/>
            <a:ext cx="163773" cy="195196"/>
          </a:xfrm>
          <a:custGeom>
            <a:avLst/>
            <a:gdLst/>
            <a:ahLst/>
            <a:cxnLst/>
            <a:rect l="l" t="t" r="r" b="b"/>
            <a:pathLst>
              <a:path w="1470" h="1752" extrusionOk="0">
                <a:moveTo>
                  <a:pt x="751" y="1"/>
                </a:moveTo>
                <a:lnTo>
                  <a:pt x="595" y="32"/>
                </a:lnTo>
                <a:lnTo>
                  <a:pt x="438" y="126"/>
                </a:lnTo>
                <a:lnTo>
                  <a:pt x="282" y="219"/>
                </a:lnTo>
                <a:lnTo>
                  <a:pt x="188" y="376"/>
                </a:lnTo>
                <a:lnTo>
                  <a:pt x="126" y="563"/>
                </a:lnTo>
                <a:lnTo>
                  <a:pt x="1" y="1220"/>
                </a:lnTo>
                <a:lnTo>
                  <a:pt x="1" y="1313"/>
                </a:lnTo>
                <a:lnTo>
                  <a:pt x="1" y="1376"/>
                </a:lnTo>
                <a:lnTo>
                  <a:pt x="32" y="1501"/>
                </a:lnTo>
                <a:lnTo>
                  <a:pt x="95" y="1595"/>
                </a:lnTo>
                <a:lnTo>
                  <a:pt x="126" y="1657"/>
                </a:lnTo>
                <a:lnTo>
                  <a:pt x="188" y="1689"/>
                </a:lnTo>
                <a:lnTo>
                  <a:pt x="282" y="1720"/>
                </a:lnTo>
                <a:lnTo>
                  <a:pt x="345" y="1751"/>
                </a:lnTo>
                <a:lnTo>
                  <a:pt x="438" y="1751"/>
                </a:lnTo>
                <a:lnTo>
                  <a:pt x="501" y="1720"/>
                </a:lnTo>
                <a:lnTo>
                  <a:pt x="595" y="1689"/>
                </a:lnTo>
                <a:lnTo>
                  <a:pt x="1189" y="1251"/>
                </a:lnTo>
                <a:lnTo>
                  <a:pt x="1314" y="1126"/>
                </a:lnTo>
                <a:lnTo>
                  <a:pt x="1407" y="1001"/>
                </a:lnTo>
                <a:lnTo>
                  <a:pt x="1439" y="876"/>
                </a:lnTo>
                <a:lnTo>
                  <a:pt x="1470" y="720"/>
                </a:lnTo>
                <a:lnTo>
                  <a:pt x="1470" y="595"/>
                </a:lnTo>
                <a:lnTo>
                  <a:pt x="1439" y="438"/>
                </a:lnTo>
                <a:lnTo>
                  <a:pt x="1345" y="313"/>
                </a:lnTo>
                <a:lnTo>
                  <a:pt x="1251" y="188"/>
                </a:lnTo>
                <a:lnTo>
                  <a:pt x="1095" y="94"/>
                </a:lnTo>
                <a:lnTo>
                  <a:pt x="939" y="32"/>
                </a:lnTo>
                <a:lnTo>
                  <a:pt x="751" y="1"/>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6" name="Google Shape;336;p30"/>
          <p:cNvSpPr/>
          <p:nvPr/>
        </p:nvSpPr>
        <p:spPr>
          <a:xfrm>
            <a:off x="6147863" y="5793085"/>
            <a:ext cx="59381" cy="59272"/>
          </a:xfrm>
          <a:custGeom>
            <a:avLst/>
            <a:gdLst/>
            <a:ahLst/>
            <a:cxnLst/>
            <a:rect l="l" t="t" r="r" b="b"/>
            <a:pathLst>
              <a:path w="533" h="532" extrusionOk="0">
                <a:moveTo>
                  <a:pt x="282" y="0"/>
                </a:moveTo>
                <a:lnTo>
                  <a:pt x="157" y="32"/>
                </a:lnTo>
                <a:lnTo>
                  <a:pt x="95" y="94"/>
                </a:lnTo>
                <a:lnTo>
                  <a:pt x="32" y="157"/>
                </a:lnTo>
                <a:lnTo>
                  <a:pt x="1" y="282"/>
                </a:lnTo>
                <a:lnTo>
                  <a:pt x="32" y="375"/>
                </a:lnTo>
                <a:lnTo>
                  <a:pt x="95" y="469"/>
                </a:lnTo>
                <a:lnTo>
                  <a:pt x="157" y="532"/>
                </a:lnTo>
                <a:lnTo>
                  <a:pt x="376" y="532"/>
                </a:lnTo>
                <a:lnTo>
                  <a:pt x="470" y="469"/>
                </a:lnTo>
                <a:lnTo>
                  <a:pt x="501" y="375"/>
                </a:lnTo>
                <a:lnTo>
                  <a:pt x="532" y="282"/>
                </a:lnTo>
                <a:lnTo>
                  <a:pt x="501" y="157"/>
                </a:lnTo>
                <a:lnTo>
                  <a:pt x="470" y="94"/>
                </a:lnTo>
                <a:lnTo>
                  <a:pt x="376" y="32"/>
                </a:lnTo>
                <a:lnTo>
                  <a:pt x="282" y="0"/>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7" name="Google Shape;337;p30"/>
          <p:cNvSpPr/>
          <p:nvPr/>
        </p:nvSpPr>
        <p:spPr>
          <a:xfrm>
            <a:off x="6332473" y="4988573"/>
            <a:ext cx="306600" cy="306609"/>
          </a:xfrm>
          <a:custGeom>
            <a:avLst/>
            <a:gdLst/>
            <a:ahLst/>
            <a:cxnLst/>
            <a:rect l="l" t="t" r="r" b="b"/>
            <a:pathLst>
              <a:path w="2752" h="2752" extrusionOk="0">
                <a:moveTo>
                  <a:pt x="1376" y="1"/>
                </a:moveTo>
                <a:lnTo>
                  <a:pt x="1094" y="32"/>
                </a:lnTo>
                <a:lnTo>
                  <a:pt x="844" y="95"/>
                </a:lnTo>
                <a:lnTo>
                  <a:pt x="594" y="220"/>
                </a:lnTo>
                <a:lnTo>
                  <a:pt x="407" y="407"/>
                </a:lnTo>
                <a:lnTo>
                  <a:pt x="219" y="595"/>
                </a:lnTo>
                <a:lnTo>
                  <a:pt x="94" y="845"/>
                </a:lnTo>
                <a:lnTo>
                  <a:pt x="32" y="1095"/>
                </a:lnTo>
                <a:lnTo>
                  <a:pt x="0" y="1376"/>
                </a:lnTo>
                <a:lnTo>
                  <a:pt x="32" y="1657"/>
                </a:lnTo>
                <a:lnTo>
                  <a:pt x="94" y="1907"/>
                </a:lnTo>
                <a:lnTo>
                  <a:pt x="219" y="2158"/>
                </a:lnTo>
                <a:lnTo>
                  <a:pt x="407" y="2345"/>
                </a:lnTo>
                <a:lnTo>
                  <a:pt x="594" y="2533"/>
                </a:lnTo>
                <a:lnTo>
                  <a:pt x="844" y="2658"/>
                </a:lnTo>
                <a:lnTo>
                  <a:pt x="1094" y="2751"/>
                </a:lnTo>
                <a:lnTo>
                  <a:pt x="1657" y="2751"/>
                </a:lnTo>
                <a:lnTo>
                  <a:pt x="1907" y="2658"/>
                </a:lnTo>
                <a:lnTo>
                  <a:pt x="2157" y="2533"/>
                </a:lnTo>
                <a:lnTo>
                  <a:pt x="2345" y="2345"/>
                </a:lnTo>
                <a:lnTo>
                  <a:pt x="2532" y="2158"/>
                </a:lnTo>
                <a:lnTo>
                  <a:pt x="2657" y="1907"/>
                </a:lnTo>
                <a:lnTo>
                  <a:pt x="2720" y="1657"/>
                </a:lnTo>
                <a:lnTo>
                  <a:pt x="2751" y="1376"/>
                </a:lnTo>
                <a:lnTo>
                  <a:pt x="2720" y="1095"/>
                </a:lnTo>
                <a:lnTo>
                  <a:pt x="2657" y="845"/>
                </a:lnTo>
                <a:lnTo>
                  <a:pt x="2532" y="595"/>
                </a:lnTo>
                <a:lnTo>
                  <a:pt x="2345" y="407"/>
                </a:lnTo>
                <a:lnTo>
                  <a:pt x="2157" y="220"/>
                </a:lnTo>
                <a:lnTo>
                  <a:pt x="1907" y="95"/>
                </a:lnTo>
                <a:lnTo>
                  <a:pt x="1657" y="32"/>
                </a:lnTo>
                <a:lnTo>
                  <a:pt x="1376" y="1"/>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8" name="Google Shape;338;p30"/>
          <p:cNvSpPr/>
          <p:nvPr/>
        </p:nvSpPr>
        <p:spPr>
          <a:xfrm>
            <a:off x="4598234" y="4556736"/>
            <a:ext cx="1497461" cy="1128505"/>
          </a:xfrm>
          <a:custGeom>
            <a:avLst/>
            <a:gdLst/>
            <a:ahLst/>
            <a:cxnLst/>
            <a:rect l="l" t="t" r="r" b="b"/>
            <a:pathLst>
              <a:path w="13441" h="10129" extrusionOk="0">
                <a:moveTo>
                  <a:pt x="7189" y="1"/>
                </a:moveTo>
                <a:lnTo>
                  <a:pt x="6502" y="32"/>
                </a:lnTo>
                <a:lnTo>
                  <a:pt x="5814" y="126"/>
                </a:lnTo>
                <a:lnTo>
                  <a:pt x="5158" y="282"/>
                </a:lnTo>
                <a:lnTo>
                  <a:pt x="4533" y="501"/>
                </a:lnTo>
                <a:lnTo>
                  <a:pt x="3907" y="782"/>
                </a:lnTo>
                <a:lnTo>
                  <a:pt x="3314" y="1126"/>
                </a:lnTo>
                <a:lnTo>
                  <a:pt x="2751" y="1501"/>
                </a:lnTo>
                <a:lnTo>
                  <a:pt x="2220" y="1970"/>
                </a:lnTo>
                <a:lnTo>
                  <a:pt x="625" y="3502"/>
                </a:lnTo>
                <a:lnTo>
                  <a:pt x="375" y="3752"/>
                </a:lnTo>
                <a:lnTo>
                  <a:pt x="219" y="4002"/>
                </a:lnTo>
                <a:lnTo>
                  <a:pt x="94" y="4314"/>
                </a:lnTo>
                <a:lnTo>
                  <a:pt x="31" y="4627"/>
                </a:lnTo>
                <a:lnTo>
                  <a:pt x="0" y="4940"/>
                </a:lnTo>
                <a:lnTo>
                  <a:pt x="31" y="5283"/>
                </a:lnTo>
                <a:lnTo>
                  <a:pt x="94" y="5596"/>
                </a:lnTo>
                <a:lnTo>
                  <a:pt x="250" y="5909"/>
                </a:lnTo>
                <a:lnTo>
                  <a:pt x="2126" y="9253"/>
                </a:lnTo>
                <a:lnTo>
                  <a:pt x="2251" y="9441"/>
                </a:lnTo>
                <a:lnTo>
                  <a:pt x="2376" y="9597"/>
                </a:lnTo>
                <a:lnTo>
                  <a:pt x="2563" y="9753"/>
                </a:lnTo>
                <a:lnTo>
                  <a:pt x="2720" y="9878"/>
                </a:lnTo>
                <a:lnTo>
                  <a:pt x="2938" y="9972"/>
                </a:lnTo>
                <a:lnTo>
                  <a:pt x="3157" y="10066"/>
                </a:lnTo>
                <a:lnTo>
                  <a:pt x="3376" y="10097"/>
                </a:lnTo>
                <a:lnTo>
                  <a:pt x="3595" y="10128"/>
                </a:lnTo>
                <a:lnTo>
                  <a:pt x="7721" y="10128"/>
                </a:lnTo>
                <a:lnTo>
                  <a:pt x="8002" y="10097"/>
                </a:lnTo>
                <a:lnTo>
                  <a:pt x="8283" y="10035"/>
                </a:lnTo>
                <a:lnTo>
                  <a:pt x="8534" y="9972"/>
                </a:lnTo>
                <a:lnTo>
                  <a:pt x="8784" y="9847"/>
                </a:lnTo>
                <a:lnTo>
                  <a:pt x="9002" y="9691"/>
                </a:lnTo>
                <a:lnTo>
                  <a:pt x="9221" y="9534"/>
                </a:lnTo>
                <a:lnTo>
                  <a:pt x="9409" y="9316"/>
                </a:lnTo>
                <a:lnTo>
                  <a:pt x="9596" y="9097"/>
                </a:lnTo>
                <a:lnTo>
                  <a:pt x="13035" y="3846"/>
                </a:lnTo>
                <a:lnTo>
                  <a:pt x="13222" y="3533"/>
                </a:lnTo>
                <a:lnTo>
                  <a:pt x="13347" y="3220"/>
                </a:lnTo>
                <a:lnTo>
                  <a:pt x="13410" y="2877"/>
                </a:lnTo>
                <a:lnTo>
                  <a:pt x="13441" y="2533"/>
                </a:lnTo>
                <a:lnTo>
                  <a:pt x="13441" y="2220"/>
                </a:lnTo>
                <a:lnTo>
                  <a:pt x="13378" y="1908"/>
                </a:lnTo>
                <a:lnTo>
                  <a:pt x="13285" y="1595"/>
                </a:lnTo>
                <a:lnTo>
                  <a:pt x="13160" y="1282"/>
                </a:lnTo>
                <a:lnTo>
                  <a:pt x="12972" y="1032"/>
                </a:lnTo>
                <a:lnTo>
                  <a:pt x="12753" y="782"/>
                </a:lnTo>
                <a:lnTo>
                  <a:pt x="12534" y="563"/>
                </a:lnTo>
                <a:lnTo>
                  <a:pt x="12253" y="345"/>
                </a:lnTo>
                <a:lnTo>
                  <a:pt x="11972" y="188"/>
                </a:lnTo>
                <a:lnTo>
                  <a:pt x="11659" y="95"/>
                </a:lnTo>
                <a:lnTo>
                  <a:pt x="11315" y="1"/>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9" name="Google Shape;339;p30"/>
          <p:cNvSpPr/>
          <p:nvPr/>
        </p:nvSpPr>
        <p:spPr>
          <a:xfrm>
            <a:off x="4650486" y="5068678"/>
            <a:ext cx="1225844" cy="574781"/>
          </a:xfrm>
          <a:custGeom>
            <a:avLst/>
            <a:gdLst/>
            <a:ahLst/>
            <a:cxnLst/>
            <a:rect l="l" t="t" r="r" b="b"/>
            <a:pathLst>
              <a:path w="11003" h="5159" extrusionOk="0">
                <a:moveTo>
                  <a:pt x="563" y="1"/>
                </a:moveTo>
                <a:lnTo>
                  <a:pt x="375" y="94"/>
                </a:lnTo>
                <a:lnTo>
                  <a:pt x="219" y="220"/>
                </a:lnTo>
                <a:lnTo>
                  <a:pt x="94" y="345"/>
                </a:lnTo>
                <a:lnTo>
                  <a:pt x="31" y="532"/>
                </a:lnTo>
                <a:lnTo>
                  <a:pt x="0" y="720"/>
                </a:lnTo>
                <a:lnTo>
                  <a:pt x="0" y="907"/>
                </a:lnTo>
                <a:lnTo>
                  <a:pt x="94" y="1126"/>
                </a:lnTo>
                <a:lnTo>
                  <a:pt x="1969" y="4471"/>
                </a:lnTo>
                <a:lnTo>
                  <a:pt x="2063" y="4627"/>
                </a:lnTo>
                <a:lnTo>
                  <a:pt x="2188" y="4752"/>
                </a:lnTo>
                <a:lnTo>
                  <a:pt x="2313" y="4877"/>
                </a:lnTo>
                <a:lnTo>
                  <a:pt x="2438" y="4971"/>
                </a:lnTo>
                <a:lnTo>
                  <a:pt x="2594" y="5064"/>
                </a:lnTo>
                <a:lnTo>
                  <a:pt x="2782" y="5096"/>
                </a:lnTo>
                <a:lnTo>
                  <a:pt x="2938" y="5158"/>
                </a:lnTo>
                <a:lnTo>
                  <a:pt x="7252" y="5158"/>
                </a:lnTo>
                <a:lnTo>
                  <a:pt x="7502" y="5127"/>
                </a:lnTo>
                <a:lnTo>
                  <a:pt x="7721" y="5096"/>
                </a:lnTo>
                <a:lnTo>
                  <a:pt x="7939" y="5033"/>
                </a:lnTo>
                <a:lnTo>
                  <a:pt x="8127" y="4939"/>
                </a:lnTo>
                <a:lnTo>
                  <a:pt x="8346" y="4814"/>
                </a:lnTo>
                <a:lnTo>
                  <a:pt x="8502" y="4658"/>
                </a:lnTo>
                <a:lnTo>
                  <a:pt x="8690" y="4502"/>
                </a:lnTo>
                <a:lnTo>
                  <a:pt x="8815" y="4314"/>
                </a:lnTo>
                <a:lnTo>
                  <a:pt x="10878" y="1188"/>
                </a:lnTo>
                <a:lnTo>
                  <a:pt x="10971" y="970"/>
                </a:lnTo>
                <a:lnTo>
                  <a:pt x="11003" y="782"/>
                </a:lnTo>
                <a:lnTo>
                  <a:pt x="10971" y="563"/>
                </a:lnTo>
                <a:lnTo>
                  <a:pt x="10909" y="376"/>
                </a:lnTo>
                <a:lnTo>
                  <a:pt x="10784" y="220"/>
                </a:lnTo>
                <a:lnTo>
                  <a:pt x="10628" y="94"/>
                </a:lnTo>
                <a:lnTo>
                  <a:pt x="10440" y="1"/>
                </a:lnTo>
                <a:close/>
              </a:path>
            </a:pathLst>
          </a:custGeom>
          <a:solidFill>
            <a:srgbClr val="03C8D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0" name="Google Shape;340;p30"/>
          <p:cNvSpPr/>
          <p:nvPr/>
        </p:nvSpPr>
        <p:spPr>
          <a:xfrm>
            <a:off x="4768804" y="5389102"/>
            <a:ext cx="968264" cy="254356"/>
          </a:xfrm>
          <a:custGeom>
            <a:avLst/>
            <a:gdLst/>
            <a:ahLst/>
            <a:cxnLst/>
            <a:rect l="l" t="t" r="r" b="b"/>
            <a:pathLst>
              <a:path w="8691" h="2283" extrusionOk="0">
                <a:moveTo>
                  <a:pt x="1" y="0"/>
                </a:moveTo>
                <a:lnTo>
                  <a:pt x="907" y="1595"/>
                </a:lnTo>
                <a:lnTo>
                  <a:pt x="1001" y="1751"/>
                </a:lnTo>
                <a:lnTo>
                  <a:pt x="1126" y="1876"/>
                </a:lnTo>
                <a:lnTo>
                  <a:pt x="1251" y="2001"/>
                </a:lnTo>
                <a:lnTo>
                  <a:pt x="1376" y="2095"/>
                </a:lnTo>
                <a:lnTo>
                  <a:pt x="1532" y="2188"/>
                </a:lnTo>
                <a:lnTo>
                  <a:pt x="1720" y="2220"/>
                </a:lnTo>
                <a:lnTo>
                  <a:pt x="1876" y="2282"/>
                </a:lnTo>
                <a:lnTo>
                  <a:pt x="6190" y="2282"/>
                </a:lnTo>
                <a:lnTo>
                  <a:pt x="6440" y="2251"/>
                </a:lnTo>
                <a:lnTo>
                  <a:pt x="6659" y="2220"/>
                </a:lnTo>
                <a:lnTo>
                  <a:pt x="6877" y="2157"/>
                </a:lnTo>
                <a:lnTo>
                  <a:pt x="7065" y="2063"/>
                </a:lnTo>
                <a:lnTo>
                  <a:pt x="7284" y="1938"/>
                </a:lnTo>
                <a:lnTo>
                  <a:pt x="7440" y="1782"/>
                </a:lnTo>
                <a:lnTo>
                  <a:pt x="7628" y="1626"/>
                </a:lnTo>
                <a:lnTo>
                  <a:pt x="7753" y="1438"/>
                </a:lnTo>
                <a:lnTo>
                  <a:pt x="8690" y="0"/>
                </a:lnTo>
                <a:close/>
              </a:path>
            </a:pathLst>
          </a:custGeom>
          <a:solidFill>
            <a:srgbClr val="0091A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1" name="Google Shape;341;p30"/>
          <p:cNvSpPr/>
          <p:nvPr/>
        </p:nvSpPr>
        <p:spPr>
          <a:xfrm>
            <a:off x="6527444" y="4560300"/>
            <a:ext cx="421464" cy="707029"/>
          </a:xfrm>
          <a:custGeom>
            <a:avLst/>
            <a:gdLst/>
            <a:ahLst/>
            <a:cxnLst/>
            <a:rect l="l" t="t" r="r" b="b"/>
            <a:pathLst>
              <a:path w="3783" h="6346" extrusionOk="0">
                <a:moveTo>
                  <a:pt x="876" y="0"/>
                </a:moveTo>
                <a:lnTo>
                  <a:pt x="188" y="531"/>
                </a:lnTo>
                <a:lnTo>
                  <a:pt x="95" y="625"/>
                </a:lnTo>
                <a:lnTo>
                  <a:pt x="63" y="719"/>
                </a:lnTo>
                <a:lnTo>
                  <a:pt x="1" y="813"/>
                </a:lnTo>
                <a:lnTo>
                  <a:pt x="1" y="938"/>
                </a:lnTo>
                <a:lnTo>
                  <a:pt x="1" y="1032"/>
                </a:lnTo>
                <a:lnTo>
                  <a:pt x="63" y="1157"/>
                </a:lnTo>
                <a:lnTo>
                  <a:pt x="95" y="1250"/>
                </a:lnTo>
                <a:lnTo>
                  <a:pt x="188" y="1313"/>
                </a:lnTo>
                <a:lnTo>
                  <a:pt x="563" y="1626"/>
                </a:lnTo>
                <a:lnTo>
                  <a:pt x="1001" y="2032"/>
                </a:lnTo>
                <a:lnTo>
                  <a:pt x="1470" y="2501"/>
                </a:lnTo>
                <a:lnTo>
                  <a:pt x="1970" y="3095"/>
                </a:lnTo>
                <a:lnTo>
                  <a:pt x="2470" y="3751"/>
                </a:lnTo>
                <a:lnTo>
                  <a:pt x="2720" y="4126"/>
                </a:lnTo>
                <a:lnTo>
                  <a:pt x="2970" y="4532"/>
                </a:lnTo>
                <a:lnTo>
                  <a:pt x="3189" y="4939"/>
                </a:lnTo>
                <a:lnTo>
                  <a:pt x="3408" y="5376"/>
                </a:lnTo>
                <a:lnTo>
                  <a:pt x="3627" y="5845"/>
                </a:lnTo>
                <a:lnTo>
                  <a:pt x="3783" y="6345"/>
                </a:lnTo>
                <a:lnTo>
                  <a:pt x="3783" y="5939"/>
                </a:lnTo>
                <a:lnTo>
                  <a:pt x="3752" y="5564"/>
                </a:lnTo>
                <a:lnTo>
                  <a:pt x="3627" y="4845"/>
                </a:lnTo>
                <a:lnTo>
                  <a:pt x="3502" y="4220"/>
                </a:lnTo>
                <a:lnTo>
                  <a:pt x="3314" y="3626"/>
                </a:lnTo>
                <a:lnTo>
                  <a:pt x="3095" y="3063"/>
                </a:lnTo>
                <a:lnTo>
                  <a:pt x="2877" y="2563"/>
                </a:lnTo>
                <a:lnTo>
                  <a:pt x="2626" y="2126"/>
                </a:lnTo>
                <a:lnTo>
                  <a:pt x="2376" y="1719"/>
                </a:lnTo>
                <a:lnTo>
                  <a:pt x="2126" y="1344"/>
                </a:lnTo>
                <a:lnTo>
                  <a:pt x="1908" y="1032"/>
                </a:lnTo>
                <a:lnTo>
                  <a:pt x="1657" y="750"/>
                </a:lnTo>
                <a:lnTo>
                  <a:pt x="1251" y="344"/>
                </a:lnTo>
                <a:lnTo>
                  <a:pt x="970" y="94"/>
                </a:lnTo>
                <a:lnTo>
                  <a:pt x="876" y="0"/>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2" name="Google Shape;342;p30"/>
          <p:cNvSpPr/>
          <p:nvPr/>
        </p:nvSpPr>
        <p:spPr>
          <a:xfrm>
            <a:off x="3584829" y="5093077"/>
            <a:ext cx="484188" cy="428496"/>
          </a:xfrm>
          <a:custGeom>
            <a:avLst/>
            <a:gdLst/>
            <a:ahLst/>
            <a:cxnLst/>
            <a:rect l="l" t="t" r="r" b="b"/>
            <a:pathLst>
              <a:path w="4346" h="3846" extrusionOk="0">
                <a:moveTo>
                  <a:pt x="3782" y="1"/>
                </a:moveTo>
                <a:lnTo>
                  <a:pt x="2001" y="251"/>
                </a:lnTo>
                <a:lnTo>
                  <a:pt x="1720" y="563"/>
                </a:lnTo>
                <a:lnTo>
                  <a:pt x="1438" y="907"/>
                </a:lnTo>
                <a:lnTo>
                  <a:pt x="1188" y="1282"/>
                </a:lnTo>
                <a:lnTo>
                  <a:pt x="938" y="1657"/>
                </a:lnTo>
                <a:lnTo>
                  <a:pt x="719" y="2032"/>
                </a:lnTo>
                <a:lnTo>
                  <a:pt x="532" y="2407"/>
                </a:lnTo>
                <a:lnTo>
                  <a:pt x="375" y="2782"/>
                </a:lnTo>
                <a:lnTo>
                  <a:pt x="94" y="3501"/>
                </a:lnTo>
                <a:lnTo>
                  <a:pt x="0" y="3845"/>
                </a:lnTo>
                <a:lnTo>
                  <a:pt x="719" y="3845"/>
                </a:lnTo>
                <a:lnTo>
                  <a:pt x="969" y="3814"/>
                </a:lnTo>
                <a:lnTo>
                  <a:pt x="1219" y="3783"/>
                </a:lnTo>
                <a:lnTo>
                  <a:pt x="1438" y="3720"/>
                </a:lnTo>
                <a:lnTo>
                  <a:pt x="1688" y="3626"/>
                </a:lnTo>
                <a:lnTo>
                  <a:pt x="1907" y="3501"/>
                </a:lnTo>
                <a:lnTo>
                  <a:pt x="2095" y="3376"/>
                </a:lnTo>
                <a:lnTo>
                  <a:pt x="2282" y="3189"/>
                </a:lnTo>
                <a:lnTo>
                  <a:pt x="2438" y="3001"/>
                </a:lnTo>
                <a:lnTo>
                  <a:pt x="3282" y="2001"/>
                </a:lnTo>
                <a:lnTo>
                  <a:pt x="4220" y="844"/>
                </a:lnTo>
                <a:lnTo>
                  <a:pt x="4283" y="688"/>
                </a:lnTo>
                <a:lnTo>
                  <a:pt x="4345" y="532"/>
                </a:lnTo>
                <a:lnTo>
                  <a:pt x="4314" y="376"/>
                </a:lnTo>
                <a:lnTo>
                  <a:pt x="4283" y="251"/>
                </a:lnTo>
                <a:lnTo>
                  <a:pt x="4189" y="126"/>
                </a:lnTo>
                <a:lnTo>
                  <a:pt x="4095" y="63"/>
                </a:lnTo>
                <a:lnTo>
                  <a:pt x="3939" y="1"/>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3" name="Google Shape;343;p30"/>
          <p:cNvSpPr/>
          <p:nvPr/>
        </p:nvSpPr>
        <p:spPr>
          <a:xfrm>
            <a:off x="3640535" y="5145330"/>
            <a:ext cx="372667" cy="327444"/>
          </a:xfrm>
          <a:custGeom>
            <a:avLst/>
            <a:gdLst/>
            <a:ahLst/>
            <a:cxnLst/>
            <a:rect l="l" t="t" r="r" b="b"/>
            <a:pathLst>
              <a:path w="3345" h="2939" extrusionOk="0">
                <a:moveTo>
                  <a:pt x="3345" y="0"/>
                </a:moveTo>
                <a:lnTo>
                  <a:pt x="1688" y="188"/>
                </a:lnTo>
                <a:lnTo>
                  <a:pt x="1563" y="219"/>
                </a:lnTo>
                <a:lnTo>
                  <a:pt x="1438" y="313"/>
                </a:lnTo>
                <a:lnTo>
                  <a:pt x="1188" y="626"/>
                </a:lnTo>
                <a:lnTo>
                  <a:pt x="938" y="1001"/>
                </a:lnTo>
                <a:lnTo>
                  <a:pt x="719" y="1438"/>
                </a:lnTo>
                <a:lnTo>
                  <a:pt x="501" y="1876"/>
                </a:lnTo>
                <a:lnTo>
                  <a:pt x="157" y="2626"/>
                </a:lnTo>
                <a:lnTo>
                  <a:pt x="0" y="2939"/>
                </a:lnTo>
                <a:lnTo>
                  <a:pt x="0" y="2939"/>
                </a:lnTo>
                <a:lnTo>
                  <a:pt x="344" y="2907"/>
                </a:lnTo>
                <a:lnTo>
                  <a:pt x="657" y="2845"/>
                </a:lnTo>
                <a:lnTo>
                  <a:pt x="969" y="2720"/>
                </a:lnTo>
                <a:lnTo>
                  <a:pt x="1251" y="2532"/>
                </a:lnTo>
                <a:lnTo>
                  <a:pt x="1532" y="2313"/>
                </a:lnTo>
                <a:lnTo>
                  <a:pt x="1813" y="2063"/>
                </a:lnTo>
                <a:lnTo>
                  <a:pt x="2063" y="1782"/>
                </a:lnTo>
                <a:lnTo>
                  <a:pt x="2314" y="1501"/>
                </a:lnTo>
                <a:lnTo>
                  <a:pt x="2751" y="969"/>
                </a:lnTo>
                <a:lnTo>
                  <a:pt x="3064" y="469"/>
                </a:lnTo>
                <a:lnTo>
                  <a:pt x="3345"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4" name="Google Shape;344;p30"/>
          <p:cNvSpPr/>
          <p:nvPr/>
        </p:nvSpPr>
        <p:spPr>
          <a:xfrm>
            <a:off x="3731112" y="5180091"/>
            <a:ext cx="219477" cy="160324"/>
          </a:xfrm>
          <a:custGeom>
            <a:avLst/>
            <a:gdLst/>
            <a:ahLst/>
            <a:cxnLst/>
            <a:rect l="l" t="t" r="r" b="b"/>
            <a:pathLst>
              <a:path w="1970" h="1439" extrusionOk="0">
                <a:moveTo>
                  <a:pt x="1969" y="1"/>
                </a:moveTo>
                <a:lnTo>
                  <a:pt x="1000" y="95"/>
                </a:lnTo>
                <a:lnTo>
                  <a:pt x="907" y="95"/>
                </a:lnTo>
                <a:lnTo>
                  <a:pt x="844" y="157"/>
                </a:lnTo>
                <a:lnTo>
                  <a:pt x="688" y="314"/>
                </a:lnTo>
                <a:lnTo>
                  <a:pt x="532" y="501"/>
                </a:lnTo>
                <a:lnTo>
                  <a:pt x="281" y="907"/>
                </a:lnTo>
                <a:lnTo>
                  <a:pt x="0" y="1439"/>
                </a:lnTo>
                <a:lnTo>
                  <a:pt x="188" y="1439"/>
                </a:lnTo>
                <a:lnTo>
                  <a:pt x="375" y="1376"/>
                </a:lnTo>
                <a:lnTo>
                  <a:pt x="563" y="1314"/>
                </a:lnTo>
                <a:lnTo>
                  <a:pt x="719" y="1251"/>
                </a:lnTo>
                <a:lnTo>
                  <a:pt x="1063" y="1001"/>
                </a:lnTo>
                <a:lnTo>
                  <a:pt x="1344" y="751"/>
                </a:lnTo>
                <a:lnTo>
                  <a:pt x="1594" y="470"/>
                </a:lnTo>
                <a:lnTo>
                  <a:pt x="1782" y="220"/>
                </a:lnTo>
                <a:lnTo>
                  <a:pt x="1969" y="1"/>
                </a:lnTo>
                <a:close/>
              </a:path>
            </a:pathLst>
          </a:custGeom>
          <a:solidFill>
            <a:srgbClr val="F3EA00"/>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5" name="Google Shape;345;p30"/>
          <p:cNvSpPr/>
          <p:nvPr/>
        </p:nvSpPr>
        <p:spPr>
          <a:xfrm>
            <a:off x="4190799" y="4393070"/>
            <a:ext cx="2343732" cy="536455"/>
          </a:xfrm>
          <a:custGeom>
            <a:avLst/>
            <a:gdLst/>
            <a:ahLst/>
            <a:cxnLst/>
            <a:rect l="l" t="t" r="r" b="b"/>
            <a:pathLst>
              <a:path w="21037" h="4815" extrusionOk="0">
                <a:moveTo>
                  <a:pt x="13003" y="1"/>
                </a:moveTo>
                <a:lnTo>
                  <a:pt x="12347" y="32"/>
                </a:lnTo>
                <a:lnTo>
                  <a:pt x="11690" y="95"/>
                </a:lnTo>
                <a:lnTo>
                  <a:pt x="11034" y="188"/>
                </a:lnTo>
                <a:lnTo>
                  <a:pt x="11003" y="188"/>
                </a:lnTo>
                <a:lnTo>
                  <a:pt x="9752" y="407"/>
                </a:lnTo>
                <a:lnTo>
                  <a:pt x="8565" y="657"/>
                </a:lnTo>
                <a:lnTo>
                  <a:pt x="7439" y="970"/>
                </a:lnTo>
                <a:lnTo>
                  <a:pt x="6408" y="1314"/>
                </a:lnTo>
                <a:lnTo>
                  <a:pt x="5439" y="1689"/>
                </a:lnTo>
                <a:lnTo>
                  <a:pt x="4532" y="2064"/>
                </a:lnTo>
                <a:lnTo>
                  <a:pt x="3688" y="2470"/>
                </a:lnTo>
                <a:lnTo>
                  <a:pt x="2938" y="2845"/>
                </a:lnTo>
                <a:lnTo>
                  <a:pt x="2282" y="3252"/>
                </a:lnTo>
                <a:lnTo>
                  <a:pt x="1688" y="3595"/>
                </a:lnTo>
                <a:lnTo>
                  <a:pt x="750" y="4221"/>
                </a:lnTo>
                <a:lnTo>
                  <a:pt x="188" y="4627"/>
                </a:lnTo>
                <a:lnTo>
                  <a:pt x="0" y="4783"/>
                </a:lnTo>
                <a:lnTo>
                  <a:pt x="156" y="4814"/>
                </a:lnTo>
                <a:lnTo>
                  <a:pt x="469" y="4783"/>
                </a:lnTo>
                <a:lnTo>
                  <a:pt x="969" y="4752"/>
                </a:lnTo>
                <a:lnTo>
                  <a:pt x="1594" y="4689"/>
                </a:lnTo>
                <a:lnTo>
                  <a:pt x="2313" y="4564"/>
                </a:lnTo>
                <a:lnTo>
                  <a:pt x="3032" y="4408"/>
                </a:lnTo>
                <a:lnTo>
                  <a:pt x="3407" y="4283"/>
                </a:lnTo>
                <a:lnTo>
                  <a:pt x="3751" y="4189"/>
                </a:lnTo>
                <a:lnTo>
                  <a:pt x="4095" y="4033"/>
                </a:lnTo>
                <a:lnTo>
                  <a:pt x="4376" y="3908"/>
                </a:lnTo>
                <a:lnTo>
                  <a:pt x="4657" y="3720"/>
                </a:lnTo>
                <a:lnTo>
                  <a:pt x="4876" y="3533"/>
                </a:lnTo>
                <a:lnTo>
                  <a:pt x="5564" y="2908"/>
                </a:lnTo>
                <a:lnTo>
                  <a:pt x="5908" y="2626"/>
                </a:lnTo>
                <a:lnTo>
                  <a:pt x="6283" y="2314"/>
                </a:lnTo>
                <a:lnTo>
                  <a:pt x="6720" y="2032"/>
                </a:lnTo>
                <a:lnTo>
                  <a:pt x="7221" y="1782"/>
                </a:lnTo>
                <a:lnTo>
                  <a:pt x="7783" y="1532"/>
                </a:lnTo>
                <a:lnTo>
                  <a:pt x="8408" y="1314"/>
                </a:lnTo>
                <a:lnTo>
                  <a:pt x="9159" y="1126"/>
                </a:lnTo>
                <a:lnTo>
                  <a:pt x="9971" y="1001"/>
                </a:lnTo>
                <a:lnTo>
                  <a:pt x="10940" y="876"/>
                </a:lnTo>
                <a:lnTo>
                  <a:pt x="12034" y="845"/>
                </a:lnTo>
                <a:lnTo>
                  <a:pt x="13253" y="813"/>
                </a:lnTo>
                <a:lnTo>
                  <a:pt x="14629" y="876"/>
                </a:lnTo>
                <a:lnTo>
                  <a:pt x="16191" y="1001"/>
                </a:lnTo>
                <a:lnTo>
                  <a:pt x="17911" y="1157"/>
                </a:lnTo>
                <a:lnTo>
                  <a:pt x="18223" y="1189"/>
                </a:lnTo>
                <a:lnTo>
                  <a:pt x="18504" y="1189"/>
                </a:lnTo>
                <a:lnTo>
                  <a:pt x="18817" y="1157"/>
                </a:lnTo>
                <a:lnTo>
                  <a:pt x="19098" y="1095"/>
                </a:lnTo>
                <a:lnTo>
                  <a:pt x="19380" y="1001"/>
                </a:lnTo>
                <a:lnTo>
                  <a:pt x="19661" y="907"/>
                </a:lnTo>
                <a:lnTo>
                  <a:pt x="19911" y="751"/>
                </a:lnTo>
                <a:lnTo>
                  <a:pt x="20161" y="595"/>
                </a:lnTo>
                <a:lnTo>
                  <a:pt x="21036" y="1"/>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6" name="Google Shape;346;p30"/>
          <p:cNvSpPr/>
          <p:nvPr/>
        </p:nvSpPr>
        <p:spPr>
          <a:xfrm>
            <a:off x="6419486" y="5068678"/>
            <a:ext cx="149847" cy="160324"/>
          </a:xfrm>
          <a:custGeom>
            <a:avLst/>
            <a:gdLst/>
            <a:ahLst/>
            <a:cxnLst/>
            <a:rect l="l" t="t" r="r" b="b"/>
            <a:pathLst>
              <a:path w="1345" h="1439" extrusionOk="0">
                <a:moveTo>
                  <a:pt x="438" y="1"/>
                </a:moveTo>
                <a:lnTo>
                  <a:pt x="1" y="720"/>
                </a:lnTo>
                <a:lnTo>
                  <a:pt x="720" y="720"/>
                </a:lnTo>
                <a:lnTo>
                  <a:pt x="407" y="1439"/>
                </a:lnTo>
                <a:lnTo>
                  <a:pt x="1345" y="470"/>
                </a:lnTo>
                <a:lnTo>
                  <a:pt x="595" y="470"/>
                </a:lnTo>
                <a:lnTo>
                  <a:pt x="907"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7" name="Google Shape;347;p30"/>
          <p:cNvSpPr/>
          <p:nvPr/>
        </p:nvSpPr>
        <p:spPr>
          <a:xfrm>
            <a:off x="7265773" y="4100609"/>
            <a:ext cx="1218937" cy="1842331"/>
          </a:xfrm>
          <a:custGeom>
            <a:avLst/>
            <a:gdLst/>
            <a:ahLst/>
            <a:cxnLst/>
            <a:rect l="l" t="t" r="r" b="b"/>
            <a:pathLst>
              <a:path w="10941" h="16536" extrusionOk="0">
                <a:moveTo>
                  <a:pt x="2095" y="0"/>
                </a:moveTo>
                <a:lnTo>
                  <a:pt x="1845" y="63"/>
                </a:lnTo>
                <a:lnTo>
                  <a:pt x="1626" y="94"/>
                </a:lnTo>
                <a:lnTo>
                  <a:pt x="1407" y="188"/>
                </a:lnTo>
                <a:lnTo>
                  <a:pt x="1219" y="281"/>
                </a:lnTo>
                <a:lnTo>
                  <a:pt x="1032" y="406"/>
                </a:lnTo>
                <a:lnTo>
                  <a:pt x="844" y="532"/>
                </a:lnTo>
                <a:lnTo>
                  <a:pt x="688" y="688"/>
                </a:lnTo>
                <a:lnTo>
                  <a:pt x="532" y="844"/>
                </a:lnTo>
                <a:lnTo>
                  <a:pt x="375" y="1032"/>
                </a:lnTo>
                <a:lnTo>
                  <a:pt x="282" y="1219"/>
                </a:lnTo>
                <a:lnTo>
                  <a:pt x="188" y="1407"/>
                </a:lnTo>
                <a:lnTo>
                  <a:pt x="94" y="1626"/>
                </a:lnTo>
                <a:lnTo>
                  <a:pt x="32" y="1844"/>
                </a:lnTo>
                <a:lnTo>
                  <a:pt x="0" y="2094"/>
                </a:lnTo>
                <a:lnTo>
                  <a:pt x="0" y="2313"/>
                </a:lnTo>
                <a:lnTo>
                  <a:pt x="0" y="16535"/>
                </a:lnTo>
                <a:lnTo>
                  <a:pt x="10940" y="16535"/>
                </a:lnTo>
                <a:lnTo>
                  <a:pt x="10940" y="2313"/>
                </a:lnTo>
                <a:lnTo>
                  <a:pt x="10940" y="2094"/>
                </a:lnTo>
                <a:lnTo>
                  <a:pt x="10909" y="1844"/>
                </a:lnTo>
                <a:lnTo>
                  <a:pt x="10847" y="1626"/>
                </a:lnTo>
                <a:lnTo>
                  <a:pt x="10753" y="1407"/>
                </a:lnTo>
                <a:lnTo>
                  <a:pt x="10659" y="1219"/>
                </a:lnTo>
                <a:lnTo>
                  <a:pt x="10565" y="1032"/>
                </a:lnTo>
                <a:lnTo>
                  <a:pt x="10409" y="844"/>
                </a:lnTo>
                <a:lnTo>
                  <a:pt x="10253" y="688"/>
                </a:lnTo>
                <a:lnTo>
                  <a:pt x="10097" y="532"/>
                </a:lnTo>
                <a:lnTo>
                  <a:pt x="9909" y="406"/>
                </a:lnTo>
                <a:lnTo>
                  <a:pt x="9721" y="281"/>
                </a:lnTo>
                <a:lnTo>
                  <a:pt x="9534" y="188"/>
                </a:lnTo>
                <a:lnTo>
                  <a:pt x="9315" y="94"/>
                </a:lnTo>
                <a:lnTo>
                  <a:pt x="9096" y="63"/>
                </a:lnTo>
                <a:lnTo>
                  <a:pt x="8877" y="0"/>
                </a:lnTo>
                <a:close/>
              </a:path>
            </a:pathLst>
          </a:custGeom>
          <a:solidFill>
            <a:srgbClr val="03C8D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8" name="Google Shape;348;p30"/>
          <p:cNvSpPr/>
          <p:nvPr/>
        </p:nvSpPr>
        <p:spPr>
          <a:xfrm>
            <a:off x="8031952" y="4100609"/>
            <a:ext cx="452771" cy="1842331"/>
          </a:xfrm>
          <a:custGeom>
            <a:avLst/>
            <a:gdLst/>
            <a:ahLst/>
            <a:cxnLst/>
            <a:rect l="l" t="t" r="r" b="b"/>
            <a:pathLst>
              <a:path w="4064" h="16536" extrusionOk="0">
                <a:moveTo>
                  <a:pt x="0" y="0"/>
                </a:moveTo>
                <a:lnTo>
                  <a:pt x="219" y="63"/>
                </a:lnTo>
                <a:lnTo>
                  <a:pt x="438" y="94"/>
                </a:lnTo>
                <a:lnTo>
                  <a:pt x="656" y="188"/>
                </a:lnTo>
                <a:lnTo>
                  <a:pt x="875" y="281"/>
                </a:lnTo>
                <a:lnTo>
                  <a:pt x="1063" y="406"/>
                </a:lnTo>
                <a:lnTo>
                  <a:pt x="1250" y="532"/>
                </a:lnTo>
                <a:lnTo>
                  <a:pt x="1407" y="688"/>
                </a:lnTo>
                <a:lnTo>
                  <a:pt x="1563" y="844"/>
                </a:lnTo>
                <a:lnTo>
                  <a:pt x="1688" y="1032"/>
                </a:lnTo>
                <a:lnTo>
                  <a:pt x="1813" y="1219"/>
                </a:lnTo>
                <a:lnTo>
                  <a:pt x="1907" y="1407"/>
                </a:lnTo>
                <a:lnTo>
                  <a:pt x="1969" y="1626"/>
                </a:lnTo>
                <a:lnTo>
                  <a:pt x="2032" y="1844"/>
                </a:lnTo>
                <a:lnTo>
                  <a:pt x="2063" y="2094"/>
                </a:lnTo>
                <a:lnTo>
                  <a:pt x="2094" y="2313"/>
                </a:lnTo>
                <a:lnTo>
                  <a:pt x="2094" y="16535"/>
                </a:lnTo>
                <a:lnTo>
                  <a:pt x="4063" y="16535"/>
                </a:lnTo>
                <a:lnTo>
                  <a:pt x="4063" y="2313"/>
                </a:lnTo>
                <a:lnTo>
                  <a:pt x="4063" y="2094"/>
                </a:lnTo>
                <a:lnTo>
                  <a:pt x="4032" y="1844"/>
                </a:lnTo>
                <a:lnTo>
                  <a:pt x="3970" y="1626"/>
                </a:lnTo>
                <a:lnTo>
                  <a:pt x="3876" y="1407"/>
                </a:lnTo>
                <a:lnTo>
                  <a:pt x="3782" y="1219"/>
                </a:lnTo>
                <a:lnTo>
                  <a:pt x="3688" y="1032"/>
                </a:lnTo>
                <a:lnTo>
                  <a:pt x="3532" y="844"/>
                </a:lnTo>
                <a:lnTo>
                  <a:pt x="3376" y="688"/>
                </a:lnTo>
                <a:lnTo>
                  <a:pt x="3220" y="532"/>
                </a:lnTo>
                <a:lnTo>
                  <a:pt x="3032" y="406"/>
                </a:lnTo>
                <a:lnTo>
                  <a:pt x="2844" y="281"/>
                </a:lnTo>
                <a:lnTo>
                  <a:pt x="2657" y="188"/>
                </a:lnTo>
                <a:lnTo>
                  <a:pt x="2438" y="94"/>
                </a:lnTo>
                <a:lnTo>
                  <a:pt x="2219" y="63"/>
                </a:lnTo>
                <a:lnTo>
                  <a:pt x="2000" y="0"/>
                </a:lnTo>
                <a:close/>
              </a:path>
            </a:pathLst>
          </a:custGeom>
          <a:solidFill>
            <a:srgbClr val="0091A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49" name="Google Shape;349;p30"/>
          <p:cNvSpPr/>
          <p:nvPr/>
        </p:nvSpPr>
        <p:spPr>
          <a:xfrm>
            <a:off x="7265773" y="5664180"/>
            <a:ext cx="1218937" cy="257811"/>
          </a:xfrm>
          <a:custGeom>
            <a:avLst/>
            <a:gdLst/>
            <a:ahLst/>
            <a:cxnLst/>
            <a:rect l="l" t="t" r="r" b="b"/>
            <a:pathLst>
              <a:path w="10941" h="2314" extrusionOk="0">
                <a:moveTo>
                  <a:pt x="0" y="1"/>
                </a:moveTo>
                <a:lnTo>
                  <a:pt x="0" y="2314"/>
                </a:lnTo>
                <a:lnTo>
                  <a:pt x="10940" y="2314"/>
                </a:lnTo>
                <a:lnTo>
                  <a:pt x="10940" y="1"/>
                </a:lnTo>
                <a:close/>
              </a:path>
            </a:pathLst>
          </a:custGeom>
          <a:solidFill>
            <a:srgbClr val="0091AC"/>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0" name="Google Shape;350;p30"/>
          <p:cNvSpPr/>
          <p:nvPr/>
        </p:nvSpPr>
        <p:spPr>
          <a:xfrm>
            <a:off x="7081162" y="5747741"/>
            <a:ext cx="1563751" cy="250903"/>
          </a:xfrm>
          <a:custGeom>
            <a:avLst/>
            <a:gdLst/>
            <a:ahLst/>
            <a:cxnLst/>
            <a:rect l="l" t="t" r="r" b="b"/>
            <a:pathLst>
              <a:path w="14036" h="2252" extrusionOk="0">
                <a:moveTo>
                  <a:pt x="720" y="1"/>
                </a:moveTo>
                <a:lnTo>
                  <a:pt x="563" y="63"/>
                </a:lnTo>
                <a:lnTo>
                  <a:pt x="407" y="157"/>
                </a:lnTo>
                <a:lnTo>
                  <a:pt x="282" y="251"/>
                </a:lnTo>
                <a:lnTo>
                  <a:pt x="157" y="376"/>
                </a:lnTo>
                <a:lnTo>
                  <a:pt x="95" y="532"/>
                </a:lnTo>
                <a:lnTo>
                  <a:pt x="32" y="720"/>
                </a:lnTo>
                <a:lnTo>
                  <a:pt x="1" y="876"/>
                </a:lnTo>
                <a:lnTo>
                  <a:pt x="1" y="2251"/>
                </a:lnTo>
                <a:lnTo>
                  <a:pt x="14035" y="2251"/>
                </a:lnTo>
                <a:lnTo>
                  <a:pt x="14035" y="876"/>
                </a:lnTo>
                <a:lnTo>
                  <a:pt x="14035" y="720"/>
                </a:lnTo>
                <a:lnTo>
                  <a:pt x="13973" y="532"/>
                </a:lnTo>
                <a:lnTo>
                  <a:pt x="13879" y="376"/>
                </a:lnTo>
                <a:lnTo>
                  <a:pt x="13785" y="251"/>
                </a:lnTo>
                <a:lnTo>
                  <a:pt x="13660" y="157"/>
                </a:lnTo>
                <a:lnTo>
                  <a:pt x="13504" y="63"/>
                </a:lnTo>
                <a:lnTo>
                  <a:pt x="13316" y="1"/>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1" name="Google Shape;351;p30"/>
          <p:cNvSpPr/>
          <p:nvPr/>
        </p:nvSpPr>
        <p:spPr>
          <a:xfrm>
            <a:off x="7370276" y="4232857"/>
            <a:ext cx="985533" cy="804627"/>
          </a:xfrm>
          <a:custGeom>
            <a:avLst/>
            <a:gdLst/>
            <a:ahLst/>
            <a:cxnLst/>
            <a:rect l="l" t="t" r="r" b="b"/>
            <a:pathLst>
              <a:path w="8846" h="7222" extrusionOk="0">
                <a:moveTo>
                  <a:pt x="1407" y="1"/>
                </a:moveTo>
                <a:lnTo>
                  <a:pt x="1125" y="32"/>
                </a:lnTo>
                <a:lnTo>
                  <a:pt x="844" y="95"/>
                </a:lnTo>
                <a:lnTo>
                  <a:pt x="625" y="220"/>
                </a:lnTo>
                <a:lnTo>
                  <a:pt x="406" y="407"/>
                </a:lnTo>
                <a:lnTo>
                  <a:pt x="250" y="595"/>
                </a:lnTo>
                <a:lnTo>
                  <a:pt x="125" y="845"/>
                </a:lnTo>
                <a:lnTo>
                  <a:pt x="31" y="1126"/>
                </a:lnTo>
                <a:lnTo>
                  <a:pt x="0" y="1407"/>
                </a:lnTo>
                <a:lnTo>
                  <a:pt x="0" y="5815"/>
                </a:lnTo>
                <a:lnTo>
                  <a:pt x="31" y="6096"/>
                </a:lnTo>
                <a:lnTo>
                  <a:pt x="125" y="6377"/>
                </a:lnTo>
                <a:lnTo>
                  <a:pt x="250" y="6596"/>
                </a:lnTo>
                <a:lnTo>
                  <a:pt x="406" y="6815"/>
                </a:lnTo>
                <a:lnTo>
                  <a:pt x="625" y="6971"/>
                </a:lnTo>
                <a:lnTo>
                  <a:pt x="844" y="7096"/>
                </a:lnTo>
                <a:lnTo>
                  <a:pt x="1125" y="7190"/>
                </a:lnTo>
                <a:lnTo>
                  <a:pt x="1407" y="7221"/>
                </a:lnTo>
                <a:lnTo>
                  <a:pt x="7439" y="7221"/>
                </a:lnTo>
                <a:lnTo>
                  <a:pt x="7721" y="7190"/>
                </a:lnTo>
                <a:lnTo>
                  <a:pt x="7971" y="7096"/>
                </a:lnTo>
                <a:lnTo>
                  <a:pt x="8221" y="6971"/>
                </a:lnTo>
                <a:lnTo>
                  <a:pt x="8440" y="6815"/>
                </a:lnTo>
                <a:lnTo>
                  <a:pt x="8596" y="6596"/>
                </a:lnTo>
                <a:lnTo>
                  <a:pt x="8721" y="6377"/>
                </a:lnTo>
                <a:lnTo>
                  <a:pt x="8815" y="6096"/>
                </a:lnTo>
                <a:lnTo>
                  <a:pt x="8846" y="5815"/>
                </a:lnTo>
                <a:lnTo>
                  <a:pt x="8846" y="1407"/>
                </a:lnTo>
                <a:lnTo>
                  <a:pt x="8815" y="1126"/>
                </a:lnTo>
                <a:lnTo>
                  <a:pt x="8721" y="845"/>
                </a:lnTo>
                <a:lnTo>
                  <a:pt x="8596" y="595"/>
                </a:lnTo>
                <a:lnTo>
                  <a:pt x="8440" y="407"/>
                </a:lnTo>
                <a:lnTo>
                  <a:pt x="8221" y="220"/>
                </a:lnTo>
                <a:lnTo>
                  <a:pt x="7971" y="95"/>
                </a:lnTo>
                <a:lnTo>
                  <a:pt x="7721" y="32"/>
                </a:lnTo>
                <a:lnTo>
                  <a:pt x="7439" y="1"/>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2" name="Google Shape;352;p30"/>
          <p:cNvSpPr/>
          <p:nvPr/>
        </p:nvSpPr>
        <p:spPr>
          <a:xfrm>
            <a:off x="7676661" y="5169730"/>
            <a:ext cx="404084" cy="421476"/>
          </a:xfrm>
          <a:custGeom>
            <a:avLst/>
            <a:gdLst/>
            <a:ahLst/>
            <a:cxnLst/>
            <a:rect l="l" t="t" r="r" b="b"/>
            <a:pathLst>
              <a:path w="3627" h="3783" extrusionOk="0">
                <a:moveTo>
                  <a:pt x="1189" y="0"/>
                </a:moveTo>
                <a:lnTo>
                  <a:pt x="1" y="1907"/>
                </a:lnTo>
                <a:lnTo>
                  <a:pt x="1939" y="1907"/>
                </a:lnTo>
                <a:lnTo>
                  <a:pt x="1064" y="3782"/>
                </a:lnTo>
                <a:lnTo>
                  <a:pt x="3627" y="1250"/>
                </a:lnTo>
                <a:lnTo>
                  <a:pt x="1626" y="1250"/>
                </a:lnTo>
                <a:lnTo>
                  <a:pt x="2408" y="0"/>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3" name="Google Shape;353;p30"/>
          <p:cNvSpPr/>
          <p:nvPr/>
        </p:nvSpPr>
        <p:spPr>
          <a:xfrm>
            <a:off x="7526921" y="4445321"/>
            <a:ext cx="581672" cy="369224"/>
          </a:xfrm>
          <a:custGeom>
            <a:avLst/>
            <a:gdLst/>
            <a:ahLst/>
            <a:cxnLst/>
            <a:rect l="l" t="t" r="r" b="b"/>
            <a:pathLst>
              <a:path w="5221" h="3314" extrusionOk="0">
                <a:moveTo>
                  <a:pt x="407" y="1"/>
                </a:moveTo>
                <a:lnTo>
                  <a:pt x="313" y="32"/>
                </a:lnTo>
                <a:lnTo>
                  <a:pt x="219" y="94"/>
                </a:lnTo>
                <a:lnTo>
                  <a:pt x="157" y="157"/>
                </a:lnTo>
                <a:lnTo>
                  <a:pt x="94" y="219"/>
                </a:lnTo>
                <a:lnTo>
                  <a:pt x="32" y="313"/>
                </a:lnTo>
                <a:lnTo>
                  <a:pt x="1" y="407"/>
                </a:lnTo>
                <a:lnTo>
                  <a:pt x="1" y="532"/>
                </a:lnTo>
                <a:lnTo>
                  <a:pt x="1" y="2783"/>
                </a:lnTo>
                <a:lnTo>
                  <a:pt x="1" y="2876"/>
                </a:lnTo>
                <a:lnTo>
                  <a:pt x="32" y="2970"/>
                </a:lnTo>
                <a:lnTo>
                  <a:pt x="94" y="3064"/>
                </a:lnTo>
                <a:lnTo>
                  <a:pt x="157" y="3158"/>
                </a:lnTo>
                <a:lnTo>
                  <a:pt x="219" y="3220"/>
                </a:lnTo>
                <a:lnTo>
                  <a:pt x="313" y="3251"/>
                </a:lnTo>
                <a:lnTo>
                  <a:pt x="407" y="3283"/>
                </a:lnTo>
                <a:lnTo>
                  <a:pt x="532" y="3314"/>
                </a:lnTo>
                <a:lnTo>
                  <a:pt x="4689" y="3314"/>
                </a:lnTo>
                <a:lnTo>
                  <a:pt x="4783" y="3283"/>
                </a:lnTo>
                <a:lnTo>
                  <a:pt x="4877" y="3251"/>
                </a:lnTo>
                <a:lnTo>
                  <a:pt x="4971" y="3220"/>
                </a:lnTo>
                <a:lnTo>
                  <a:pt x="5064" y="3158"/>
                </a:lnTo>
                <a:lnTo>
                  <a:pt x="5127" y="3064"/>
                </a:lnTo>
                <a:lnTo>
                  <a:pt x="5158" y="2970"/>
                </a:lnTo>
                <a:lnTo>
                  <a:pt x="5189" y="2876"/>
                </a:lnTo>
                <a:lnTo>
                  <a:pt x="5221" y="2783"/>
                </a:lnTo>
                <a:lnTo>
                  <a:pt x="5221" y="532"/>
                </a:lnTo>
                <a:lnTo>
                  <a:pt x="5189" y="407"/>
                </a:lnTo>
                <a:lnTo>
                  <a:pt x="5158" y="313"/>
                </a:lnTo>
                <a:lnTo>
                  <a:pt x="5127" y="219"/>
                </a:lnTo>
                <a:lnTo>
                  <a:pt x="5064" y="157"/>
                </a:lnTo>
                <a:lnTo>
                  <a:pt x="4971" y="94"/>
                </a:lnTo>
                <a:lnTo>
                  <a:pt x="4877" y="32"/>
                </a:lnTo>
                <a:lnTo>
                  <a:pt x="4783" y="1"/>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4" name="Google Shape;354;p30"/>
          <p:cNvSpPr/>
          <p:nvPr/>
        </p:nvSpPr>
        <p:spPr>
          <a:xfrm>
            <a:off x="7582629" y="4501028"/>
            <a:ext cx="313508" cy="257811"/>
          </a:xfrm>
          <a:custGeom>
            <a:avLst/>
            <a:gdLst/>
            <a:ahLst/>
            <a:cxnLst/>
            <a:rect l="l" t="t" r="r" b="b"/>
            <a:pathLst>
              <a:path w="2814" h="2314" extrusionOk="0">
                <a:moveTo>
                  <a:pt x="32" y="1"/>
                </a:moveTo>
                <a:lnTo>
                  <a:pt x="1" y="32"/>
                </a:lnTo>
                <a:lnTo>
                  <a:pt x="1" y="2283"/>
                </a:lnTo>
                <a:lnTo>
                  <a:pt x="32" y="2314"/>
                </a:lnTo>
                <a:lnTo>
                  <a:pt x="2814" y="2314"/>
                </a:lnTo>
                <a:lnTo>
                  <a:pt x="2814" y="1"/>
                </a:lnTo>
                <a:close/>
              </a:path>
            </a:pathLst>
          </a:custGeom>
          <a:solidFill>
            <a:srgbClr val="066E8E"/>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5" name="Google Shape;355;p30"/>
          <p:cNvSpPr/>
          <p:nvPr/>
        </p:nvSpPr>
        <p:spPr>
          <a:xfrm>
            <a:off x="8143364" y="4549827"/>
            <a:ext cx="87123" cy="146397"/>
          </a:xfrm>
          <a:custGeom>
            <a:avLst/>
            <a:gdLst/>
            <a:ahLst/>
            <a:cxnLst/>
            <a:rect l="l" t="t" r="r" b="b"/>
            <a:pathLst>
              <a:path w="782" h="1314" extrusionOk="0">
                <a:moveTo>
                  <a:pt x="0" y="0"/>
                </a:moveTo>
                <a:lnTo>
                  <a:pt x="0" y="1313"/>
                </a:lnTo>
                <a:lnTo>
                  <a:pt x="500" y="1313"/>
                </a:lnTo>
                <a:lnTo>
                  <a:pt x="625" y="1282"/>
                </a:lnTo>
                <a:lnTo>
                  <a:pt x="688" y="1251"/>
                </a:lnTo>
                <a:lnTo>
                  <a:pt x="750" y="1157"/>
                </a:lnTo>
                <a:lnTo>
                  <a:pt x="782" y="1032"/>
                </a:lnTo>
                <a:lnTo>
                  <a:pt x="782" y="250"/>
                </a:lnTo>
                <a:lnTo>
                  <a:pt x="750" y="157"/>
                </a:lnTo>
                <a:lnTo>
                  <a:pt x="688" y="63"/>
                </a:lnTo>
                <a:lnTo>
                  <a:pt x="625"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6" name="Google Shape;356;p30"/>
          <p:cNvSpPr/>
          <p:nvPr/>
        </p:nvSpPr>
        <p:spPr>
          <a:xfrm>
            <a:off x="7147342" y="4800507"/>
            <a:ext cx="118540" cy="285664"/>
          </a:xfrm>
          <a:custGeom>
            <a:avLst/>
            <a:gdLst/>
            <a:ahLst/>
            <a:cxnLst/>
            <a:rect l="l" t="t" r="r" b="b"/>
            <a:pathLst>
              <a:path w="1064" h="2564" extrusionOk="0">
                <a:moveTo>
                  <a:pt x="407" y="1"/>
                </a:moveTo>
                <a:lnTo>
                  <a:pt x="251" y="32"/>
                </a:lnTo>
                <a:lnTo>
                  <a:pt x="94" y="126"/>
                </a:lnTo>
                <a:lnTo>
                  <a:pt x="32" y="251"/>
                </a:lnTo>
                <a:lnTo>
                  <a:pt x="1" y="438"/>
                </a:lnTo>
                <a:lnTo>
                  <a:pt x="1" y="2158"/>
                </a:lnTo>
                <a:lnTo>
                  <a:pt x="32" y="2314"/>
                </a:lnTo>
                <a:lnTo>
                  <a:pt x="94" y="2439"/>
                </a:lnTo>
                <a:lnTo>
                  <a:pt x="251" y="2533"/>
                </a:lnTo>
                <a:lnTo>
                  <a:pt x="407" y="2564"/>
                </a:lnTo>
                <a:lnTo>
                  <a:pt x="1063" y="2564"/>
                </a:lnTo>
                <a:lnTo>
                  <a:pt x="1063" y="1"/>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7" name="Google Shape;357;p30"/>
          <p:cNvSpPr/>
          <p:nvPr/>
        </p:nvSpPr>
        <p:spPr>
          <a:xfrm>
            <a:off x="6471737" y="4922392"/>
            <a:ext cx="707008" cy="606088"/>
          </a:xfrm>
          <a:custGeom>
            <a:avLst/>
            <a:gdLst/>
            <a:ahLst/>
            <a:cxnLst/>
            <a:rect l="l" t="t" r="r" b="b"/>
            <a:pathLst>
              <a:path w="6346" h="5440" extrusionOk="0">
                <a:moveTo>
                  <a:pt x="6158" y="1"/>
                </a:moveTo>
                <a:lnTo>
                  <a:pt x="5908" y="32"/>
                </a:lnTo>
                <a:lnTo>
                  <a:pt x="5658" y="95"/>
                </a:lnTo>
                <a:lnTo>
                  <a:pt x="5408" y="220"/>
                </a:lnTo>
                <a:lnTo>
                  <a:pt x="5221" y="407"/>
                </a:lnTo>
                <a:lnTo>
                  <a:pt x="5064" y="595"/>
                </a:lnTo>
                <a:lnTo>
                  <a:pt x="4939" y="814"/>
                </a:lnTo>
                <a:lnTo>
                  <a:pt x="4846" y="1064"/>
                </a:lnTo>
                <a:lnTo>
                  <a:pt x="4846" y="1345"/>
                </a:lnTo>
                <a:lnTo>
                  <a:pt x="4846" y="3595"/>
                </a:lnTo>
                <a:lnTo>
                  <a:pt x="4814" y="3877"/>
                </a:lnTo>
                <a:lnTo>
                  <a:pt x="4721" y="4158"/>
                </a:lnTo>
                <a:lnTo>
                  <a:pt x="4596" y="4408"/>
                </a:lnTo>
                <a:lnTo>
                  <a:pt x="4408" y="4627"/>
                </a:lnTo>
                <a:lnTo>
                  <a:pt x="4189" y="4783"/>
                </a:lnTo>
                <a:lnTo>
                  <a:pt x="3939" y="4940"/>
                </a:lnTo>
                <a:lnTo>
                  <a:pt x="3689" y="5002"/>
                </a:lnTo>
                <a:lnTo>
                  <a:pt x="3377" y="5033"/>
                </a:lnTo>
                <a:lnTo>
                  <a:pt x="1845" y="5033"/>
                </a:lnTo>
                <a:lnTo>
                  <a:pt x="1564" y="5002"/>
                </a:lnTo>
                <a:lnTo>
                  <a:pt x="1282" y="4940"/>
                </a:lnTo>
                <a:lnTo>
                  <a:pt x="1032" y="4783"/>
                </a:lnTo>
                <a:lnTo>
                  <a:pt x="813" y="4627"/>
                </a:lnTo>
                <a:lnTo>
                  <a:pt x="657" y="4408"/>
                </a:lnTo>
                <a:lnTo>
                  <a:pt x="501" y="4158"/>
                </a:lnTo>
                <a:lnTo>
                  <a:pt x="438" y="3877"/>
                </a:lnTo>
                <a:lnTo>
                  <a:pt x="407" y="3595"/>
                </a:lnTo>
                <a:lnTo>
                  <a:pt x="407" y="2939"/>
                </a:lnTo>
                <a:lnTo>
                  <a:pt x="1" y="2939"/>
                </a:lnTo>
                <a:lnTo>
                  <a:pt x="1" y="3595"/>
                </a:lnTo>
                <a:lnTo>
                  <a:pt x="1" y="3783"/>
                </a:lnTo>
                <a:lnTo>
                  <a:pt x="32" y="3971"/>
                </a:lnTo>
                <a:lnTo>
                  <a:pt x="157" y="4314"/>
                </a:lnTo>
                <a:lnTo>
                  <a:pt x="313" y="4627"/>
                </a:lnTo>
                <a:lnTo>
                  <a:pt x="532" y="4908"/>
                </a:lnTo>
                <a:lnTo>
                  <a:pt x="813" y="5127"/>
                </a:lnTo>
                <a:lnTo>
                  <a:pt x="1126" y="5283"/>
                </a:lnTo>
                <a:lnTo>
                  <a:pt x="1470" y="5408"/>
                </a:lnTo>
                <a:lnTo>
                  <a:pt x="1657" y="5408"/>
                </a:lnTo>
                <a:lnTo>
                  <a:pt x="1845" y="5440"/>
                </a:lnTo>
                <a:lnTo>
                  <a:pt x="3377" y="5440"/>
                </a:lnTo>
                <a:lnTo>
                  <a:pt x="3564" y="5408"/>
                </a:lnTo>
                <a:lnTo>
                  <a:pt x="3752" y="5408"/>
                </a:lnTo>
                <a:lnTo>
                  <a:pt x="4095" y="5283"/>
                </a:lnTo>
                <a:lnTo>
                  <a:pt x="4408" y="5127"/>
                </a:lnTo>
                <a:lnTo>
                  <a:pt x="4689" y="4908"/>
                </a:lnTo>
                <a:lnTo>
                  <a:pt x="4908" y="4627"/>
                </a:lnTo>
                <a:lnTo>
                  <a:pt x="5064" y="4314"/>
                </a:lnTo>
                <a:lnTo>
                  <a:pt x="5189" y="3971"/>
                </a:lnTo>
                <a:lnTo>
                  <a:pt x="5221" y="3783"/>
                </a:lnTo>
                <a:lnTo>
                  <a:pt x="5221" y="3595"/>
                </a:lnTo>
                <a:lnTo>
                  <a:pt x="5221" y="1345"/>
                </a:lnTo>
                <a:lnTo>
                  <a:pt x="5252" y="1157"/>
                </a:lnTo>
                <a:lnTo>
                  <a:pt x="5283" y="970"/>
                </a:lnTo>
                <a:lnTo>
                  <a:pt x="5377" y="814"/>
                </a:lnTo>
                <a:lnTo>
                  <a:pt x="5502" y="657"/>
                </a:lnTo>
                <a:lnTo>
                  <a:pt x="5627" y="564"/>
                </a:lnTo>
                <a:lnTo>
                  <a:pt x="5815" y="470"/>
                </a:lnTo>
                <a:lnTo>
                  <a:pt x="5971" y="407"/>
                </a:lnTo>
                <a:lnTo>
                  <a:pt x="6346" y="407"/>
                </a:lnTo>
                <a:lnTo>
                  <a:pt x="6346" y="1"/>
                </a:lnTo>
                <a:close/>
              </a:path>
            </a:pathLst>
          </a:custGeom>
          <a:solidFill>
            <a:srgbClr val="073944"/>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58" name="Google Shape;358;p30"/>
          <p:cNvSpPr txBox="1"/>
          <p:nvPr/>
        </p:nvSpPr>
        <p:spPr>
          <a:xfrm>
            <a:off x="3142211" y="2196767"/>
            <a:ext cx="1778189" cy="382800"/>
          </a:xfrm>
          <a:prstGeom prst="rect">
            <a:avLst/>
          </a:prstGeom>
          <a:noFill/>
          <a:ln>
            <a:noFill/>
          </a:ln>
        </p:spPr>
        <p:txBody>
          <a:bodyPr spcFirstLastPara="1" wrap="square" lIns="121900" tIns="121900" rIns="121900" bIns="121900" anchor="ctr" anchorCtr="0">
            <a:noAutofit/>
          </a:bodyPr>
          <a:lstStyle/>
          <a:p>
            <a:pPr algn="ctr">
              <a:buClr>
                <a:srgbClr val="000000"/>
              </a:buClr>
              <a:buFont typeface="Arial"/>
              <a:buNone/>
            </a:pPr>
            <a:r>
              <a:rPr lang="en" sz="1867" b="1" kern="0" dirty="0">
                <a:solidFill>
                  <a:srgbClr val="59BD2F"/>
                </a:solidFill>
                <a:latin typeface="Fira Sans"/>
                <a:ea typeface="Fira Sans"/>
                <a:cs typeface="Fira Sans"/>
                <a:sym typeface="Fira Sans"/>
              </a:rPr>
              <a:t>No </a:t>
            </a:r>
            <a:r>
              <a:rPr lang="en" sz="1867" b="1" kern="0" dirty="0" smtClean="0">
                <a:solidFill>
                  <a:srgbClr val="59BD2F"/>
                </a:solidFill>
                <a:latin typeface="Fira Sans"/>
                <a:ea typeface="Fira Sans"/>
                <a:cs typeface="Fira Sans"/>
                <a:sym typeface="Fira Sans"/>
              </a:rPr>
              <a:t>pollution</a:t>
            </a:r>
            <a:endParaRPr sz="1867" b="1" kern="0" dirty="0">
              <a:solidFill>
                <a:srgbClr val="59BD2F"/>
              </a:solidFill>
              <a:latin typeface="Fira Sans"/>
              <a:ea typeface="Fira Sans"/>
              <a:cs typeface="Fira Sans"/>
              <a:sym typeface="Fira Sans"/>
            </a:endParaRPr>
          </a:p>
        </p:txBody>
      </p:sp>
      <p:sp>
        <p:nvSpPr>
          <p:cNvPr id="359" name="Google Shape;359;p30"/>
          <p:cNvSpPr txBox="1"/>
          <p:nvPr/>
        </p:nvSpPr>
        <p:spPr>
          <a:xfrm>
            <a:off x="954367" y="3727667"/>
            <a:ext cx="1563600" cy="382800"/>
          </a:xfrm>
          <a:prstGeom prst="rect">
            <a:avLst/>
          </a:prstGeom>
          <a:noFill/>
          <a:ln>
            <a:noFill/>
          </a:ln>
        </p:spPr>
        <p:txBody>
          <a:bodyPr spcFirstLastPara="1" wrap="square" lIns="121900" tIns="121900" rIns="121900" bIns="121900" anchor="ctr" anchorCtr="0">
            <a:noAutofit/>
          </a:bodyPr>
          <a:lstStyle/>
          <a:p>
            <a:pPr algn="ctr">
              <a:buClr>
                <a:srgbClr val="000000"/>
              </a:buClr>
              <a:buFont typeface="Arial"/>
              <a:buNone/>
            </a:pPr>
            <a:r>
              <a:rPr lang="en" sz="1867" b="1" kern="0">
                <a:solidFill>
                  <a:srgbClr val="81E552"/>
                </a:solidFill>
                <a:latin typeface="Fira Sans"/>
                <a:ea typeface="Fira Sans"/>
                <a:cs typeface="Fira Sans"/>
                <a:sym typeface="Fira Sans"/>
              </a:rPr>
              <a:t>Go green</a:t>
            </a:r>
            <a:endParaRPr sz="1867" b="1" kern="0">
              <a:solidFill>
                <a:srgbClr val="81E552"/>
              </a:solidFill>
              <a:latin typeface="Fira Sans"/>
              <a:ea typeface="Fira Sans"/>
              <a:cs typeface="Fira Sans"/>
              <a:sym typeface="Fira Sans"/>
            </a:endParaRPr>
          </a:p>
        </p:txBody>
      </p:sp>
      <p:sp>
        <p:nvSpPr>
          <p:cNvPr id="360" name="Google Shape;360;p30"/>
          <p:cNvSpPr txBox="1"/>
          <p:nvPr/>
        </p:nvSpPr>
        <p:spPr>
          <a:xfrm>
            <a:off x="7253700" y="2196767"/>
            <a:ext cx="1563600" cy="382800"/>
          </a:xfrm>
          <a:prstGeom prst="rect">
            <a:avLst/>
          </a:prstGeom>
          <a:noFill/>
          <a:ln>
            <a:noFill/>
          </a:ln>
        </p:spPr>
        <p:txBody>
          <a:bodyPr spcFirstLastPara="1" wrap="square" lIns="121900" tIns="121900" rIns="121900" bIns="121900" anchor="ctr" anchorCtr="0">
            <a:noAutofit/>
          </a:bodyPr>
          <a:lstStyle/>
          <a:p>
            <a:pPr algn="ctr">
              <a:buClr>
                <a:srgbClr val="000000"/>
              </a:buClr>
              <a:buFont typeface="Arial"/>
              <a:buNone/>
            </a:pPr>
            <a:r>
              <a:rPr lang="en" sz="1867" b="1" kern="0">
                <a:solidFill>
                  <a:srgbClr val="03C8DF"/>
                </a:solidFill>
                <a:latin typeface="Fira Sans"/>
                <a:ea typeface="Fira Sans"/>
                <a:cs typeface="Fira Sans"/>
                <a:sym typeface="Fira Sans"/>
              </a:rPr>
              <a:t>Efficiency</a:t>
            </a:r>
            <a:endParaRPr sz="1867" b="1" kern="0">
              <a:solidFill>
                <a:srgbClr val="03C8DF"/>
              </a:solidFill>
              <a:latin typeface="Fira Sans"/>
              <a:ea typeface="Fira Sans"/>
              <a:cs typeface="Fira Sans"/>
              <a:sym typeface="Fira Sans"/>
            </a:endParaRPr>
          </a:p>
        </p:txBody>
      </p:sp>
      <p:sp>
        <p:nvSpPr>
          <p:cNvPr id="308" name="Google Shape;308;p30"/>
          <p:cNvSpPr txBox="1"/>
          <p:nvPr/>
        </p:nvSpPr>
        <p:spPr>
          <a:xfrm>
            <a:off x="9674033" y="3818147"/>
            <a:ext cx="1563600" cy="382800"/>
          </a:xfrm>
          <a:prstGeom prst="rect">
            <a:avLst/>
          </a:prstGeom>
          <a:noFill/>
          <a:ln>
            <a:noFill/>
          </a:ln>
        </p:spPr>
        <p:txBody>
          <a:bodyPr spcFirstLastPara="1" wrap="square" lIns="121900" tIns="121900" rIns="121900" bIns="121900" anchor="ctr" anchorCtr="0">
            <a:noAutofit/>
          </a:bodyPr>
          <a:lstStyle/>
          <a:p>
            <a:pPr algn="ctr">
              <a:buClr>
                <a:srgbClr val="000000"/>
              </a:buClr>
              <a:buFont typeface="Arial"/>
              <a:buNone/>
            </a:pPr>
            <a:r>
              <a:rPr lang="en" sz="1867" b="1" kern="0" dirty="0">
                <a:solidFill>
                  <a:srgbClr val="FD8714"/>
                </a:solidFill>
                <a:latin typeface="Fira Sans"/>
                <a:ea typeface="Fira Sans"/>
                <a:cs typeface="Fira Sans"/>
                <a:sym typeface="Fira Sans"/>
              </a:rPr>
              <a:t>Save money</a:t>
            </a:r>
            <a:endParaRPr sz="1867" b="1" kern="0" dirty="0">
              <a:solidFill>
                <a:srgbClr val="FD8714"/>
              </a:solidFill>
              <a:latin typeface="Fira Sans"/>
              <a:ea typeface="Fira Sans"/>
              <a:cs typeface="Fira Sans"/>
              <a:sym typeface="Fira Sans"/>
            </a:endParaRPr>
          </a:p>
        </p:txBody>
      </p:sp>
      <p:sp>
        <p:nvSpPr>
          <p:cNvPr id="361" name="Google Shape;361;p30"/>
          <p:cNvSpPr txBox="1"/>
          <p:nvPr/>
        </p:nvSpPr>
        <p:spPr>
          <a:xfrm>
            <a:off x="3012133" y="2579575"/>
            <a:ext cx="2253200" cy="558000"/>
          </a:xfrm>
          <a:prstGeom prst="rect">
            <a:avLst/>
          </a:prstGeom>
          <a:noFill/>
          <a:ln>
            <a:noFill/>
          </a:ln>
        </p:spPr>
        <p:txBody>
          <a:bodyPr spcFirstLastPara="1" wrap="square" lIns="121900" tIns="121900" rIns="121900" bIns="121900" anchor="ctr" anchorCtr="0">
            <a:noAutofit/>
          </a:bodyPr>
          <a:lstStyle/>
          <a:p>
            <a:pPr algn="ctr">
              <a:lnSpc>
                <a:spcPct val="115000"/>
              </a:lnSpc>
              <a:buClr>
                <a:srgbClr val="000000"/>
              </a:buClr>
              <a:buFont typeface="Arial"/>
              <a:buNone/>
            </a:pPr>
            <a:endParaRPr sz="1600" kern="0" dirty="0">
              <a:solidFill>
                <a:srgbClr val="000000"/>
              </a:solidFill>
              <a:latin typeface="Roboto"/>
              <a:ea typeface="Roboto"/>
              <a:cs typeface="Roboto"/>
              <a:sym typeface="Roboto"/>
            </a:endParaRPr>
          </a:p>
        </p:txBody>
      </p:sp>
      <p:sp>
        <p:nvSpPr>
          <p:cNvPr id="362" name="Google Shape;362;p30"/>
          <p:cNvSpPr txBox="1"/>
          <p:nvPr/>
        </p:nvSpPr>
        <p:spPr>
          <a:xfrm>
            <a:off x="609600" y="4110467"/>
            <a:ext cx="2253200" cy="558000"/>
          </a:xfrm>
          <a:prstGeom prst="rect">
            <a:avLst/>
          </a:prstGeom>
          <a:noFill/>
          <a:ln>
            <a:noFill/>
          </a:ln>
        </p:spPr>
        <p:txBody>
          <a:bodyPr spcFirstLastPara="1" wrap="square" lIns="121900" tIns="121900" rIns="121900" bIns="121900" anchor="ctr" anchorCtr="0">
            <a:noAutofit/>
          </a:bodyPr>
          <a:lstStyle/>
          <a:p>
            <a:pPr algn="ctr">
              <a:lnSpc>
                <a:spcPct val="115000"/>
              </a:lnSpc>
              <a:buClr>
                <a:srgbClr val="000000"/>
              </a:buClr>
              <a:buFont typeface="Arial"/>
              <a:buNone/>
            </a:pPr>
            <a:endParaRPr sz="1600" kern="0" dirty="0">
              <a:solidFill>
                <a:srgbClr val="000000"/>
              </a:solidFill>
              <a:latin typeface="Roboto"/>
              <a:ea typeface="Roboto"/>
              <a:cs typeface="Roboto"/>
              <a:sym typeface="Roboto"/>
            </a:endParaRPr>
          </a:p>
        </p:txBody>
      </p:sp>
      <p:sp>
        <p:nvSpPr>
          <p:cNvPr id="363" name="Google Shape;363;p30"/>
          <p:cNvSpPr txBox="1"/>
          <p:nvPr/>
        </p:nvSpPr>
        <p:spPr>
          <a:xfrm>
            <a:off x="6908933" y="2579563"/>
            <a:ext cx="2253200" cy="558000"/>
          </a:xfrm>
          <a:prstGeom prst="rect">
            <a:avLst/>
          </a:prstGeom>
          <a:noFill/>
          <a:ln>
            <a:noFill/>
          </a:ln>
        </p:spPr>
        <p:txBody>
          <a:bodyPr spcFirstLastPara="1" wrap="square" lIns="121900" tIns="121900" rIns="121900" bIns="121900" anchor="ctr" anchorCtr="0">
            <a:noAutofit/>
          </a:bodyPr>
          <a:lstStyle/>
          <a:p>
            <a:pPr algn="ctr">
              <a:lnSpc>
                <a:spcPct val="115000"/>
              </a:lnSpc>
              <a:buClr>
                <a:srgbClr val="000000"/>
              </a:buClr>
              <a:buFont typeface="Arial"/>
              <a:buNone/>
            </a:pPr>
            <a:endParaRPr sz="1600" kern="0" dirty="0">
              <a:solidFill>
                <a:srgbClr val="000000"/>
              </a:solidFill>
              <a:latin typeface="Roboto"/>
              <a:ea typeface="Roboto"/>
              <a:cs typeface="Roboto"/>
              <a:sym typeface="Roboto"/>
            </a:endParaRPr>
          </a:p>
        </p:txBody>
      </p:sp>
      <p:sp>
        <p:nvSpPr>
          <p:cNvPr id="364" name="Google Shape;364;p30"/>
          <p:cNvSpPr txBox="1"/>
          <p:nvPr/>
        </p:nvSpPr>
        <p:spPr>
          <a:xfrm>
            <a:off x="9329200" y="4110467"/>
            <a:ext cx="2253200" cy="558000"/>
          </a:xfrm>
          <a:prstGeom prst="rect">
            <a:avLst/>
          </a:prstGeom>
          <a:noFill/>
          <a:ln>
            <a:noFill/>
          </a:ln>
        </p:spPr>
        <p:txBody>
          <a:bodyPr spcFirstLastPara="1" wrap="square" lIns="121900" tIns="121900" rIns="121900" bIns="121900" anchor="ctr" anchorCtr="0">
            <a:noAutofit/>
          </a:bodyPr>
          <a:lstStyle/>
          <a:p>
            <a:pPr algn="ctr">
              <a:lnSpc>
                <a:spcPct val="115000"/>
              </a:lnSpc>
              <a:buClr>
                <a:srgbClr val="000000"/>
              </a:buClr>
              <a:buFont typeface="Arial"/>
              <a:buNone/>
            </a:pPr>
            <a:endParaRPr sz="1600" kern="0" dirty="0">
              <a:solidFill>
                <a:srgbClr val="000000"/>
              </a:solidFill>
              <a:latin typeface="Roboto"/>
              <a:ea typeface="Roboto"/>
              <a:cs typeface="Roboto"/>
              <a:sym typeface="Roboto"/>
            </a:endParaRPr>
          </a:p>
        </p:txBody>
      </p:sp>
      <p:cxnSp>
        <p:nvCxnSpPr>
          <p:cNvPr id="365" name="Google Shape;365;p30"/>
          <p:cNvCxnSpPr>
            <a:stCxn id="359" idx="3"/>
          </p:cNvCxnSpPr>
          <p:nvPr/>
        </p:nvCxnSpPr>
        <p:spPr>
          <a:xfrm>
            <a:off x="2517967" y="3919067"/>
            <a:ext cx="1574800" cy="517600"/>
          </a:xfrm>
          <a:prstGeom prst="bentConnector3">
            <a:avLst>
              <a:gd name="adj1" fmla="val 50000"/>
            </a:avLst>
          </a:prstGeom>
          <a:noFill/>
          <a:ln w="9525" cap="flat" cmpd="sng">
            <a:solidFill>
              <a:schemeClr val="accent1"/>
            </a:solidFill>
            <a:prstDash val="solid"/>
            <a:round/>
            <a:headEnd type="none" w="med" len="med"/>
            <a:tailEnd type="oval" w="med" len="med"/>
          </a:ln>
        </p:spPr>
      </p:cxnSp>
      <p:cxnSp>
        <p:nvCxnSpPr>
          <p:cNvPr id="366" name="Google Shape;366;p30"/>
          <p:cNvCxnSpPr/>
          <p:nvPr/>
        </p:nvCxnSpPr>
        <p:spPr>
          <a:xfrm rot="-5400000" flipH="1">
            <a:off x="4744000" y="2564567"/>
            <a:ext cx="1128400" cy="775600"/>
          </a:xfrm>
          <a:prstGeom prst="bentConnector3">
            <a:avLst>
              <a:gd name="adj1" fmla="val -1338"/>
            </a:avLst>
          </a:prstGeom>
          <a:noFill/>
          <a:ln w="9525" cap="flat" cmpd="sng">
            <a:solidFill>
              <a:schemeClr val="accent2"/>
            </a:solidFill>
            <a:prstDash val="solid"/>
            <a:round/>
            <a:headEnd type="none" w="med" len="med"/>
            <a:tailEnd type="oval" w="med" len="med"/>
          </a:ln>
        </p:spPr>
      </p:cxnSp>
      <p:cxnSp>
        <p:nvCxnSpPr>
          <p:cNvPr id="367" name="Google Shape;367;p30"/>
          <p:cNvCxnSpPr/>
          <p:nvPr/>
        </p:nvCxnSpPr>
        <p:spPr>
          <a:xfrm rot="5400000">
            <a:off x="6312700" y="2575567"/>
            <a:ext cx="1128400" cy="753600"/>
          </a:xfrm>
          <a:prstGeom prst="bentConnector3">
            <a:avLst>
              <a:gd name="adj1" fmla="val -1338"/>
            </a:avLst>
          </a:prstGeom>
          <a:noFill/>
          <a:ln w="9525" cap="flat" cmpd="sng">
            <a:solidFill>
              <a:schemeClr val="accent3"/>
            </a:solidFill>
            <a:prstDash val="solid"/>
            <a:round/>
            <a:headEnd type="none" w="med" len="med"/>
            <a:tailEnd type="oval" w="med" len="med"/>
          </a:ln>
        </p:spPr>
      </p:cxnSp>
      <p:sp>
        <p:nvSpPr>
          <p:cNvPr id="368" name="Google Shape;368;p30"/>
          <p:cNvSpPr/>
          <p:nvPr/>
        </p:nvSpPr>
        <p:spPr>
          <a:xfrm>
            <a:off x="1414572" y="3084439"/>
            <a:ext cx="643232" cy="643232"/>
          </a:xfrm>
          <a:custGeom>
            <a:avLst/>
            <a:gdLst/>
            <a:ahLst/>
            <a:cxnLst/>
            <a:rect l="l" t="t" r="r" b="b"/>
            <a:pathLst>
              <a:path w="19563" h="19563" extrusionOk="0">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chemeClr val="accent1"/>
          </a:solidFill>
          <a:ln>
            <a:noFill/>
          </a:ln>
        </p:spPr>
        <p:txBody>
          <a:bodyPr spcFirstLastPara="1" wrap="square" lIns="121900" tIns="121900" rIns="121900" bIns="121900" anchor="ctr" anchorCtr="0">
            <a:noAutofit/>
          </a:bodyPr>
          <a:lstStyle/>
          <a:p>
            <a:pPr algn="ctr">
              <a:buClr>
                <a:srgbClr val="000000"/>
              </a:buClr>
              <a:buSzPts val="1100"/>
              <a:buFont typeface="Arial"/>
              <a:buNone/>
            </a:pPr>
            <a:endParaRPr sz="1867" kern="0">
              <a:solidFill>
                <a:srgbClr val="FFFFFF"/>
              </a:solidFill>
              <a:cs typeface="Arial"/>
              <a:sym typeface="Arial"/>
            </a:endParaRPr>
          </a:p>
        </p:txBody>
      </p:sp>
      <p:sp>
        <p:nvSpPr>
          <p:cNvPr id="369" name="Google Shape;369;p30"/>
          <p:cNvSpPr/>
          <p:nvPr/>
        </p:nvSpPr>
        <p:spPr>
          <a:xfrm>
            <a:off x="10134205" y="3084439"/>
            <a:ext cx="643232" cy="643232"/>
          </a:xfrm>
          <a:custGeom>
            <a:avLst/>
            <a:gdLst/>
            <a:ahLst/>
            <a:cxnLst/>
            <a:rect l="l" t="t" r="r" b="b"/>
            <a:pathLst>
              <a:path w="19563" h="19563" extrusionOk="0">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chemeClr val="accent6"/>
          </a:solidFill>
          <a:ln>
            <a:noFill/>
          </a:ln>
        </p:spPr>
        <p:txBody>
          <a:bodyPr spcFirstLastPara="1" wrap="square" lIns="121900" tIns="121900" rIns="121900" bIns="121900" anchor="ctr" anchorCtr="0">
            <a:noAutofit/>
          </a:bodyPr>
          <a:lstStyle/>
          <a:p>
            <a:pPr algn="ctr">
              <a:buClr>
                <a:srgbClr val="000000"/>
              </a:buClr>
              <a:buSzPts val="1100"/>
              <a:buFont typeface="Arial"/>
              <a:buNone/>
            </a:pPr>
            <a:endParaRPr sz="1867" kern="0">
              <a:solidFill>
                <a:srgbClr val="FFFFFF"/>
              </a:solidFill>
              <a:cs typeface="Arial"/>
              <a:sym typeface="Arial"/>
            </a:endParaRPr>
          </a:p>
        </p:txBody>
      </p:sp>
      <p:grpSp>
        <p:nvGrpSpPr>
          <p:cNvPr id="370" name="Google Shape;370;p30"/>
          <p:cNvGrpSpPr/>
          <p:nvPr/>
        </p:nvGrpSpPr>
        <p:grpSpPr>
          <a:xfrm>
            <a:off x="10266869" y="3211335"/>
            <a:ext cx="377944" cy="377944"/>
            <a:chOff x="1492675" y="2620775"/>
            <a:chExt cx="481825" cy="481825"/>
          </a:xfrm>
        </p:grpSpPr>
        <p:sp>
          <p:nvSpPr>
            <p:cNvPr id="371" name="Google Shape;371;p30"/>
            <p:cNvSpPr/>
            <p:nvPr/>
          </p:nvSpPr>
          <p:spPr>
            <a:xfrm>
              <a:off x="1677125" y="2620775"/>
              <a:ext cx="112950" cy="113850"/>
            </a:xfrm>
            <a:custGeom>
              <a:avLst/>
              <a:gdLst/>
              <a:ahLst/>
              <a:cxnLst/>
              <a:rect l="l" t="t" r="r" b="b"/>
              <a:pathLst>
                <a:path w="4518" h="4554" extrusionOk="0">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435D74"/>
                </a:solidFill>
                <a:cs typeface="Arial"/>
                <a:sym typeface="Arial"/>
              </a:endParaRPr>
            </a:p>
          </p:txBody>
        </p:sp>
        <p:sp>
          <p:nvSpPr>
            <p:cNvPr id="372" name="Google Shape;372;p30"/>
            <p:cNvSpPr/>
            <p:nvPr/>
          </p:nvSpPr>
          <p:spPr>
            <a:xfrm>
              <a:off x="1492675" y="2734675"/>
              <a:ext cx="481825" cy="367925"/>
            </a:xfrm>
            <a:custGeom>
              <a:avLst/>
              <a:gdLst/>
              <a:ahLst/>
              <a:cxnLst/>
              <a:rect l="l" t="t" r="r" b="b"/>
              <a:pathLst>
                <a:path w="19273" h="14717" extrusionOk="0">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435D74"/>
                </a:solidFill>
                <a:cs typeface="Arial"/>
                <a:sym typeface="Arial"/>
              </a:endParaRPr>
            </a:p>
          </p:txBody>
        </p:sp>
      </p:grpSp>
      <p:sp>
        <p:nvSpPr>
          <p:cNvPr id="373" name="Google Shape;373;p30"/>
          <p:cNvSpPr/>
          <p:nvPr/>
        </p:nvSpPr>
        <p:spPr>
          <a:xfrm>
            <a:off x="3848339" y="1509472"/>
            <a:ext cx="643232" cy="643232"/>
          </a:xfrm>
          <a:custGeom>
            <a:avLst/>
            <a:gdLst/>
            <a:ahLst/>
            <a:cxnLst/>
            <a:rect l="l" t="t" r="r" b="b"/>
            <a:pathLst>
              <a:path w="19563" h="19563" extrusionOk="0">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chemeClr val="accent2"/>
          </a:solidFill>
          <a:ln>
            <a:noFill/>
          </a:ln>
        </p:spPr>
        <p:txBody>
          <a:bodyPr spcFirstLastPara="1" wrap="square" lIns="121900" tIns="121900" rIns="121900" bIns="121900" anchor="ctr" anchorCtr="0">
            <a:noAutofit/>
          </a:bodyPr>
          <a:lstStyle/>
          <a:p>
            <a:pPr algn="ctr">
              <a:buClr>
                <a:srgbClr val="000000"/>
              </a:buClr>
              <a:buSzPts val="1100"/>
              <a:buFont typeface="Arial"/>
              <a:buNone/>
            </a:pPr>
            <a:endParaRPr sz="1867" kern="0">
              <a:solidFill>
                <a:srgbClr val="FFFFFF"/>
              </a:solidFill>
              <a:cs typeface="Arial"/>
              <a:sym typeface="Arial"/>
            </a:endParaRPr>
          </a:p>
        </p:txBody>
      </p:sp>
      <p:sp>
        <p:nvSpPr>
          <p:cNvPr id="374" name="Google Shape;374;p30"/>
          <p:cNvSpPr/>
          <p:nvPr/>
        </p:nvSpPr>
        <p:spPr>
          <a:xfrm>
            <a:off x="7713889" y="1509472"/>
            <a:ext cx="643232" cy="643232"/>
          </a:xfrm>
          <a:custGeom>
            <a:avLst/>
            <a:gdLst/>
            <a:ahLst/>
            <a:cxnLst/>
            <a:rect l="l" t="t" r="r" b="b"/>
            <a:pathLst>
              <a:path w="19563" h="19563" extrusionOk="0">
                <a:moveTo>
                  <a:pt x="9788" y="1"/>
                </a:moveTo>
                <a:cubicBezTo>
                  <a:pt x="4382" y="1"/>
                  <a:pt x="1" y="4382"/>
                  <a:pt x="1" y="9788"/>
                </a:cubicBezTo>
                <a:cubicBezTo>
                  <a:pt x="1" y="15181"/>
                  <a:pt x="4382" y="19563"/>
                  <a:pt x="9788" y="19563"/>
                </a:cubicBezTo>
                <a:cubicBezTo>
                  <a:pt x="15181" y="19563"/>
                  <a:pt x="19563" y="15181"/>
                  <a:pt x="19563" y="9788"/>
                </a:cubicBezTo>
                <a:cubicBezTo>
                  <a:pt x="19563" y="4382"/>
                  <a:pt x="15181" y="1"/>
                  <a:pt x="9788" y="1"/>
                </a:cubicBezTo>
                <a:close/>
              </a:path>
            </a:pathLst>
          </a:custGeom>
          <a:solidFill>
            <a:schemeClr val="accent3"/>
          </a:solidFill>
          <a:ln>
            <a:noFill/>
          </a:ln>
        </p:spPr>
        <p:txBody>
          <a:bodyPr spcFirstLastPara="1" wrap="square" lIns="121900" tIns="121900" rIns="121900" bIns="121900" anchor="ctr" anchorCtr="0">
            <a:noAutofit/>
          </a:bodyPr>
          <a:lstStyle/>
          <a:p>
            <a:pPr algn="ctr">
              <a:buClr>
                <a:srgbClr val="000000"/>
              </a:buClr>
              <a:buSzPts val="1100"/>
              <a:buFont typeface="Arial"/>
              <a:buNone/>
            </a:pPr>
            <a:endParaRPr sz="1867" kern="0">
              <a:solidFill>
                <a:srgbClr val="FFFFFF"/>
              </a:solidFill>
              <a:cs typeface="Arial"/>
              <a:sym typeface="Arial"/>
            </a:endParaRPr>
          </a:p>
        </p:txBody>
      </p:sp>
      <p:sp>
        <p:nvSpPr>
          <p:cNvPr id="375" name="Google Shape;375;p30"/>
          <p:cNvSpPr/>
          <p:nvPr/>
        </p:nvSpPr>
        <p:spPr>
          <a:xfrm>
            <a:off x="3980977" y="1661004"/>
            <a:ext cx="377944" cy="340169"/>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435D74"/>
              </a:solidFill>
              <a:cs typeface="Arial"/>
              <a:sym typeface="Arial"/>
            </a:endParaRPr>
          </a:p>
        </p:txBody>
      </p:sp>
      <p:grpSp>
        <p:nvGrpSpPr>
          <p:cNvPr id="376" name="Google Shape;376;p30"/>
          <p:cNvGrpSpPr/>
          <p:nvPr/>
        </p:nvGrpSpPr>
        <p:grpSpPr>
          <a:xfrm>
            <a:off x="7846504" y="1616918"/>
            <a:ext cx="377977" cy="428321"/>
            <a:chOff x="3300325" y="249875"/>
            <a:chExt cx="433725" cy="480900"/>
          </a:xfrm>
        </p:grpSpPr>
        <p:sp>
          <p:nvSpPr>
            <p:cNvPr id="377" name="Google Shape;377;p30"/>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435D74"/>
                </a:solidFill>
                <a:cs typeface="Arial"/>
                <a:sym typeface="Arial"/>
              </a:endParaRPr>
            </a:p>
          </p:txBody>
        </p:sp>
        <p:sp>
          <p:nvSpPr>
            <p:cNvPr id="378" name="Google Shape;378;p30"/>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435D74"/>
                </a:solidFill>
                <a:cs typeface="Arial"/>
                <a:sym typeface="Arial"/>
              </a:endParaRPr>
            </a:p>
          </p:txBody>
        </p:sp>
        <p:sp>
          <p:nvSpPr>
            <p:cNvPr id="379" name="Google Shape;379;p30"/>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435D74"/>
                </a:solidFill>
                <a:cs typeface="Arial"/>
                <a:sym typeface="Arial"/>
              </a:endParaRPr>
            </a:p>
          </p:txBody>
        </p:sp>
        <p:sp>
          <p:nvSpPr>
            <p:cNvPr id="380" name="Google Shape;380;p30"/>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435D74"/>
                </a:solidFill>
                <a:cs typeface="Arial"/>
                <a:sym typeface="Arial"/>
              </a:endParaRPr>
            </a:p>
          </p:txBody>
        </p:sp>
        <p:sp>
          <p:nvSpPr>
            <p:cNvPr id="381" name="Google Shape;381;p30"/>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435D74"/>
                </a:solidFill>
                <a:cs typeface="Arial"/>
                <a:sym typeface="Arial"/>
              </a:endParaRPr>
            </a:p>
          </p:txBody>
        </p:sp>
        <p:sp>
          <p:nvSpPr>
            <p:cNvPr id="382" name="Google Shape;382;p30"/>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435D74"/>
                </a:solidFill>
                <a:cs typeface="Arial"/>
                <a:sym typeface="Arial"/>
              </a:endParaRPr>
            </a:p>
          </p:txBody>
        </p:sp>
      </p:grpSp>
      <p:grpSp>
        <p:nvGrpSpPr>
          <p:cNvPr id="383" name="Google Shape;383;p30"/>
          <p:cNvGrpSpPr/>
          <p:nvPr/>
        </p:nvGrpSpPr>
        <p:grpSpPr>
          <a:xfrm>
            <a:off x="1547149" y="3217060"/>
            <a:ext cx="377972" cy="377963"/>
            <a:chOff x="3270450" y="3213625"/>
            <a:chExt cx="483175" cy="481850"/>
          </a:xfrm>
        </p:grpSpPr>
        <p:sp>
          <p:nvSpPr>
            <p:cNvPr id="384" name="Google Shape;384;p30"/>
            <p:cNvSpPr/>
            <p:nvPr/>
          </p:nvSpPr>
          <p:spPr>
            <a:xfrm>
              <a:off x="3392550" y="3335025"/>
              <a:ext cx="239050" cy="239050"/>
            </a:xfrm>
            <a:custGeom>
              <a:avLst/>
              <a:gdLst/>
              <a:ahLst/>
              <a:cxnLst/>
              <a:rect l="l" t="t" r="r" b="b"/>
              <a:pathLst>
                <a:path w="9562" h="9562" extrusionOk="0">
                  <a:moveTo>
                    <a:pt x="4782" y="1"/>
                  </a:moveTo>
                  <a:cubicBezTo>
                    <a:pt x="2142" y="1"/>
                    <a:pt x="1" y="2139"/>
                    <a:pt x="1" y="4780"/>
                  </a:cubicBezTo>
                  <a:cubicBezTo>
                    <a:pt x="1" y="7421"/>
                    <a:pt x="2142" y="9562"/>
                    <a:pt x="4782" y="9562"/>
                  </a:cubicBezTo>
                  <a:cubicBezTo>
                    <a:pt x="7420" y="9562"/>
                    <a:pt x="9561" y="7421"/>
                    <a:pt x="9561" y="4780"/>
                  </a:cubicBezTo>
                  <a:cubicBezTo>
                    <a:pt x="9561" y="2139"/>
                    <a:pt x="7420" y="1"/>
                    <a:pt x="4782" y="1"/>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435D74"/>
                </a:solidFill>
                <a:cs typeface="Arial"/>
                <a:sym typeface="Arial"/>
              </a:endParaRPr>
            </a:p>
          </p:txBody>
        </p:sp>
        <p:sp>
          <p:nvSpPr>
            <p:cNvPr id="385" name="Google Shape;385;p30"/>
            <p:cNvSpPr/>
            <p:nvPr/>
          </p:nvSpPr>
          <p:spPr>
            <a:xfrm>
              <a:off x="3270450" y="3213625"/>
              <a:ext cx="483175" cy="481850"/>
            </a:xfrm>
            <a:custGeom>
              <a:avLst/>
              <a:gdLst/>
              <a:ahLst/>
              <a:cxnLst/>
              <a:rect l="l" t="t" r="r" b="b"/>
              <a:pathLst>
                <a:path w="19327" h="19274" extrusionOk="0">
                  <a:moveTo>
                    <a:pt x="9666" y="3728"/>
                  </a:moveTo>
                  <a:cubicBezTo>
                    <a:pt x="12925" y="3728"/>
                    <a:pt x="15575" y="6378"/>
                    <a:pt x="15575" y="9636"/>
                  </a:cubicBezTo>
                  <a:cubicBezTo>
                    <a:pt x="15575" y="12894"/>
                    <a:pt x="12925" y="15547"/>
                    <a:pt x="9666" y="15547"/>
                  </a:cubicBezTo>
                  <a:cubicBezTo>
                    <a:pt x="6405" y="15547"/>
                    <a:pt x="3755" y="12894"/>
                    <a:pt x="3755" y="9636"/>
                  </a:cubicBezTo>
                  <a:cubicBezTo>
                    <a:pt x="3755" y="6378"/>
                    <a:pt x="6405" y="3728"/>
                    <a:pt x="9666" y="3728"/>
                  </a:cubicBezTo>
                  <a:close/>
                  <a:moveTo>
                    <a:pt x="9665" y="0"/>
                  </a:moveTo>
                  <a:cubicBezTo>
                    <a:pt x="9575" y="0"/>
                    <a:pt x="9484" y="22"/>
                    <a:pt x="9402" y="66"/>
                  </a:cubicBezTo>
                  <a:lnTo>
                    <a:pt x="7532" y="1054"/>
                  </a:lnTo>
                  <a:lnTo>
                    <a:pt x="5418" y="1054"/>
                  </a:lnTo>
                  <a:cubicBezTo>
                    <a:pt x="5231" y="1054"/>
                    <a:pt x="5056" y="1144"/>
                    <a:pt x="4954" y="1301"/>
                  </a:cubicBezTo>
                  <a:lnTo>
                    <a:pt x="3752" y="3053"/>
                  </a:lnTo>
                  <a:lnTo>
                    <a:pt x="1879" y="4041"/>
                  </a:lnTo>
                  <a:cubicBezTo>
                    <a:pt x="1717" y="4128"/>
                    <a:pt x="1605" y="4288"/>
                    <a:pt x="1584" y="4474"/>
                  </a:cubicBezTo>
                  <a:lnTo>
                    <a:pt x="1328" y="6588"/>
                  </a:lnTo>
                  <a:lnTo>
                    <a:pt x="127" y="8341"/>
                  </a:lnTo>
                  <a:cubicBezTo>
                    <a:pt x="24" y="8491"/>
                    <a:pt x="0" y="8687"/>
                    <a:pt x="67" y="8859"/>
                  </a:cubicBezTo>
                  <a:lnTo>
                    <a:pt x="816" y="10852"/>
                  </a:lnTo>
                  <a:lnTo>
                    <a:pt x="560" y="12966"/>
                  </a:lnTo>
                  <a:cubicBezTo>
                    <a:pt x="536" y="13150"/>
                    <a:pt x="606" y="13334"/>
                    <a:pt x="744" y="13457"/>
                  </a:cubicBezTo>
                  <a:lnTo>
                    <a:pt x="2325" y="14869"/>
                  </a:lnTo>
                  <a:lnTo>
                    <a:pt x="3075" y="16860"/>
                  </a:lnTo>
                  <a:cubicBezTo>
                    <a:pt x="3141" y="17034"/>
                    <a:pt x="3289" y="17164"/>
                    <a:pt x="3466" y="17209"/>
                  </a:cubicBezTo>
                  <a:lnTo>
                    <a:pt x="5520" y="17718"/>
                  </a:lnTo>
                  <a:lnTo>
                    <a:pt x="7101" y="19130"/>
                  </a:lnTo>
                  <a:cubicBezTo>
                    <a:pt x="7205" y="19223"/>
                    <a:pt x="7340" y="19273"/>
                    <a:pt x="7477" y="19273"/>
                  </a:cubicBezTo>
                  <a:cubicBezTo>
                    <a:pt x="7523" y="19273"/>
                    <a:pt x="7568" y="19268"/>
                    <a:pt x="7613" y="19257"/>
                  </a:cubicBezTo>
                  <a:lnTo>
                    <a:pt x="9666" y="18745"/>
                  </a:lnTo>
                  <a:lnTo>
                    <a:pt x="11717" y="19254"/>
                  </a:lnTo>
                  <a:cubicBezTo>
                    <a:pt x="11759" y="19266"/>
                    <a:pt x="11807" y="19272"/>
                    <a:pt x="11853" y="19272"/>
                  </a:cubicBezTo>
                  <a:cubicBezTo>
                    <a:pt x="11991" y="19272"/>
                    <a:pt x="12124" y="19221"/>
                    <a:pt x="12229" y="19127"/>
                  </a:cubicBezTo>
                  <a:lnTo>
                    <a:pt x="13810" y="17715"/>
                  </a:lnTo>
                  <a:lnTo>
                    <a:pt x="15861" y="17206"/>
                  </a:lnTo>
                  <a:cubicBezTo>
                    <a:pt x="16041" y="17161"/>
                    <a:pt x="16186" y="17031"/>
                    <a:pt x="16252" y="16857"/>
                  </a:cubicBezTo>
                  <a:lnTo>
                    <a:pt x="17002" y="14866"/>
                  </a:lnTo>
                  <a:lnTo>
                    <a:pt x="18583" y="13454"/>
                  </a:lnTo>
                  <a:cubicBezTo>
                    <a:pt x="18721" y="13331"/>
                    <a:pt x="18791" y="13147"/>
                    <a:pt x="18766" y="12963"/>
                  </a:cubicBezTo>
                  <a:lnTo>
                    <a:pt x="18514" y="10849"/>
                  </a:lnTo>
                  <a:lnTo>
                    <a:pt x="19263" y="8856"/>
                  </a:lnTo>
                  <a:cubicBezTo>
                    <a:pt x="19327" y="8684"/>
                    <a:pt x="19306" y="8491"/>
                    <a:pt x="19200" y="8338"/>
                  </a:cubicBezTo>
                  <a:lnTo>
                    <a:pt x="18002" y="6588"/>
                  </a:lnTo>
                  <a:lnTo>
                    <a:pt x="17746" y="4471"/>
                  </a:lnTo>
                  <a:cubicBezTo>
                    <a:pt x="17725" y="4288"/>
                    <a:pt x="17613" y="4128"/>
                    <a:pt x="17451" y="4041"/>
                  </a:cubicBezTo>
                  <a:lnTo>
                    <a:pt x="15578" y="3050"/>
                  </a:lnTo>
                  <a:lnTo>
                    <a:pt x="14379" y="1298"/>
                  </a:lnTo>
                  <a:cubicBezTo>
                    <a:pt x="14274" y="1144"/>
                    <a:pt x="14099" y="1054"/>
                    <a:pt x="13912" y="1054"/>
                  </a:cubicBezTo>
                  <a:lnTo>
                    <a:pt x="11798" y="1054"/>
                  </a:lnTo>
                  <a:lnTo>
                    <a:pt x="9928" y="66"/>
                  </a:lnTo>
                  <a:cubicBezTo>
                    <a:pt x="9846" y="22"/>
                    <a:pt x="9755" y="0"/>
                    <a:pt x="9665" y="0"/>
                  </a:cubicBezTo>
                  <a:close/>
                </a:path>
              </a:pathLst>
            </a:cu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435D74"/>
                </a:solidFill>
                <a:cs typeface="Arial"/>
                <a:sym typeface="Arial"/>
              </a:endParaRPr>
            </a:p>
          </p:txBody>
        </p:sp>
      </p:grpSp>
    </p:spTree>
    <p:extLst>
      <p:ext uri="{BB962C8B-B14F-4D97-AF65-F5344CB8AC3E}">
        <p14:creationId xmlns:p14="http://schemas.microsoft.com/office/powerpoint/2010/main" val="2395514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202088385_1215197405618502_8310799866157548265_n">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888546"/>
            <a:ext cx="12192000" cy="8746546"/>
          </a:xfrm>
          <a:prstGeom prst="rect">
            <a:avLst/>
          </a:prstGeom>
        </p:spPr>
      </p:pic>
    </p:spTree>
    <p:extLst>
      <p:ext uri="{BB962C8B-B14F-4D97-AF65-F5344CB8AC3E}">
        <p14:creationId xmlns:p14="http://schemas.microsoft.com/office/powerpoint/2010/main" val="29212060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theme/theme1.xml><?xml version="1.0" encoding="utf-8"?>
<a:theme xmlns:a="http://schemas.openxmlformats.org/drawingml/2006/main" name="Electric Car Project Proposal by Slidesgo">
  <a:themeElements>
    <a:clrScheme name="Simple Light">
      <a:dk1>
        <a:srgbClr val="030325"/>
      </a:dk1>
      <a:lt1>
        <a:srgbClr val="FFFFFF"/>
      </a:lt1>
      <a:dk2>
        <a:srgbClr val="1B0B52"/>
      </a:dk2>
      <a:lt2>
        <a:srgbClr val="FFFFFF"/>
      </a:lt2>
      <a:accent1>
        <a:srgbClr val="FF296D"/>
      </a:accent1>
      <a:accent2>
        <a:srgbClr val="05D8E7"/>
      </a:accent2>
      <a:accent3>
        <a:srgbClr val="FF296D"/>
      </a:accent3>
      <a:accent4>
        <a:srgbClr val="05D8E7"/>
      </a:accent4>
      <a:accent5>
        <a:srgbClr val="FF296D"/>
      </a:accent5>
      <a:accent6>
        <a:srgbClr val="05D8E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nergy Saving Electric Vehicle Pitch Deck by Slidesgo">
  <a:themeElements>
    <a:clrScheme name="Simple Light">
      <a:dk1>
        <a:srgbClr val="191919"/>
      </a:dk1>
      <a:lt1>
        <a:srgbClr val="FFFFFF"/>
      </a:lt1>
      <a:dk2>
        <a:srgbClr val="EFEFEF"/>
      </a:dk2>
      <a:lt2>
        <a:srgbClr val="7B7B7B"/>
      </a:lt2>
      <a:accent1>
        <a:srgbClr val="7BD159"/>
      </a:accent1>
      <a:accent2>
        <a:srgbClr val="63AC47"/>
      </a:accent2>
      <a:accent3>
        <a:srgbClr val="4F8B37"/>
      </a:accent3>
      <a:accent4>
        <a:srgbClr val="F8E67C"/>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Energy Saving Electric Vehicle Pitch Deck by Slidesgo">
  <a:themeElements>
    <a:clrScheme name="Simple Light">
      <a:dk1>
        <a:srgbClr val="191919"/>
      </a:dk1>
      <a:lt1>
        <a:srgbClr val="FFFFFF"/>
      </a:lt1>
      <a:dk2>
        <a:srgbClr val="EFEFEF"/>
      </a:dk2>
      <a:lt2>
        <a:srgbClr val="7B7B7B"/>
      </a:lt2>
      <a:accent1>
        <a:srgbClr val="7BD159"/>
      </a:accent1>
      <a:accent2>
        <a:srgbClr val="63AC47"/>
      </a:accent2>
      <a:accent3>
        <a:srgbClr val="4F8B37"/>
      </a:accent3>
      <a:accent4>
        <a:srgbClr val="F8E67C"/>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Energy Saving Electric Vehicle Pitch Deck by Slidesgo">
  <a:themeElements>
    <a:clrScheme name="Simple Light">
      <a:dk1>
        <a:srgbClr val="191919"/>
      </a:dk1>
      <a:lt1>
        <a:srgbClr val="FFFFFF"/>
      </a:lt1>
      <a:dk2>
        <a:srgbClr val="EFEFEF"/>
      </a:dk2>
      <a:lt2>
        <a:srgbClr val="7B7B7B"/>
      </a:lt2>
      <a:accent1>
        <a:srgbClr val="7BD159"/>
      </a:accent1>
      <a:accent2>
        <a:srgbClr val="63AC47"/>
      </a:accent2>
      <a:accent3>
        <a:srgbClr val="4F8B37"/>
      </a:accent3>
      <a:accent4>
        <a:srgbClr val="F8E67C"/>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Electric Car Project Proposal by Slidesgo">
  <a:themeElements>
    <a:clrScheme name="Simple Light">
      <a:dk1>
        <a:srgbClr val="030325"/>
      </a:dk1>
      <a:lt1>
        <a:srgbClr val="FFFFFF"/>
      </a:lt1>
      <a:dk2>
        <a:srgbClr val="1B0B52"/>
      </a:dk2>
      <a:lt2>
        <a:srgbClr val="FFFFFF"/>
      </a:lt2>
      <a:accent1>
        <a:srgbClr val="FF296D"/>
      </a:accent1>
      <a:accent2>
        <a:srgbClr val="05D8E7"/>
      </a:accent2>
      <a:accent3>
        <a:srgbClr val="FF296D"/>
      </a:accent3>
      <a:accent4>
        <a:srgbClr val="05D8E7"/>
      </a:accent4>
      <a:accent5>
        <a:srgbClr val="FF296D"/>
      </a:accent5>
      <a:accent6>
        <a:srgbClr val="05D8E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Electric Car Infographics by Slidesgo">
  <a:themeElements>
    <a:clrScheme name="Simple Light">
      <a:dk1>
        <a:srgbClr val="000000"/>
      </a:dk1>
      <a:lt1>
        <a:srgbClr val="FFFFFF"/>
      </a:lt1>
      <a:dk2>
        <a:srgbClr val="595959"/>
      </a:dk2>
      <a:lt2>
        <a:srgbClr val="EEEEEE"/>
      </a:lt2>
      <a:accent1>
        <a:srgbClr val="81E552"/>
      </a:accent1>
      <a:accent2>
        <a:srgbClr val="59BD2F"/>
      </a:accent2>
      <a:accent3>
        <a:srgbClr val="03C8DF"/>
      </a:accent3>
      <a:accent4>
        <a:srgbClr val="029BD8"/>
      </a:accent4>
      <a:accent5>
        <a:srgbClr val="FFDA00"/>
      </a:accent5>
      <a:accent6>
        <a:srgbClr val="FD8714"/>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167</Words>
  <Application>Microsoft Office PowerPoint</Application>
  <PresentationFormat>Widescreen</PresentationFormat>
  <Paragraphs>33</Paragraphs>
  <Slides>7</Slides>
  <Notes>6</Notes>
  <HiddenSlides>0</HiddenSlides>
  <MMClips>1</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7</vt:i4>
      </vt:variant>
    </vt:vector>
  </HeadingPairs>
  <TitlesOfParts>
    <vt:vector size="25" baseType="lpstr">
      <vt:lpstr>Abel</vt:lpstr>
      <vt:lpstr>Arial</vt:lpstr>
      <vt:lpstr>Bebas Neue</vt:lpstr>
      <vt:lpstr>Calibri</vt:lpstr>
      <vt:lpstr>Fira Sans</vt:lpstr>
      <vt:lpstr>Hanuman</vt:lpstr>
      <vt:lpstr>Jura</vt:lpstr>
      <vt:lpstr>MuseoModerno Black</vt:lpstr>
      <vt:lpstr>Righteous</vt:lpstr>
      <vt:lpstr>Roboto</vt:lpstr>
      <vt:lpstr>Roboto Condensed Light</vt:lpstr>
      <vt:lpstr>Share Tech</vt:lpstr>
      <vt:lpstr>Electric Car Project Proposal by Slidesgo</vt:lpstr>
      <vt:lpstr>Energy Saving Electric Vehicle Pitch Deck by Slidesgo</vt:lpstr>
      <vt:lpstr>1_Energy Saving Electric Vehicle Pitch Deck by Slidesgo</vt:lpstr>
      <vt:lpstr>2_Energy Saving Electric Vehicle Pitch Deck by Slidesgo</vt:lpstr>
      <vt:lpstr>1_Electric Car Project Proposal by Slidesgo</vt:lpstr>
      <vt:lpstr>Electric Car Infographics by Slidesgo</vt:lpstr>
      <vt:lpstr>PAK-EV</vt:lpstr>
      <vt:lpstr>Communication Goals</vt:lpstr>
      <vt:lpstr>Communication Goals</vt:lpstr>
      <vt:lpstr>—William J. Mitchell</vt:lpstr>
      <vt:lpstr>COMMUNICATION GOALS</vt:lpstr>
      <vt:lpstr>Why Electric Car?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Car Manufacturing </dc:title>
  <dc:creator>HATF</dc:creator>
  <cp:lastModifiedBy>HATF</cp:lastModifiedBy>
  <cp:revision>35</cp:revision>
  <dcterms:created xsi:type="dcterms:W3CDTF">2021-12-11T16:23:34Z</dcterms:created>
  <dcterms:modified xsi:type="dcterms:W3CDTF">2021-12-13T13:39:20Z</dcterms:modified>
</cp:coreProperties>
</file>