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PartName="/ppt/charts/chart1.xml" ContentType="application/vnd.openxmlformats-officedocument.drawingml.chart+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1" Target="ppt/presentation.xml" Type="http://schemas.openxmlformats.org/officeDocument/2006/relationships/officeDocument"/>
  <Relationship Id="rId2" Target="docProps/core.xml" Type="http://schemas.openxmlformats.org/package/2006/relationships/metadata/core-properties"/>
  <Relationship Id="rId3" Target="docProps/app.xml" Type="http://schemas.openxmlformats.org/officeDocument/2006/relationships/extended-properties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Col1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Lorem</c:v>
                </c:pt>
                <c:pt idx="1">
                  <c:v>Ipsum</c:v>
                </c:pt>
                <c:pt idx="2">
                  <c:v>Dolar</c:v>
                </c:pt>
                <c:pt idx="3">
                  <c:v>Ismet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Col2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</c:ser>
        <c:gapWidth val="100"/>
        <c:overlap val="0"/>
        <c:axId val="85034977"/>
        <c:axId val="98341644"/>
      </c:barChart>
      <c:catAx>
        <c:axId val="85034977"/>
        <c:scaling>
          <c:orientation val="minMax"/>
        </c:scaling>
        <c:delete val="0"/>
        <c:axPos val="b"/>
        <c:numFmt formatCode="DD/MM/YYYY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98341644"/>
        <c:crosses val="autoZero"/>
        <c:auto val="1"/>
        <c:lblAlgn val="ctr"/>
        <c:lblOffset val="100"/>
      </c:catAx>
      <c:valAx>
        <c:axId val="98341644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p>
            <a:pPr>
              <a:defRPr b="0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</a:p>
        </c:txPr>
        <c:crossAx val="85034977"/>
        <c:crosses val="autoZero"/>
        <c:crossBetween val="midCat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.xml"/>
  <Relationship Id="rId2" Type="http://schemas.openxmlformats.org/officeDocument/2006/relationships/slideLayout" Target="../slideLayouts/2.xml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Chart Slide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42" name=""/>
          <p:cNvGraphicFramePr/>
          <p:nvPr/>
        </p:nvGraphicFramePr>
        <p:xfrm>
          <a:off x="2175840" y="2237040"/>
          <a:ext cx="5766840" cy="323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Chart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