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D3F-E1D8-459C-A28C-A6C3A978B4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9A83-9014-4DC5-B5B1-B8407F1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5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D3F-E1D8-459C-A28C-A6C3A978B4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9A83-9014-4DC5-B5B1-B8407F1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03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D3F-E1D8-459C-A28C-A6C3A978B4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9A83-9014-4DC5-B5B1-B8407F1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0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D3F-E1D8-459C-A28C-A6C3A978B4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9A83-9014-4DC5-B5B1-B8407F1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D3F-E1D8-459C-A28C-A6C3A978B4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9A83-9014-4DC5-B5B1-B8407F1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1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D3F-E1D8-459C-A28C-A6C3A978B4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9A83-9014-4DC5-B5B1-B8407F1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1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D3F-E1D8-459C-A28C-A6C3A978B4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9A83-9014-4DC5-B5B1-B8407F1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01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D3F-E1D8-459C-A28C-A6C3A978B4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9A83-9014-4DC5-B5B1-B8407F1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D3F-E1D8-459C-A28C-A6C3A978B4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9A83-9014-4DC5-B5B1-B8407F1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D3F-E1D8-459C-A28C-A6C3A978B4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9A83-9014-4DC5-B5B1-B8407F1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56D3F-E1D8-459C-A28C-A6C3A978B4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9A83-9014-4DC5-B5B1-B8407F1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6D3F-E1D8-459C-A28C-A6C3A978B4C5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E9A83-9014-4DC5-B5B1-B8407F13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14" y="0"/>
            <a:ext cx="438041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875315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25" y="0"/>
            <a:ext cx="3936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Quinnipiac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Senerchia</dc:creator>
  <cp:lastModifiedBy>Thomas Senerchia</cp:lastModifiedBy>
  <cp:revision>3</cp:revision>
  <dcterms:created xsi:type="dcterms:W3CDTF">2020-11-23T14:32:50Z</dcterms:created>
  <dcterms:modified xsi:type="dcterms:W3CDTF">2020-11-23T14:49:03Z</dcterms:modified>
</cp:coreProperties>
</file>