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2" r:id="rId1"/>
  </p:sldMasterIdLst>
  <p:sldIdLst>
    <p:sldId id="256" r:id="rId2"/>
    <p:sldId id="267" r:id="rId3"/>
    <p:sldId id="269" r:id="rId4"/>
    <p:sldId id="258" r:id="rId5"/>
    <p:sldId id="259" r:id="rId6"/>
    <p:sldId id="268" r:id="rId7"/>
    <p:sldId id="266" r:id="rId8"/>
    <p:sldId id="260" r:id="rId9"/>
    <p:sldId id="261" r:id="rId10"/>
    <p:sldId id="263" r:id="rId11"/>
    <p:sldId id="262" r:id="rId12"/>
    <p:sldId id="264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4A18"/>
    <a:srgbClr val="404040"/>
    <a:srgbClr val="5D5E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3" autoAdjust="0"/>
    <p:restoredTop sz="94604" autoAdjust="0"/>
  </p:normalViewPr>
  <p:slideViewPr>
    <p:cSldViewPr snapToGrid="0">
      <p:cViewPr varScale="1">
        <p:scale>
          <a:sx n="106" d="100"/>
          <a:sy n="106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92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7619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01789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498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321974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84829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76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7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59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19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1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98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8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8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19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69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2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7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aultsneaks.vercel.app/" TargetMode="External"/><Relationship Id="rId2" Type="http://schemas.openxmlformats.org/officeDocument/2006/relationships/hyperlink" Target="mailto:official.zaeemaltaf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9BB120-AF7A-457F-A66D-F4C53BA46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6959" y="1829097"/>
            <a:ext cx="6180470" cy="319980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Bernard MT Condensed" panose="02050806060905020404" pitchFamily="18" charset="0"/>
              </a:rPr>
              <a:t>Name: </a:t>
            </a:r>
            <a:r>
              <a:rPr lang="en-US" sz="3600" dirty="0">
                <a:solidFill>
                  <a:srgbClr val="FB4A18"/>
                </a:solidFill>
                <a:latin typeface="Bernard MT Condensed" panose="02050806060905020404" pitchFamily="18" charset="0"/>
              </a:rPr>
              <a:t>Muhammad Zaeem Altaf</a:t>
            </a:r>
            <a:br>
              <a:rPr lang="en-US" sz="3600" dirty="0">
                <a:solidFill>
                  <a:schemeClr val="tx2">
                    <a:lumMod val="75000"/>
                  </a:schemeClr>
                </a:solidFill>
                <a:latin typeface="Bernard MT Condensed" panose="02050806060905020404" pitchFamily="18" charset="0"/>
              </a:rPr>
            </a:b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Bernard MT Condensed" panose="02050806060905020404" pitchFamily="18" charset="0"/>
              </a:rPr>
              <a:t>Contact : </a:t>
            </a:r>
            <a:r>
              <a:rPr lang="en-US" sz="3600" dirty="0">
                <a:solidFill>
                  <a:srgbClr val="FB4A18"/>
                </a:solidFill>
                <a:latin typeface="Bernard MT Condensed" panose="02050806060905020404" pitchFamily="18" charset="0"/>
              </a:rPr>
              <a:t>0345 2793244</a:t>
            </a:r>
            <a:br>
              <a:rPr lang="en-US" sz="3600" dirty="0">
                <a:solidFill>
                  <a:schemeClr val="tx2">
                    <a:lumMod val="75000"/>
                  </a:schemeClr>
                </a:solidFill>
                <a:latin typeface="Bernard MT Condensed" panose="02050806060905020404" pitchFamily="18" charset="0"/>
              </a:rPr>
            </a:b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Bernard MT Condensed" panose="02050806060905020404" pitchFamily="18" charset="0"/>
              </a:rPr>
              <a:t>Email :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ernard MT Condensed" panose="02050806060905020404" pitchFamily="18" charset="0"/>
                <a:hlinkClick r:id="rId2"/>
              </a:rPr>
              <a:t>official.zaeemaltaf@gmail.com</a:t>
            </a:r>
            <a:br>
              <a:rPr lang="en-US" sz="3600" dirty="0">
                <a:solidFill>
                  <a:schemeClr val="tx2">
                    <a:lumMod val="75000"/>
                  </a:schemeClr>
                </a:solidFill>
                <a:latin typeface="Bernard MT Condensed" panose="02050806060905020404" pitchFamily="18" charset="0"/>
              </a:rPr>
            </a:br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Bernard MT Condensed" panose="02050806060905020404" pitchFamily="18" charset="0"/>
              </a:rPr>
              <a:t>Website: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ernard MT Condensed" panose="02050806060905020404" pitchFamily="18" charset="0"/>
                <a:hlinkClick r:id="rId3"/>
              </a:rPr>
              <a:t>https://vaultsneaks.vercel.app/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  <a:latin typeface="Bernard MT Condensed" panose="02050806060905020404" pitchFamily="18" charset="0"/>
              </a:rPr>
            </a:br>
            <a:endParaRPr lang="en-US" sz="3600" dirty="0">
              <a:solidFill>
                <a:schemeClr val="tx2">
                  <a:lumMod val="75000"/>
                </a:schemeClr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20DB7-D271-4E8F-8A5D-E176E8D0D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5048" y="1871831"/>
            <a:ext cx="3084569" cy="3199806"/>
          </a:xfrm>
        </p:spPr>
        <p:txBody>
          <a:bodyPr anchor="ctr">
            <a:normAutofit/>
          </a:bodyPr>
          <a:lstStyle/>
          <a:p>
            <a:r>
              <a:rPr lang="en-US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</a:t>
            </a:r>
            <a:r>
              <a:rPr lang="en-US" b="1" i="1" u="sng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Welcome to Our website:</a:t>
            </a:r>
          </a:p>
          <a:p>
            <a:endParaRPr lang="en-US" u="sng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86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685C-A70C-43FE-8DAD-C7EECC2B4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653" y="685050"/>
            <a:ext cx="2854036" cy="1104514"/>
          </a:xfrm>
        </p:spPr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 Us: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29A860-933F-4C12-A230-EE27B4E3E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372" y="994028"/>
            <a:ext cx="3578624" cy="48699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05BBF4-8C61-408C-A60C-6449FE556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847" y="2306187"/>
            <a:ext cx="53435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7370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6AAF0-87EB-4FB9-B61E-9D073FA99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6925" y="865718"/>
            <a:ext cx="2779737" cy="706964"/>
          </a:xfrm>
        </p:spPr>
        <p:txBody>
          <a:bodyPr/>
          <a:lstStyle/>
          <a:p>
            <a:pPr algn="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Search Bar: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A020FF-25BD-49FE-BECA-9CA168CB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29" y="1838093"/>
            <a:ext cx="2047875" cy="41273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0B8FC0-D4B9-4F3A-9455-948223FB9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285" y="1838092"/>
            <a:ext cx="8168553" cy="412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4374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18707-6383-4B4B-849C-DEBEC1EE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407" y="1166585"/>
            <a:ext cx="3245038" cy="1280890"/>
          </a:xfrm>
        </p:spPr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180893-6476-4277-845E-DEAC3FD15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074" y="605270"/>
            <a:ext cx="4867275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2893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14F0-336A-4663-B10D-8E807E29C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390" y="1447800"/>
            <a:ext cx="7979273" cy="1981200"/>
          </a:xfrm>
        </p:spPr>
        <p:txBody>
          <a:bodyPr/>
          <a:lstStyle/>
          <a:p>
            <a:pPr algn="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Marketing and Sales Strategy: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45B28-6F5B-471F-930E-1F5D8CE51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63004" y="3540095"/>
            <a:ext cx="8825659" cy="2108675"/>
          </a:xfrm>
        </p:spPr>
        <p:txBody>
          <a:bodyPr/>
          <a:lstStyle/>
          <a:p>
            <a:pPr algn="r"/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Customer Acquisition Channels: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marketing (Instagram,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TikTok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Influencer partnerships and collaborations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SEO and content marketing strategies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902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44EB-036A-481A-9E72-4A63A505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525" y="1121875"/>
            <a:ext cx="8825659" cy="1981200"/>
          </a:xfrm>
        </p:spPr>
        <p:txBody>
          <a:bodyPr/>
          <a:lstStyle/>
          <a:p>
            <a:pPr algn="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considering VaultSneaks: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FB1DF-9F7D-47EC-9284-E6D5DFB8E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12083" y="5920967"/>
            <a:ext cx="5844519" cy="506994"/>
          </a:xfrm>
        </p:spPr>
        <p:txBody>
          <a:bodyPr>
            <a:norm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“Join us in stepping into the future of sneaker fashion."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B7F4E29-19D7-55C1-FE29-B337D298FF12}"/>
              </a:ext>
            </a:extLst>
          </p:cNvPr>
          <p:cNvSpPr txBox="1">
            <a:spLocks/>
          </p:cNvSpPr>
          <p:nvPr/>
        </p:nvSpPr>
        <p:spPr>
          <a:xfrm>
            <a:off x="1960012" y="3429000"/>
            <a:ext cx="5844518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: </a:t>
            </a:r>
            <a:r>
              <a:rPr lang="en-US" sz="2000" b="1" i="1" u="sng" dirty="0">
                <a:solidFill>
                  <a:srgbClr val="FB4A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0345 2793244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no: </a:t>
            </a:r>
            <a:r>
              <a:rPr lang="en-US" sz="2000" b="1" i="1" u="sng" dirty="0">
                <a:solidFill>
                  <a:srgbClr val="FB4A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00352763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link: </a:t>
            </a:r>
            <a:r>
              <a:rPr lang="en-US" sz="2000" b="1" i="1" u="sng" dirty="0" err="1">
                <a:solidFill>
                  <a:srgbClr val="FB4A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muhammadzaeemaltaf.vercel.app</a:t>
            </a:r>
            <a:endParaRPr lang="en-US" sz="2000" b="1" i="1" u="sng" dirty="0">
              <a:solidFill>
                <a:srgbClr val="FB4A1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: </a:t>
            </a:r>
            <a:r>
              <a:rPr lang="en-US" sz="2000" b="1" i="1" u="sng" dirty="0">
                <a:solidFill>
                  <a:srgbClr val="FB4A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official.zaeemaltaf@gmail.com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Website: </a:t>
            </a:r>
            <a:r>
              <a:rPr lang="en-US" sz="2000" b="1" i="1" u="sng" dirty="0">
                <a:solidFill>
                  <a:srgbClr val="FB4A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https://vaultsneaks.vercel.app/</a:t>
            </a:r>
          </a:p>
        </p:txBody>
      </p:sp>
    </p:spTree>
    <p:extLst>
      <p:ext uri="{BB962C8B-B14F-4D97-AF65-F5344CB8AC3E}">
        <p14:creationId xmlns:p14="http://schemas.microsoft.com/office/powerpoint/2010/main" val="11126397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A44C337-3893-4B29-A265-B1329150B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1E0B358-1267-4844-8B3D-B7A279B4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B24AA06A-F1A5-4BB3-9486-9AE7A53B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BDF97590-C600-44CB-9303-4A3679F51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A9BBE156-3FFA-4DC4-8468-35BD28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F7960DE5-3810-4B1E-B1E2-3BAFEA91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359E957C-CE11-446F-8AA7-B3E98390B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A3E9FE34-CA9E-4443-BEBF-D1B9A1C6C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4F39D814-8A48-4509-BDEB-826F1065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8C6D08C0-8C49-4B87-9CF4-A1F08714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308C612B-4C0D-4863-B9CD-F86ABAA1B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600B1EC8-1B55-4390-A183-C33B5E227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1790A225-91E1-4BE5-A801-5F1E32721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DFFC46A2-6BBF-47FD-BC17-5EE1DF7CB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F44CA9C-80E8-44E1-A79C-D6EBFC73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8CB9417F-98D9-4998-B00B-A5932E4C7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FA79AA3D-583E-4A1E-AF7E-CBD980F5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29">
              <a:extLst>
                <a:ext uri="{FF2B5EF4-FFF2-40B4-BE49-F238E27FC236}">
                  <a16:creationId xmlns:a16="http://schemas.microsoft.com/office/drawing/2014/main" id="{D80C9F17-A6B2-4A12-BC77-F84264A6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30">
              <a:extLst>
                <a:ext uri="{FF2B5EF4-FFF2-40B4-BE49-F238E27FC236}">
                  <a16:creationId xmlns:a16="http://schemas.microsoft.com/office/drawing/2014/main" id="{949C9A53-ED97-44CE-BDD5-ED2489211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31">
              <a:extLst>
                <a:ext uri="{FF2B5EF4-FFF2-40B4-BE49-F238E27FC236}">
                  <a16:creationId xmlns:a16="http://schemas.microsoft.com/office/drawing/2014/main" id="{0F9FDAE7-225B-4072-8907-6EAA0617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32">
              <a:extLst>
                <a:ext uri="{FF2B5EF4-FFF2-40B4-BE49-F238E27FC236}">
                  <a16:creationId xmlns:a16="http://schemas.microsoft.com/office/drawing/2014/main" id="{9D49818B-8EA3-4B41-9783-EFE0C618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33">
              <a:extLst>
                <a:ext uri="{FF2B5EF4-FFF2-40B4-BE49-F238E27FC236}">
                  <a16:creationId xmlns:a16="http://schemas.microsoft.com/office/drawing/2014/main" id="{01903E65-D822-4457-B0A5-2F4168224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34">
              <a:extLst>
                <a:ext uri="{FF2B5EF4-FFF2-40B4-BE49-F238E27FC236}">
                  <a16:creationId xmlns:a16="http://schemas.microsoft.com/office/drawing/2014/main" id="{A5CF9DAB-75BF-43D9-B1E7-817D1FAA0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35">
              <a:extLst>
                <a:ext uri="{FF2B5EF4-FFF2-40B4-BE49-F238E27FC236}">
                  <a16:creationId xmlns:a16="http://schemas.microsoft.com/office/drawing/2014/main" id="{BB22916D-4BCF-4A4C-8714-A2564D34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36">
              <a:extLst>
                <a:ext uri="{FF2B5EF4-FFF2-40B4-BE49-F238E27FC236}">
                  <a16:creationId xmlns:a16="http://schemas.microsoft.com/office/drawing/2014/main" id="{4CD9F734-569E-44E7-BD53-6214E0F18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37">
              <a:extLst>
                <a:ext uri="{FF2B5EF4-FFF2-40B4-BE49-F238E27FC236}">
                  <a16:creationId xmlns:a16="http://schemas.microsoft.com/office/drawing/2014/main" id="{7A5DAACB-2F42-40C8-BF6A-75B79299F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38">
              <a:extLst>
                <a:ext uri="{FF2B5EF4-FFF2-40B4-BE49-F238E27FC236}">
                  <a16:creationId xmlns:a16="http://schemas.microsoft.com/office/drawing/2014/main" id="{AD78E0F9-8568-4672-A22F-4ED5B1A9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C32B05-F36B-4173-BFA1-7136018E0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304" y="624109"/>
            <a:ext cx="5145308" cy="152637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b="1" u="sng" dirty="0"/>
              <a:t>Problem Statement:</a:t>
            </a:r>
            <a:br>
              <a:rPr lang="en-US" sz="1400" b="1" u="sng" dirty="0"/>
            </a:br>
            <a:br>
              <a:rPr lang="en-US" sz="1400" b="1" u="sng" dirty="0"/>
            </a:br>
            <a:r>
              <a:rPr lang="en-US" sz="1400" dirty="0"/>
              <a:t>1.Sneaker enthusiasts often struggle to find a reliable source for the latest and trendiest sneakers.</a:t>
            </a:r>
            <a:br>
              <a:rPr lang="en-US" sz="1400" dirty="0"/>
            </a:br>
            <a:r>
              <a:rPr lang="en-US" sz="1400" dirty="0"/>
              <a:t>2.Lack of a personalized shopping experience for sneaker collectors and fashion-forward customers.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A5CD610-ED7C-4CED-A9A1-174432C88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3" name="Freeform 11">
            <a:extLst>
              <a:ext uri="{FF2B5EF4-FFF2-40B4-BE49-F238E27FC236}">
                <a16:creationId xmlns:a16="http://schemas.microsoft.com/office/drawing/2014/main" id="{0C4379BF-8C7A-480A-BC36-DA55D92A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4" descr="Close-up of stitching on a football">
            <a:extLst>
              <a:ext uri="{FF2B5EF4-FFF2-40B4-BE49-F238E27FC236}">
                <a16:creationId xmlns:a16="http://schemas.microsoft.com/office/drawing/2014/main" id="{C27A36B9-B425-6C05-76EA-A1C70301D8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661" r="30874" b="-2"/>
          <a:stretch/>
        </p:blipFill>
        <p:spPr>
          <a:xfrm>
            <a:off x="-1555" y="1731"/>
            <a:ext cx="4671091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F10DE-C567-4E10-A943-483343120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8191" y="2133600"/>
            <a:ext cx="5066419" cy="37776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r>
              <a:rPr lang="en-US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VaultSneaks</a:t>
            </a:r>
            <a:r>
              <a:rPr lang="en-US"/>
              <a:t> offers a curated selection of the latest sneakers with a focus on exclusivity and style.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/>
              <a:t>Personalized user experiences with recommendations based on browsing history and preferences.</a:t>
            </a:r>
          </a:p>
          <a:p>
            <a:pPr>
              <a:buFont typeface="Wingdings 3" charset="2"/>
              <a:buChar char="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8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13EBF72-EDB5-4278-94B8-34AAC2FA6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BD486FF-4365-499B-AFF7-0F07549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047" y="935646"/>
            <a:ext cx="4851190" cy="4968016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CB731FB-FF3E-4D53-9E6A-67C4DAD7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87364" y="228600"/>
            <a:ext cx="2851523" cy="6638625"/>
            <a:chOff x="2487613" y="285750"/>
            <a:chExt cx="2428875" cy="5654676"/>
          </a:xfrm>
        </p:grpSpPr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F76669B2-AA72-48F0-BE02-E23B199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F7EF4251-A868-4B47-8099-154550F04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089C3DFC-191F-40B9-93AF-2E59D5126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F0B594F9-A7B5-471C-BFBE-74E9F7387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562B3703-0AD3-4477-ACE3-9792DB070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AFC61811-5AD7-40A8-9E5C-80020778D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CEACC779-3664-47DA-AF86-A2D8EF93A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BF9F040E-FE57-4AD6-8CBF-357962246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9BBEC815-1ED3-430D-B771-4CFC3952F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E076923D-B0A5-40D9-BE13-91C93F1E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1CA2364B-42C8-4755-9072-E60C43561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D01B42BD-FD31-49A1-A45A-C98410BC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D79CD01-D829-46FC-843C-D4F80BD91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4579" y="-786"/>
            <a:ext cx="2356675" cy="6854040"/>
            <a:chOff x="6627813" y="194833"/>
            <a:chExt cx="1952625" cy="5678918"/>
          </a:xfrm>
        </p:grpSpPr>
        <p:sp>
          <p:nvSpPr>
            <p:cNvPr id="61" name="Freeform 27">
              <a:extLst>
                <a:ext uri="{FF2B5EF4-FFF2-40B4-BE49-F238E27FC236}">
                  <a16:creationId xmlns:a16="http://schemas.microsoft.com/office/drawing/2014/main" id="{252D6E81-1EBB-4132-B5B0-556E4A35F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28">
              <a:extLst>
                <a:ext uri="{FF2B5EF4-FFF2-40B4-BE49-F238E27FC236}">
                  <a16:creationId xmlns:a16="http://schemas.microsoft.com/office/drawing/2014/main" id="{BE7131A3-1888-4927-B822-590D34151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29">
              <a:extLst>
                <a:ext uri="{FF2B5EF4-FFF2-40B4-BE49-F238E27FC236}">
                  <a16:creationId xmlns:a16="http://schemas.microsoft.com/office/drawing/2014/main" id="{024990C0-6285-4C3B-A5B5-B6AC37098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30">
              <a:extLst>
                <a:ext uri="{FF2B5EF4-FFF2-40B4-BE49-F238E27FC236}">
                  <a16:creationId xmlns:a16="http://schemas.microsoft.com/office/drawing/2014/main" id="{D262A308-5E13-40AA-AA87-D105F5533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31">
              <a:extLst>
                <a:ext uri="{FF2B5EF4-FFF2-40B4-BE49-F238E27FC236}">
                  <a16:creationId xmlns:a16="http://schemas.microsoft.com/office/drawing/2014/main" id="{F7DF2F8A-7C9D-4727-A7D6-C74AF4792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32">
              <a:extLst>
                <a:ext uri="{FF2B5EF4-FFF2-40B4-BE49-F238E27FC236}">
                  <a16:creationId xmlns:a16="http://schemas.microsoft.com/office/drawing/2014/main" id="{93DA702E-EE7A-4584-9847-803FDCDB1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33">
              <a:extLst>
                <a:ext uri="{FF2B5EF4-FFF2-40B4-BE49-F238E27FC236}">
                  <a16:creationId xmlns:a16="http://schemas.microsoft.com/office/drawing/2014/main" id="{AF7E021C-0B5A-4035-8A00-029A52847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34">
              <a:extLst>
                <a:ext uri="{FF2B5EF4-FFF2-40B4-BE49-F238E27FC236}">
                  <a16:creationId xmlns:a16="http://schemas.microsoft.com/office/drawing/2014/main" id="{CE46A368-BBD8-41CC-B450-E298BE02D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35">
              <a:extLst>
                <a:ext uri="{FF2B5EF4-FFF2-40B4-BE49-F238E27FC236}">
                  <a16:creationId xmlns:a16="http://schemas.microsoft.com/office/drawing/2014/main" id="{A99CD41F-58F2-4092-9F39-26AE634EC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36">
              <a:extLst>
                <a:ext uri="{FF2B5EF4-FFF2-40B4-BE49-F238E27FC236}">
                  <a16:creationId xmlns:a16="http://schemas.microsoft.com/office/drawing/2014/main" id="{D368702B-EDA4-4EB6-A760-C68F022DA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37">
              <a:extLst>
                <a:ext uri="{FF2B5EF4-FFF2-40B4-BE49-F238E27FC236}">
                  <a16:creationId xmlns:a16="http://schemas.microsoft.com/office/drawing/2014/main" id="{2FB0ECE4-08DF-4876-8CC9-7EB32EF25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38">
              <a:extLst>
                <a:ext uri="{FF2B5EF4-FFF2-40B4-BE49-F238E27FC236}">
                  <a16:creationId xmlns:a16="http://schemas.microsoft.com/office/drawing/2014/main" id="{C978BD1A-4BF4-42EC-B61D-9D7700FE1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8782AE-4AF3-4B4D-8605-23728DBFD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5078" y="773351"/>
            <a:ext cx="3181597" cy="15012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u="sng" dirty="0"/>
              <a:t>Business Model: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536BC4-5D46-4D86-AA5E-0DAB61A375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6178" y="2517519"/>
            <a:ext cx="3692586" cy="325511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lvl="0" fontAlgn="base">
              <a:lnSpc>
                <a:spcPct val="90000"/>
              </a:lnSpc>
              <a:buSzTx/>
              <a:tabLst/>
            </a:pPr>
            <a:r>
              <a:rPr kumimoji="0" lang="en-US" altLang="en-US" sz="1800" i="0" u="sng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Revenue Streams:</a:t>
            </a:r>
          </a:p>
          <a:p>
            <a:pPr marR="0" lvl="0" fontAlgn="base">
              <a:lnSpc>
                <a:spcPct val="90000"/>
              </a:lnSpc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Direct sales from the website.</a:t>
            </a:r>
          </a:p>
          <a:p>
            <a:pPr marR="0" lvl="0" fontAlgn="base">
              <a:lnSpc>
                <a:spcPct val="90000"/>
              </a:lnSpc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Premium memberships for early access to limited-edition releases.</a:t>
            </a:r>
          </a:p>
          <a:p>
            <a:pPr marR="0" lvl="0" fontAlgn="base">
              <a:lnSpc>
                <a:spcPct val="90000"/>
              </a:lnSpc>
              <a:buSzTx/>
              <a:tabLst/>
            </a:pPr>
            <a:r>
              <a:rPr kumimoji="0" lang="en-US" altLang="en-US" sz="1800" i="0" u="sng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Pricing Strategy:</a:t>
            </a:r>
          </a:p>
          <a:p>
            <a:pPr marR="0" lvl="0" fontAlgn="base">
              <a:lnSpc>
                <a:spcPct val="90000"/>
              </a:lnSpc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Competitive pricing with options for premium memberships and limited-edition collections.</a:t>
            </a:r>
          </a:p>
          <a:p>
            <a:pPr marR="0" lvl="0" fontAlgn="base">
              <a:lnSpc>
                <a:spcPct val="90000"/>
              </a:lnSpc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71BB00-F98B-4DF5-887B-1F4B64326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75" y="1792164"/>
            <a:ext cx="4213521" cy="3242404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EC89D32-0839-4A5D-80DB-D12259CA4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355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6" name="Freeform 33">
            <a:extLst>
              <a:ext uri="{FF2B5EF4-FFF2-40B4-BE49-F238E27FC236}">
                <a16:creationId xmlns:a16="http://schemas.microsoft.com/office/drawing/2014/main" id="{7229C60D-EFB4-4944-AEB7-4773C1A7B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87355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0276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0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3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B9182-8AA3-4201-9DCC-23B4C8463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775200"/>
            <a:ext cx="8915399" cy="823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u="sng"/>
              <a:t>HOME PAGE: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F31C33-6F28-471B-A3C6-FD2C3227E1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158" r="2" b="5750"/>
          <a:stretch/>
        </p:blipFill>
        <p:spPr>
          <a:xfrm>
            <a:off x="2589213" y="594656"/>
            <a:ext cx="8915400" cy="385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187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E254959-B01F-45AF-BDF3-BA8D9E25D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PRODUCTS: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57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8CF5F2-29FF-4C04-9FDF-D7173E8D6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640080"/>
            <a:ext cx="7278255" cy="3602736"/>
          </a:xfrm>
          <a:prstGeom prst="rect">
            <a:avLst/>
          </a:prstGeom>
        </p:spPr>
      </p:pic>
      <p:sp>
        <p:nvSpPr>
          <p:cNvPr id="72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3800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32805C-DB98-490F-9854-45FC4087B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 b="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Product/Service Overview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54985-00FA-40D3-82D0-B0FBA0E97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r>
              <a:rPr lang="en-US" sz="1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Features: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 sz="1800" b="1" dirty="0"/>
              <a:t>Extensive product catalog of men's and women's sneakers.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 sz="1800" b="1" dirty="0"/>
              <a:t>User-friendly interface with a seamless shopping experience.</a:t>
            </a:r>
          </a:p>
          <a:p>
            <a:pPr marL="285750" indent="-285750">
              <a:buFont typeface="Wingdings 3" charset="2"/>
              <a:buChar char=""/>
            </a:pPr>
            <a:r>
              <a:rPr lang="en-US" sz="1800" b="1" dirty="0"/>
              <a:t>Features like wishlists, reviews, and personalized recommendations.</a:t>
            </a:r>
          </a:p>
          <a:p>
            <a:pPr>
              <a:buFont typeface="Wingdings 3" charset="2"/>
              <a:buChar char=""/>
            </a:pPr>
            <a:endParaRPr lang="en-US" sz="1800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E385203C-6289-426A-A578-4B68B7A04DD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4075"/>
          <a:stretch/>
        </p:blipFill>
        <p:spPr>
          <a:xfrm>
            <a:off x="4619543" y="640080"/>
            <a:ext cx="6953577" cy="5252773"/>
          </a:xfrm>
          <a:prstGeom prst="rect">
            <a:avLst/>
          </a:prstGeom>
        </p:spPr>
      </p:pic>
      <p:sp>
        <p:nvSpPr>
          <p:cNvPr id="53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9102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21E80F-B0F3-4BC3-82D5-9460D86C2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217" y="457622"/>
            <a:ext cx="10038762" cy="617912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6C7491-9063-5158-FC5C-B53E8EBC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869" y="221251"/>
            <a:ext cx="2763420" cy="706964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Product Detail </a:t>
            </a:r>
          </a:p>
        </p:txBody>
      </p:sp>
    </p:spTree>
    <p:extLst>
      <p:ext uri="{BB962C8B-B14F-4D97-AF65-F5344CB8AC3E}">
        <p14:creationId xmlns:p14="http://schemas.microsoft.com/office/powerpoint/2010/main" val="340282374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4BDBA-C82E-4A02-AD21-387288DB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3859" y="457622"/>
            <a:ext cx="1780841" cy="706964"/>
          </a:xfrm>
        </p:spPr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Wishlist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B73834-A877-4AEA-BE2E-D8EF3CA0C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00" y="1855823"/>
            <a:ext cx="5172075" cy="4200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C9DFFC-1E8E-4D95-87ED-959FE3A08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075" y="1282281"/>
            <a:ext cx="5762625" cy="49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2465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B015-74E9-4700-BE82-15C06744D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5382" y="599595"/>
            <a:ext cx="3029119" cy="706964"/>
          </a:xfrm>
        </p:spPr>
        <p:txBody>
          <a:bodyPr/>
          <a:lstStyle/>
          <a:p>
            <a:pPr algn="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Add To Cart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9F4A0D-CC92-43B8-84F2-64AD9A40A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76" y="1448280"/>
            <a:ext cx="106775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1261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30288</TotalTime>
  <Words>275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Bernard MT Condensed</vt:lpstr>
      <vt:lpstr>Century Gothic</vt:lpstr>
      <vt:lpstr>Times New Roman</vt:lpstr>
      <vt:lpstr>Wingdings</vt:lpstr>
      <vt:lpstr>Wingdings 3</vt:lpstr>
      <vt:lpstr>Wisp</vt:lpstr>
      <vt:lpstr>Name: Muhammad Zaeem Altaf Contact : 0345 2793244 Email : official.zaeemaltaf@gmail.com Website: https://vaultsneaks.vercel.app/ </vt:lpstr>
      <vt:lpstr>Problem Statement:  1.Sneaker enthusiasts often struggle to find a reliable source for the latest and trendiest sneakers. 2.Lack of a personalized shopping experience for sneaker collectors and fashion-forward customers. </vt:lpstr>
      <vt:lpstr>Business Model:</vt:lpstr>
      <vt:lpstr>HOME PAGE:</vt:lpstr>
      <vt:lpstr>PRODUCTS:</vt:lpstr>
      <vt:lpstr>Product/Service Overview</vt:lpstr>
      <vt:lpstr>Product Detail </vt:lpstr>
      <vt:lpstr>Wishlist </vt:lpstr>
      <vt:lpstr>Add To Cart </vt:lpstr>
      <vt:lpstr>Contact Us:</vt:lpstr>
      <vt:lpstr>Search Bar:</vt:lpstr>
      <vt:lpstr>Login Page</vt:lpstr>
      <vt:lpstr>Marketing and Sales Strategy:</vt:lpstr>
      <vt:lpstr>Thank you for considering VaultSneaks: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Muhammad Zaeem Altaf</dc:title>
  <dc:creator>Muhammad FaisalSaeed</dc:creator>
  <cp:lastModifiedBy>BDA24S001</cp:lastModifiedBy>
  <cp:revision>17</cp:revision>
  <dcterms:created xsi:type="dcterms:W3CDTF">2025-01-01T16:13:32Z</dcterms:created>
  <dcterms:modified xsi:type="dcterms:W3CDTF">2025-01-23T07:47:06Z</dcterms:modified>
</cp:coreProperties>
</file>