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zahid bismil</cp:lastModifiedBy>
  <cp:revision>8</cp:revision>
  <dcterms:created xsi:type="dcterms:W3CDTF">2024-02-05T09:30:29Z</dcterms:created>
  <dcterms:modified xsi:type="dcterms:W3CDTF">2025-06-20T14:28:53Z</dcterms:modified>
</cp:coreProperties>
</file>