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353" r:id="rId2"/>
    <p:sldId id="354" r:id="rId3"/>
    <p:sldId id="333" r:id="rId4"/>
    <p:sldId id="334" r:id="rId5"/>
    <p:sldId id="335" r:id="rId6"/>
    <p:sldId id="336" r:id="rId7"/>
    <p:sldId id="337" r:id="rId8"/>
    <p:sldId id="338" r:id="rId9"/>
    <p:sldId id="339" r:id="rId10"/>
    <p:sldId id="265" r:id="rId11"/>
    <p:sldId id="344" r:id="rId12"/>
    <p:sldId id="345" r:id="rId13"/>
    <p:sldId id="347" r:id="rId14"/>
    <p:sldId id="348" r:id="rId15"/>
    <p:sldId id="349" r:id="rId16"/>
    <p:sldId id="273" r:id="rId17"/>
    <p:sldId id="274" r:id="rId18"/>
    <p:sldId id="290" r:id="rId19"/>
    <p:sldId id="275" r:id="rId20"/>
    <p:sldId id="350" r:id="rId21"/>
    <p:sldId id="29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013EBF-CD24-C9DC-457F-641577E1D49F}" v="186" dt="2024-10-15T09:16:28.7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0" autoAdjust="0"/>
  </p:normalViewPr>
  <p:slideViewPr>
    <p:cSldViewPr snapToGrid="0">
      <p:cViewPr varScale="1">
        <p:scale>
          <a:sx n="76" d="100"/>
          <a:sy n="76" d="100"/>
        </p:scale>
        <p:origin x="84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ra Noureen" userId="S::sidra.noureen@ucp.edu.pk::31ddd8b4-b13e-4c0c-a128-112056ed7956" providerId="AD" clId="Web-{6E013EBF-CD24-C9DC-457F-641577E1D49F}"/>
    <pc:docChg chg="addSld delSld modSld addMainMaster delMainMaster">
      <pc:chgData name="Sidra Noureen" userId="S::sidra.noureen@ucp.edu.pk::31ddd8b4-b13e-4c0c-a128-112056ed7956" providerId="AD" clId="Web-{6E013EBF-CD24-C9DC-457F-641577E1D49F}" dt="2024-10-15T09:16:28.767" v="196" actId="20577"/>
      <pc:docMkLst>
        <pc:docMk/>
      </pc:docMkLst>
      <pc:sldChg chg="addSp delSp modSp del mod setBg modClrScheme delDesignElem chgLayout">
        <pc:chgData name="Sidra Noureen" userId="S::sidra.noureen@ucp.edu.pk::31ddd8b4-b13e-4c0c-a128-112056ed7956" providerId="AD" clId="Web-{6E013EBF-CD24-C9DC-457F-641577E1D49F}" dt="2024-10-15T08:44:32.689" v="123"/>
        <pc:sldMkLst>
          <pc:docMk/>
          <pc:sldMk cId="109857222" sldId="256"/>
        </pc:sldMkLst>
        <pc:spChg chg="del mod ord">
          <ac:chgData name="Sidra Noureen" userId="S::sidra.noureen@ucp.edu.pk::31ddd8b4-b13e-4c0c-a128-112056ed7956" providerId="AD" clId="Web-{6E013EBF-CD24-C9DC-457F-641577E1D49F}" dt="2024-10-15T08:42:52.686" v="88"/>
          <ac:spMkLst>
            <pc:docMk/>
            <pc:sldMk cId="109857222" sldId="256"/>
            <ac:spMk id="2" creationId="{00000000-0000-0000-0000-000000000000}"/>
          </ac:spMkLst>
        </pc:spChg>
        <pc:spChg chg="del mod ord">
          <ac:chgData name="Sidra Noureen" userId="S::sidra.noureen@ucp.edu.pk::31ddd8b4-b13e-4c0c-a128-112056ed7956" providerId="AD" clId="Web-{6E013EBF-CD24-C9DC-457F-641577E1D49F}" dt="2024-10-15T08:42:54.451" v="89"/>
          <ac:spMkLst>
            <pc:docMk/>
            <pc:sldMk cId="109857222" sldId="256"/>
            <ac:spMk id="3" creationId="{00000000-0000-0000-0000-000000000000}"/>
          </ac:spMkLst>
        </pc:spChg>
        <pc:spChg chg="add del">
          <ac:chgData name="Sidra Noureen" userId="S::sidra.noureen@ucp.edu.pk::31ddd8b4-b13e-4c0c-a128-112056ed7956" providerId="AD" clId="Web-{6E013EBF-CD24-C9DC-457F-641577E1D49F}" dt="2024-10-15T08:28:38.033" v="85"/>
          <ac:spMkLst>
            <pc:docMk/>
            <pc:sldMk cId="109857222" sldId="256"/>
            <ac:spMk id="9" creationId="{1DB043B4-68C6-45B9-82AC-A5800EADB8DB}"/>
          </ac:spMkLst>
        </pc:spChg>
        <pc:spChg chg="add del">
          <ac:chgData name="Sidra Noureen" userId="S::sidra.noureen@ucp.edu.pk::31ddd8b4-b13e-4c0c-a128-112056ed7956" providerId="AD" clId="Web-{6E013EBF-CD24-C9DC-457F-641577E1D49F}" dt="2024-10-15T08:28:38.033" v="85"/>
          <ac:spMkLst>
            <pc:docMk/>
            <pc:sldMk cId="109857222" sldId="256"/>
            <ac:spMk id="15" creationId="{94459D96-B947-4C7F-8BCA-915F8B07C0AA}"/>
          </ac:spMkLst>
        </pc:spChg>
        <pc:grpChg chg="add del">
          <ac:chgData name="Sidra Noureen" userId="S::sidra.noureen@ucp.edu.pk::31ddd8b4-b13e-4c0c-a128-112056ed7956" providerId="AD" clId="Web-{6E013EBF-CD24-C9DC-457F-641577E1D49F}" dt="2024-10-15T08:28:38.033" v="85"/>
          <ac:grpSpMkLst>
            <pc:docMk/>
            <pc:sldMk cId="109857222" sldId="256"/>
            <ac:grpSpMk id="11" creationId="{73840CF4-F848-4FE0-AEA6-C9E806911B9E}"/>
          </ac:grpSpMkLst>
        </pc:grpChg>
        <pc:picChg chg="add mod">
          <ac:chgData name="Sidra Noureen" userId="S::sidra.noureen@ucp.edu.pk::31ddd8b4-b13e-4c0c-a128-112056ed7956" providerId="AD" clId="Web-{6E013EBF-CD24-C9DC-457F-641577E1D49F}" dt="2024-10-15T08:43:44.578" v="98" actId="1076"/>
          <ac:picMkLst>
            <pc:docMk/>
            <pc:sldMk cId="109857222" sldId="256"/>
            <ac:picMk id="4" creationId="{DA62389A-342F-2298-6EFD-331753F9A035}"/>
          </ac:picMkLst>
        </pc:picChg>
        <pc:picChg chg="add del mod">
          <ac:chgData name="Sidra Noureen" userId="S::sidra.noureen@ucp.edu.pk::31ddd8b4-b13e-4c0c-a128-112056ed7956" providerId="AD" clId="Web-{6E013EBF-CD24-C9DC-457F-641577E1D49F}" dt="2024-10-15T08:11:26.155" v="2"/>
          <ac:picMkLst>
            <pc:docMk/>
            <pc:sldMk cId="109857222" sldId="256"/>
            <ac:picMk id="5" creationId="{6AFC41E6-AE76-406A-D022-B706E18C214F}"/>
          </ac:picMkLst>
        </pc:picChg>
      </pc:sldChg>
      <pc:sldChg chg="new del">
        <pc:chgData name="Sidra Noureen" userId="S::sidra.noureen@ucp.edu.pk::31ddd8b4-b13e-4c0c-a128-112056ed7956" providerId="AD" clId="Web-{6E013EBF-CD24-C9DC-457F-641577E1D49F}" dt="2024-10-15T08:12:00.766" v="6"/>
        <pc:sldMkLst>
          <pc:docMk/>
          <pc:sldMk cId="2315732993" sldId="257"/>
        </pc:sldMkLst>
      </pc:sldChg>
      <pc:sldChg chg="addSp delSp modSp add mod setBg modClrScheme chgLayout">
        <pc:chgData name="Sidra Noureen" userId="S::sidra.noureen@ucp.edu.pk::31ddd8b4-b13e-4c0c-a128-112056ed7956" providerId="AD" clId="Web-{6E013EBF-CD24-C9DC-457F-641577E1D49F}" dt="2024-10-15T08:57:57.309" v="168"/>
        <pc:sldMkLst>
          <pc:docMk/>
          <pc:sldMk cId="684011141" sldId="265"/>
        </pc:sldMkLst>
        <pc:spChg chg="mod ord">
          <ac:chgData name="Sidra Noureen" userId="S::sidra.noureen@ucp.edu.pk::31ddd8b4-b13e-4c0c-a128-112056ed7956" providerId="AD" clId="Web-{6E013EBF-CD24-C9DC-457F-641577E1D49F}" dt="2024-10-15T08:57:57.309" v="168"/>
          <ac:spMkLst>
            <pc:docMk/>
            <pc:sldMk cId="684011141" sldId="265"/>
            <ac:spMk id="2" creationId="{00000000-0000-0000-0000-000000000000}"/>
          </ac:spMkLst>
        </pc:spChg>
        <pc:spChg chg="del mod ord">
          <ac:chgData name="Sidra Noureen" userId="S::sidra.noureen@ucp.edu.pk::31ddd8b4-b13e-4c0c-a128-112056ed7956" providerId="AD" clId="Web-{6E013EBF-CD24-C9DC-457F-641577E1D49F}" dt="2024-10-15T08:57:57.309" v="168"/>
          <ac:spMkLst>
            <pc:docMk/>
            <pc:sldMk cId="684011141" sldId="265"/>
            <ac:spMk id="3" creationId="{00000000-0000-0000-0000-000000000000}"/>
          </ac:spMkLst>
        </pc:spChg>
        <pc:spChg chg="mod ord">
          <ac:chgData name="Sidra Noureen" userId="S::sidra.noureen@ucp.edu.pk::31ddd8b4-b13e-4c0c-a128-112056ed7956" providerId="AD" clId="Web-{6E013EBF-CD24-C9DC-457F-641577E1D49F}" dt="2024-10-15T08:57:57.309" v="168"/>
          <ac:spMkLst>
            <pc:docMk/>
            <pc:sldMk cId="684011141" sldId="265"/>
            <ac:spMk id="4" creationId="{00000000-0000-0000-0000-000000000000}"/>
          </ac:spMkLst>
        </pc:spChg>
        <pc:spChg chg="mod ord">
          <ac:chgData name="Sidra Noureen" userId="S::sidra.noureen@ucp.edu.pk::31ddd8b4-b13e-4c0c-a128-112056ed7956" providerId="AD" clId="Web-{6E013EBF-CD24-C9DC-457F-641577E1D49F}" dt="2024-10-15T08:57:57.309" v="168"/>
          <ac:spMkLst>
            <pc:docMk/>
            <pc:sldMk cId="684011141" sldId="265"/>
            <ac:spMk id="5" creationId="{00000000-0000-0000-0000-000000000000}"/>
          </ac:spMkLst>
        </pc:spChg>
        <pc:spChg chg="add">
          <ac:chgData name="Sidra Noureen" userId="S::sidra.noureen@ucp.edu.pk::31ddd8b4-b13e-4c0c-a128-112056ed7956" providerId="AD" clId="Web-{6E013EBF-CD24-C9DC-457F-641577E1D49F}" dt="2024-10-15T08:57:57.309" v="168"/>
          <ac:spMkLst>
            <pc:docMk/>
            <pc:sldMk cId="684011141" sldId="265"/>
            <ac:spMk id="11" creationId="{A3D9AEEE-1CCD-43C0-BA3E-16D60A6E23C0}"/>
          </ac:spMkLst>
        </pc:spChg>
        <pc:spChg chg="add">
          <ac:chgData name="Sidra Noureen" userId="S::sidra.noureen@ucp.edu.pk::31ddd8b4-b13e-4c0c-a128-112056ed7956" providerId="AD" clId="Web-{6E013EBF-CD24-C9DC-457F-641577E1D49F}" dt="2024-10-15T08:57:57.309" v="168"/>
          <ac:spMkLst>
            <pc:docMk/>
            <pc:sldMk cId="684011141" sldId="265"/>
            <ac:spMk id="13" creationId="{60F880A6-33D3-4EEC-A780-B73559B9F24C}"/>
          </ac:spMkLst>
        </pc:spChg>
        <pc:spChg chg="add">
          <ac:chgData name="Sidra Noureen" userId="S::sidra.noureen@ucp.edu.pk::31ddd8b4-b13e-4c0c-a128-112056ed7956" providerId="AD" clId="Web-{6E013EBF-CD24-C9DC-457F-641577E1D49F}" dt="2024-10-15T08:57:57.309" v="168"/>
          <ac:spMkLst>
            <pc:docMk/>
            <pc:sldMk cId="684011141" sldId="265"/>
            <ac:spMk id="15" creationId="{2C6246ED-0535-4496-A8F6-1E80CC4EB853}"/>
          </ac:spMkLst>
        </pc:spChg>
        <pc:graphicFrameChg chg="add">
          <ac:chgData name="Sidra Noureen" userId="S::sidra.noureen@ucp.edu.pk::31ddd8b4-b13e-4c0c-a128-112056ed7956" providerId="AD" clId="Web-{6E013EBF-CD24-C9DC-457F-641577E1D49F}" dt="2024-10-15T08:57:57.309" v="168"/>
          <ac:graphicFrameMkLst>
            <pc:docMk/>
            <pc:sldMk cId="684011141" sldId="265"/>
            <ac:graphicFrameMk id="7" creationId="{099A6DF9-521D-05C2-660B-4EA5C26D90AB}"/>
          </ac:graphicFrameMkLst>
        </pc:graphicFrameChg>
      </pc:sldChg>
      <pc:sldChg chg="modSp add mod modClrScheme chgLayout">
        <pc:chgData name="Sidra Noureen" userId="S::sidra.noureen@ucp.edu.pk::31ddd8b4-b13e-4c0c-a128-112056ed7956" providerId="AD" clId="Web-{6E013EBF-CD24-C9DC-457F-641577E1D49F}" dt="2024-10-15T08:49:34.871" v="145"/>
        <pc:sldMkLst>
          <pc:docMk/>
          <pc:sldMk cId="780523583" sldId="273"/>
        </pc:sldMkLst>
        <pc:spChg chg="mod ord">
          <ac:chgData name="Sidra Noureen" userId="S::sidra.noureen@ucp.edu.pk::31ddd8b4-b13e-4c0c-a128-112056ed7956" providerId="AD" clId="Web-{6E013EBF-CD24-C9DC-457F-641577E1D49F}" dt="2024-10-15T08:49:34.871" v="145"/>
          <ac:spMkLst>
            <pc:docMk/>
            <pc:sldMk cId="780523583" sldId="273"/>
            <ac:spMk id="2" creationId="{00000000-0000-0000-0000-000000000000}"/>
          </ac:spMkLst>
        </pc:spChg>
        <pc:spChg chg="mod ord">
          <ac:chgData name="Sidra Noureen" userId="S::sidra.noureen@ucp.edu.pk::31ddd8b4-b13e-4c0c-a128-112056ed7956" providerId="AD" clId="Web-{6E013EBF-CD24-C9DC-457F-641577E1D49F}" dt="2024-10-15T08:49:34.871" v="145"/>
          <ac:spMkLst>
            <pc:docMk/>
            <pc:sldMk cId="780523583" sldId="273"/>
            <ac:spMk id="3" creationId="{00000000-0000-0000-0000-000000000000}"/>
          </ac:spMkLst>
        </pc:spChg>
        <pc:spChg chg="mod ord">
          <ac:chgData name="Sidra Noureen" userId="S::sidra.noureen@ucp.edu.pk::31ddd8b4-b13e-4c0c-a128-112056ed7956" providerId="AD" clId="Web-{6E013EBF-CD24-C9DC-457F-641577E1D49F}" dt="2024-10-15T08:49:34.871" v="145"/>
          <ac:spMkLst>
            <pc:docMk/>
            <pc:sldMk cId="780523583" sldId="273"/>
            <ac:spMk id="6" creationId="{00000000-0000-0000-0000-000000000000}"/>
          </ac:spMkLst>
        </pc:spChg>
        <pc:spChg chg="mod ord">
          <ac:chgData name="Sidra Noureen" userId="S::sidra.noureen@ucp.edu.pk::31ddd8b4-b13e-4c0c-a128-112056ed7956" providerId="AD" clId="Web-{6E013EBF-CD24-C9DC-457F-641577E1D49F}" dt="2024-10-15T08:49:34.871" v="145"/>
          <ac:spMkLst>
            <pc:docMk/>
            <pc:sldMk cId="780523583" sldId="273"/>
            <ac:spMk id="7" creationId="{00000000-0000-0000-0000-000000000000}"/>
          </ac:spMkLst>
        </pc:spChg>
      </pc:sldChg>
      <pc:sldChg chg="modSp add mod modClrScheme chgLayout">
        <pc:chgData name="Sidra Noureen" userId="S::sidra.noureen@ucp.edu.pk::31ddd8b4-b13e-4c0c-a128-112056ed7956" providerId="AD" clId="Web-{6E013EBF-CD24-C9DC-457F-641577E1D49F}" dt="2024-10-15T09:14:48.748" v="184" actId="1076"/>
        <pc:sldMkLst>
          <pc:docMk/>
          <pc:sldMk cId="3862055289" sldId="274"/>
        </pc:sldMkLst>
        <pc:spChg chg="mod ord">
          <ac:chgData name="Sidra Noureen" userId="S::sidra.noureen@ucp.edu.pk::31ddd8b4-b13e-4c0c-a128-112056ed7956" providerId="AD" clId="Web-{6E013EBF-CD24-C9DC-457F-641577E1D49F}" dt="2024-10-15T09:14:48.748" v="184" actId="1076"/>
          <ac:spMkLst>
            <pc:docMk/>
            <pc:sldMk cId="3862055289" sldId="274"/>
            <ac:spMk id="2" creationId="{00000000-0000-0000-0000-000000000000}"/>
          </ac:spMkLst>
        </pc:spChg>
        <pc:spChg chg="mod ord">
          <ac:chgData name="Sidra Noureen" userId="S::sidra.noureen@ucp.edu.pk::31ddd8b4-b13e-4c0c-a128-112056ed7956" providerId="AD" clId="Web-{6E013EBF-CD24-C9DC-457F-641577E1D49F}" dt="2024-10-15T09:14:44.904" v="183" actId="1076"/>
          <ac:spMkLst>
            <pc:docMk/>
            <pc:sldMk cId="3862055289" sldId="274"/>
            <ac:spMk id="3" creationId="{00000000-0000-0000-0000-000000000000}"/>
          </ac:spMkLst>
        </pc:spChg>
        <pc:spChg chg="mod ord">
          <ac:chgData name="Sidra Noureen" userId="S::sidra.noureen@ucp.edu.pk::31ddd8b4-b13e-4c0c-a128-112056ed7956" providerId="AD" clId="Web-{6E013EBF-CD24-C9DC-457F-641577E1D49F}" dt="2024-10-15T08:49:34.871" v="145"/>
          <ac:spMkLst>
            <pc:docMk/>
            <pc:sldMk cId="3862055289" sldId="274"/>
            <ac:spMk id="4" creationId="{00000000-0000-0000-0000-000000000000}"/>
          </ac:spMkLst>
        </pc:spChg>
        <pc:spChg chg="mod ord">
          <ac:chgData name="Sidra Noureen" userId="S::sidra.noureen@ucp.edu.pk::31ddd8b4-b13e-4c0c-a128-112056ed7956" providerId="AD" clId="Web-{6E013EBF-CD24-C9DC-457F-641577E1D49F}" dt="2024-10-15T08:49:34.871" v="145"/>
          <ac:spMkLst>
            <pc:docMk/>
            <pc:sldMk cId="3862055289" sldId="274"/>
            <ac:spMk id="5" creationId="{00000000-0000-0000-0000-000000000000}"/>
          </ac:spMkLst>
        </pc:spChg>
      </pc:sldChg>
      <pc:sldChg chg="modSp add mod modClrScheme chgLayout">
        <pc:chgData name="Sidra Noureen" userId="S::sidra.noureen@ucp.edu.pk::31ddd8b4-b13e-4c0c-a128-112056ed7956" providerId="AD" clId="Web-{6E013EBF-CD24-C9DC-457F-641577E1D49F}" dt="2024-10-15T08:49:34.871" v="145"/>
        <pc:sldMkLst>
          <pc:docMk/>
          <pc:sldMk cId="484734675" sldId="275"/>
        </pc:sldMkLst>
        <pc:spChg chg="mod ord">
          <ac:chgData name="Sidra Noureen" userId="S::sidra.noureen@ucp.edu.pk::31ddd8b4-b13e-4c0c-a128-112056ed7956" providerId="AD" clId="Web-{6E013EBF-CD24-C9DC-457F-641577E1D49F}" dt="2024-10-15T08:49:34.871" v="145"/>
          <ac:spMkLst>
            <pc:docMk/>
            <pc:sldMk cId="484734675" sldId="275"/>
            <ac:spMk id="2" creationId="{00000000-0000-0000-0000-000000000000}"/>
          </ac:spMkLst>
        </pc:spChg>
        <pc:spChg chg="mod ord">
          <ac:chgData name="Sidra Noureen" userId="S::sidra.noureen@ucp.edu.pk::31ddd8b4-b13e-4c0c-a128-112056ed7956" providerId="AD" clId="Web-{6E013EBF-CD24-C9DC-457F-641577E1D49F}" dt="2024-10-15T08:49:34.871" v="145"/>
          <ac:spMkLst>
            <pc:docMk/>
            <pc:sldMk cId="484734675" sldId="275"/>
            <ac:spMk id="3" creationId="{00000000-0000-0000-0000-000000000000}"/>
          </ac:spMkLst>
        </pc:spChg>
        <pc:spChg chg="mod ord">
          <ac:chgData name="Sidra Noureen" userId="S::sidra.noureen@ucp.edu.pk::31ddd8b4-b13e-4c0c-a128-112056ed7956" providerId="AD" clId="Web-{6E013EBF-CD24-C9DC-457F-641577E1D49F}" dt="2024-10-15T08:49:34.871" v="145"/>
          <ac:spMkLst>
            <pc:docMk/>
            <pc:sldMk cId="484734675" sldId="275"/>
            <ac:spMk id="4" creationId="{00000000-0000-0000-0000-000000000000}"/>
          </ac:spMkLst>
        </pc:spChg>
        <pc:spChg chg="mod ord">
          <ac:chgData name="Sidra Noureen" userId="S::sidra.noureen@ucp.edu.pk::31ddd8b4-b13e-4c0c-a128-112056ed7956" providerId="AD" clId="Web-{6E013EBF-CD24-C9DC-457F-641577E1D49F}" dt="2024-10-15T08:49:34.871" v="145"/>
          <ac:spMkLst>
            <pc:docMk/>
            <pc:sldMk cId="484734675" sldId="275"/>
            <ac:spMk id="5" creationId="{00000000-0000-0000-0000-000000000000}"/>
          </ac:spMkLst>
        </pc:spChg>
      </pc:sldChg>
      <pc:sldChg chg="modSp add mod modClrScheme chgLayout">
        <pc:chgData name="Sidra Noureen" userId="S::sidra.noureen@ucp.edu.pk::31ddd8b4-b13e-4c0c-a128-112056ed7956" providerId="AD" clId="Web-{6E013EBF-CD24-C9DC-457F-641577E1D49F}" dt="2024-10-15T08:49:34.871" v="145"/>
        <pc:sldMkLst>
          <pc:docMk/>
          <pc:sldMk cId="405076191" sldId="280"/>
        </pc:sldMkLst>
        <pc:spChg chg="mod ord">
          <ac:chgData name="Sidra Noureen" userId="S::sidra.noureen@ucp.edu.pk::31ddd8b4-b13e-4c0c-a128-112056ed7956" providerId="AD" clId="Web-{6E013EBF-CD24-C9DC-457F-641577E1D49F}" dt="2024-10-15T08:49:34.871" v="145"/>
          <ac:spMkLst>
            <pc:docMk/>
            <pc:sldMk cId="405076191" sldId="280"/>
            <ac:spMk id="2" creationId="{00000000-0000-0000-0000-000000000000}"/>
          </ac:spMkLst>
        </pc:spChg>
        <pc:spChg chg="mod ord">
          <ac:chgData name="Sidra Noureen" userId="S::sidra.noureen@ucp.edu.pk::31ddd8b4-b13e-4c0c-a128-112056ed7956" providerId="AD" clId="Web-{6E013EBF-CD24-C9DC-457F-641577E1D49F}" dt="2024-10-15T08:49:34.871" v="145"/>
          <ac:spMkLst>
            <pc:docMk/>
            <pc:sldMk cId="405076191" sldId="280"/>
            <ac:spMk id="3" creationId="{00000000-0000-0000-0000-000000000000}"/>
          </ac:spMkLst>
        </pc:spChg>
        <pc:spChg chg="mod ord">
          <ac:chgData name="Sidra Noureen" userId="S::sidra.noureen@ucp.edu.pk::31ddd8b4-b13e-4c0c-a128-112056ed7956" providerId="AD" clId="Web-{6E013EBF-CD24-C9DC-457F-641577E1D49F}" dt="2024-10-15T08:49:34.871" v="145"/>
          <ac:spMkLst>
            <pc:docMk/>
            <pc:sldMk cId="405076191" sldId="280"/>
            <ac:spMk id="4" creationId="{00000000-0000-0000-0000-000000000000}"/>
          </ac:spMkLst>
        </pc:spChg>
        <pc:spChg chg="mod ord">
          <ac:chgData name="Sidra Noureen" userId="S::sidra.noureen@ucp.edu.pk::31ddd8b4-b13e-4c0c-a128-112056ed7956" providerId="AD" clId="Web-{6E013EBF-CD24-C9DC-457F-641577E1D49F}" dt="2024-10-15T08:49:34.871" v="145"/>
          <ac:spMkLst>
            <pc:docMk/>
            <pc:sldMk cId="405076191" sldId="280"/>
            <ac:spMk id="5" creationId="{00000000-0000-0000-0000-000000000000}"/>
          </ac:spMkLst>
        </pc:spChg>
      </pc:sldChg>
      <pc:sldChg chg="modSp add mod modClrScheme chgLayout">
        <pc:chgData name="Sidra Noureen" userId="S::sidra.noureen@ucp.edu.pk::31ddd8b4-b13e-4c0c-a128-112056ed7956" providerId="AD" clId="Web-{6E013EBF-CD24-C9DC-457F-641577E1D49F}" dt="2024-10-15T08:49:34.871" v="145"/>
        <pc:sldMkLst>
          <pc:docMk/>
          <pc:sldMk cId="2803662874" sldId="283"/>
        </pc:sldMkLst>
        <pc:spChg chg="mod ord">
          <ac:chgData name="Sidra Noureen" userId="S::sidra.noureen@ucp.edu.pk::31ddd8b4-b13e-4c0c-a128-112056ed7956" providerId="AD" clId="Web-{6E013EBF-CD24-C9DC-457F-641577E1D49F}" dt="2024-10-15T08:49:34.871" v="145"/>
          <ac:spMkLst>
            <pc:docMk/>
            <pc:sldMk cId="2803662874" sldId="283"/>
            <ac:spMk id="2" creationId="{00000000-0000-0000-0000-000000000000}"/>
          </ac:spMkLst>
        </pc:spChg>
        <pc:spChg chg="mod ord">
          <ac:chgData name="Sidra Noureen" userId="S::sidra.noureen@ucp.edu.pk::31ddd8b4-b13e-4c0c-a128-112056ed7956" providerId="AD" clId="Web-{6E013EBF-CD24-C9DC-457F-641577E1D49F}" dt="2024-10-15T08:49:34.871" v="145"/>
          <ac:spMkLst>
            <pc:docMk/>
            <pc:sldMk cId="2803662874" sldId="283"/>
            <ac:spMk id="3" creationId="{00000000-0000-0000-0000-000000000000}"/>
          </ac:spMkLst>
        </pc:spChg>
        <pc:spChg chg="mod ord">
          <ac:chgData name="Sidra Noureen" userId="S::sidra.noureen@ucp.edu.pk::31ddd8b4-b13e-4c0c-a128-112056ed7956" providerId="AD" clId="Web-{6E013EBF-CD24-C9DC-457F-641577E1D49F}" dt="2024-10-15T08:49:34.871" v="145"/>
          <ac:spMkLst>
            <pc:docMk/>
            <pc:sldMk cId="2803662874" sldId="283"/>
            <ac:spMk id="4" creationId="{00000000-0000-0000-0000-000000000000}"/>
          </ac:spMkLst>
        </pc:spChg>
        <pc:spChg chg="mod ord">
          <ac:chgData name="Sidra Noureen" userId="S::sidra.noureen@ucp.edu.pk::31ddd8b4-b13e-4c0c-a128-112056ed7956" providerId="AD" clId="Web-{6E013EBF-CD24-C9DC-457F-641577E1D49F}" dt="2024-10-15T08:49:34.871" v="145"/>
          <ac:spMkLst>
            <pc:docMk/>
            <pc:sldMk cId="2803662874" sldId="283"/>
            <ac:spMk id="5" creationId="{00000000-0000-0000-0000-000000000000}"/>
          </ac:spMkLst>
        </pc:spChg>
        <pc:picChg chg="mod ord">
          <ac:chgData name="Sidra Noureen" userId="S::sidra.noureen@ucp.edu.pk::31ddd8b4-b13e-4c0c-a128-112056ed7956" providerId="AD" clId="Web-{6E013EBF-CD24-C9DC-457F-641577E1D49F}" dt="2024-10-15T08:49:34.871" v="145"/>
          <ac:picMkLst>
            <pc:docMk/>
            <pc:sldMk cId="2803662874" sldId="283"/>
            <ac:picMk id="7" creationId="{00000000-0000-0000-0000-000000000000}"/>
          </ac:picMkLst>
        </pc:picChg>
      </pc:sldChg>
      <pc:sldChg chg="modSp add mod modClrScheme chgLayout">
        <pc:chgData name="Sidra Noureen" userId="S::sidra.noureen@ucp.edu.pk::31ddd8b4-b13e-4c0c-a128-112056ed7956" providerId="AD" clId="Web-{6E013EBF-CD24-C9DC-457F-641577E1D49F}" dt="2024-10-15T09:16:28.767" v="196" actId="20577"/>
        <pc:sldMkLst>
          <pc:docMk/>
          <pc:sldMk cId="1882008742" sldId="290"/>
        </pc:sldMkLst>
        <pc:spChg chg="mod ord">
          <ac:chgData name="Sidra Noureen" userId="S::sidra.noureen@ucp.edu.pk::31ddd8b4-b13e-4c0c-a128-112056ed7956" providerId="AD" clId="Web-{6E013EBF-CD24-C9DC-457F-641577E1D49F}" dt="2024-10-15T09:15:27.390" v="186" actId="1076"/>
          <ac:spMkLst>
            <pc:docMk/>
            <pc:sldMk cId="1882008742" sldId="290"/>
            <ac:spMk id="2" creationId="{43DF494E-2BB2-EB60-9CB4-29B294C0F565}"/>
          </ac:spMkLst>
        </pc:spChg>
        <pc:spChg chg="mod ord">
          <ac:chgData name="Sidra Noureen" userId="S::sidra.noureen@ucp.edu.pk::31ddd8b4-b13e-4c0c-a128-112056ed7956" providerId="AD" clId="Web-{6E013EBF-CD24-C9DC-457F-641577E1D49F}" dt="2024-10-15T09:16:28.767" v="196" actId="20577"/>
          <ac:spMkLst>
            <pc:docMk/>
            <pc:sldMk cId="1882008742" sldId="290"/>
            <ac:spMk id="3" creationId="{005D9655-C0F6-74CB-E96B-0B59CD772809}"/>
          </ac:spMkLst>
        </pc:spChg>
        <pc:spChg chg="mod ord">
          <ac:chgData name="Sidra Noureen" userId="S::sidra.noureen@ucp.edu.pk::31ddd8b4-b13e-4c0c-a128-112056ed7956" providerId="AD" clId="Web-{6E013EBF-CD24-C9DC-457F-641577E1D49F}" dt="2024-10-15T08:49:34.871" v="145"/>
          <ac:spMkLst>
            <pc:docMk/>
            <pc:sldMk cId="1882008742" sldId="290"/>
            <ac:spMk id="4" creationId="{F32537C1-85A6-C490-E7DF-CFAF88156B10}"/>
          </ac:spMkLst>
        </pc:spChg>
        <pc:spChg chg="mod ord">
          <ac:chgData name="Sidra Noureen" userId="S::sidra.noureen@ucp.edu.pk::31ddd8b4-b13e-4c0c-a128-112056ed7956" providerId="AD" clId="Web-{6E013EBF-CD24-C9DC-457F-641577E1D49F}" dt="2024-10-15T08:49:34.871" v="145"/>
          <ac:spMkLst>
            <pc:docMk/>
            <pc:sldMk cId="1882008742" sldId="290"/>
            <ac:spMk id="5" creationId="{73A139AE-779E-E1AD-4E0A-235558DAE5BC}"/>
          </ac:spMkLst>
        </pc:spChg>
      </pc:sldChg>
      <pc:sldChg chg="modSp add mod modClrScheme chgLayout">
        <pc:chgData name="Sidra Noureen" userId="S::sidra.noureen@ucp.edu.pk::31ddd8b4-b13e-4c0c-a128-112056ed7956" providerId="AD" clId="Web-{6E013EBF-CD24-C9DC-457F-641577E1D49F}" dt="2024-10-15T08:49:34.871" v="145"/>
        <pc:sldMkLst>
          <pc:docMk/>
          <pc:sldMk cId="348135734" sldId="293"/>
        </pc:sldMkLst>
        <pc:spChg chg="mod ord">
          <ac:chgData name="Sidra Noureen" userId="S::sidra.noureen@ucp.edu.pk::31ddd8b4-b13e-4c0c-a128-112056ed7956" providerId="AD" clId="Web-{6E013EBF-CD24-C9DC-457F-641577E1D49F}" dt="2024-10-15T08:49:34.871" v="145"/>
          <ac:spMkLst>
            <pc:docMk/>
            <pc:sldMk cId="348135734" sldId="293"/>
            <ac:spMk id="7" creationId="{96E03A83-0F40-0A16-FF79-CB77DD93C32E}"/>
          </ac:spMkLst>
        </pc:spChg>
        <pc:spChg chg="mod ord">
          <ac:chgData name="Sidra Noureen" userId="S::sidra.noureen@ucp.edu.pk::31ddd8b4-b13e-4c0c-a128-112056ed7956" providerId="AD" clId="Web-{6E013EBF-CD24-C9DC-457F-641577E1D49F}" dt="2024-10-15T08:49:34.871" v="145"/>
          <ac:spMkLst>
            <pc:docMk/>
            <pc:sldMk cId="348135734" sldId="293"/>
            <ac:spMk id="8" creationId="{26075FE5-96CF-A8E1-9342-718DAE4B68B7}"/>
          </ac:spMkLst>
        </pc:spChg>
      </pc:sldChg>
      <pc:sldChg chg="addSp delSp modSp add mod modClrScheme chgLayout">
        <pc:chgData name="Sidra Noureen" userId="S::sidra.noureen@ucp.edu.pk::31ddd8b4-b13e-4c0c-a128-112056ed7956" providerId="AD" clId="Web-{6E013EBF-CD24-C9DC-457F-641577E1D49F}" dt="2024-10-15T08:49:34.871" v="145"/>
        <pc:sldMkLst>
          <pc:docMk/>
          <pc:sldMk cId="1614544540" sldId="333"/>
        </pc:sldMkLst>
        <pc:spChg chg="mod ord">
          <ac:chgData name="Sidra Noureen" userId="S::sidra.noureen@ucp.edu.pk::31ddd8b4-b13e-4c0c-a128-112056ed7956" providerId="AD" clId="Web-{6E013EBF-CD24-C9DC-457F-641577E1D49F}" dt="2024-10-15T08:49:34.871" v="145"/>
          <ac:spMkLst>
            <pc:docMk/>
            <pc:sldMk cId="1614544540" sldId="333"/>
            <ac:spMk id="3" creationId="{DE956DA5-D0B9-D45E-E48A-A2FC1309D283}"/>
          </ac:spMkLst>
        </pc:spChg>
        <pc:picChg chg="add del mod">
          <ac:chgData name="Sidra Noureen" userId="S::sidra.noureen@ucp.edu.pk::31ddd8b4-b13e-4c0c-a128-112056ed7956" providerId="AD" clId="Web-{6E013EBF-CD24-C9DC-457F-641577E1D49F}" dt="2024-10-15T08:12:27.501" v="10"/>
          <ac:picMkLst>
            <pc:docMk/>
            <pc:sldMk cId="1614544540" sldId="333"/>
            <ac:picMk id="2" creationId="{0100158B-B15C-A186-DF23-5AFD6B874D8E}"/>
          </ac:picMkLst>
        </pc:picChg>
      </pc:sldChg>
      <pc:sldChg chg="addSp delSp modSp new mod setBg modClrScheme delDesignElem chgLayout">
        <pc:chgData name="Sidra Noureen" userId="S::sidra.noureen@ucp.edu.pk::31ddd8b4-b13e-4c0c-a128-112056ed7956" providerId="AD" clId="Web-{6E013EBF-CD24-C9DC-457F-641577E1D49F}" dt="2024-10-15T08:50:40.716" v="148"/>
        <pc:sldMkLst>
          <pc:docMk/>
          <pc:sldMk cId="2129601538" sldId="334"/>
        </pc:sldMkLst>
        <pc:spChg chg="mod ord">
          <ac:chgData name="Sidra Noureen" userId="S::sidra.noureen@ucp.edu.pk::31ddd8b4-b13e-4c0c-a128-112056ed7956" providerId="AD" clId="Web-{6E013EBF-CD24-C9DC-457F-641577E1D49F}" dt="2024-10-15T08:50:40.716" v="148"/>
          <ac:spMkLst>
            <pc:docMk/>
            <pc:sldMk cId="2129601538" sldId="334"/>
            <ac:spMk id="2" creationId="{A5D4278B-0FC2-5D36-BD63-EF88702A8C2E}"/>
          </ac:spMkLst>
        </pc:spChg>
        <pc:spChg chg="del">
          <ac:chgData name="Sidra Noureen" userId="S::sidra.noureen@ucp.edu.pk::31ddd8b4-b13e-4c0c-a128-112056ed7956" providerId="AD" clId="Web-{6E013EBF-CD24-C9DC-457F-641577E1D49F}" dt="2024-10-15T08:12:41.720" v="12"/>
          <ac:spMkLst>
            <pc:docMk/>
            <pc:sldMk cId="2129601538" sldId="334"/>
            <ac:spMk id="3" creationId="{F2CCA845-CC40-3031-C211-67E35878C419}"/>
          </ac:spMkLst>
        </pc:spChg>
        <pc:spChg chg="add del mod ord">
          <ac:chgData name="Sidra Noureen" userId="S::sidra.noureen@ucp.edu.pk::31ddd8b4-b13e-4c0c-a128-112056ed7956" providerId="AD" clId="Web-{6E013EBF-CD24-C9DC-457F-641577E1D49F}" dt="2024-10-15T08:50:40.716" v="148"/>
          <ac:spMkLst>
            <pc:docMk/>
            <pc:sldMk cId="2129601538" sldId="334"/>
            <ac:spMk id="6" creationId="{DD7C47F2-4102-4B27-F982-6191FC64445B}"/>
          </ac:spMkLst>
        </pc:spChg>
        <pc:spChg chg="add del">
          <ac:chgData name="Sidra Noureen" userId="S::sidra.noureen@ucp.edu.pk::31ddd8b4-b13e-4c0c-a128-112056ed7956" providerId="AD" clId="Web-{6E013EBF-CD24-C9DC-457F-641577E1D49F}" dt="2024-10-15T08:50:40.716" v="148"/>
          <ac:spMkLst>
            <pc:docMk/>
            <pc:sldMk cId="2129601538" sldId="334"/>
            <ac:spMk id="11" creationId="{19FE08D8-CEA0-461E-870A-02CD15D9B9D2}"/>
          </ac:spMkLst>
        </pc:spChg>
        <pc:spChg chg="add del">
          <ac:chgData name="Sidra Noureen" userId="S::sidra.noureen@ucp.edu.pk::31ddd8b4-b13e-4c0c-a128-112056ed7956" providerId="AD" clId="Web-{6E013EBF-CD24-C9DC-457F-641577E1D49F}" dt="2024-10-15T08:45:36.035" v="126"/>
          <ac:spMkLst>
            <pc:docMk/>
            <pc:sldMk cId="2129601538" sldId="334"/>
            <ac:spMk id="13" creationId="{3F4C104D-5F30-4811-9376-566B26E4719A}"/>
          </ac:spMkLst>
        </pc:spChg>
        <pc:spChg chg="add del">
          <ac:chgData name="Sidra Noureen" userId="S::sidra.noureen@ucp.edu.pk::31ddd8b4-b13e-4c0c-a128-112056ed7956" providerId="AD" clId="Web-{6E013EBF-CD24-C9DC-457F-641577E1D49F}" dt="2024-10-15T08:45:36.035" v="126"/>
          <ac:spMkLst>
            <pc:docMk/>
            <pc:sldMk cId="2129601538" sldId="334"/>
            <ac:spMk id="15" creationId="{0815E34B-5D02-4E01-A936-E8E1C0AB6F12}"/>
          </ac:spMkLst>
        </pc:spChg>
        <pc:spChg chg="add del">
          <ac:chgData name="Sidra Noureen" userId="S::sidra.noureen@ucp.edu.pk::31ddd8b4-b13e-4c0c-a128-112056ed7956" providerId="AD" clId="Web-{6E013EBF-CD24-C9DC-457F-641577E1D49F}" dt="2024-10-15T08:45:36.035" v="126"/>
          <ac:spMkLst>
            <pc:docMk/>
            <pc:sldMk cId="2129601538" sldId="334"/>
            <ac:spMk id="17" creationId="{7DE3414B-B032-4710-A468-D3285E38C5FF}"/>
          </ac:spMkLst>
        </pc:spChg>
        <pc:spChg chg="add del">
          <ac:chgData name="Sidra Noureen" userId="S::sidra.noureen@ucp.edu.pk::31ddd8b4-b13e-4c0c-a128-112056ed7956" providerId="AD" clId="Web-{6E013EBF-CD24-C9DC-457F-641577E1D49F}" dt="2024-10-15T08:45:44.582" v="128"/>
          <ac:spMkLst>
            <pc:docMk/>
            <pc:sldMk cId="2129601538" sldId="334"/>
            <ac:spMk id="19" creationId="{3F4C104D-5F30-4811-9376-566B26E4719A}"/>
          </ac:spMkLst>
        </pc:spChg>
        <pc:spChg chg="add del">
          <ac:chgData name="Sidra Noureen" userId="S::sidra.noureen@ucp.edu.pk::31ddd8b4-b13e-4c0c-a128-112056ed7956" providerId="AD" clId="Web-{6E013EBF-CD24-C9DC-457F-641577E1D49F}" dt="2024-10-15T08:45:44.582" v="128"/>
          <ac:spMkLst>
            <pc:docMk/>
            <pc:sldMk cId="2129601538" sldId="334"/>
            <ac:spMk id="20" creationId="{0815E34B-5D02-4E01-A936-E8E1C0AB6F12}"/>
          </ac:spMkLst>
        </pc:spChg>
        <pc:spChg chg="add del">
          <ac:chgData name="Sidra Noureen" userId="S::sidra.noureen@ucp.edu.pk::31ddd8b4-b13e-4c0c-a128-112056ed7956" providerId="AD" clId="Web-{6E013EBF-CD24-C9DC-457F-641577E1D49F}" dt="2024-10-15T08:45:44.582" v="128"/>
          <ac:spMkLst>
            <pc:docMk/>
            <pc:sldMk cId="2129601538" sldId="334"/>
            <ac:spMk id="22" creationId="{7DE3414B-B032-4710-A468-D3285E38C5FF}"/>
          </ac:spMkLst>
        </pc:spChg>
        <pc:spChg chg="add del">
          <ac:chgData name="Sidra Noureen" userId="S::sidra.noureen@ucp.edu.pk::31ddd8b4-b13e-4c0c-a128-112056ed7956" providerId="AD" clId="Web-{6E013EBF-CD24-C9DC-457F-641577E1D49F}" dt="2024-10-15T08:50:40.716" v="148"/>
          <ac:spMkLst>
            <pc:docMk/>
            <pc:sldMk cId="2129601538" sldId="334"/>
            <ac:spMk id="24" creationId="{2B982904-A46E-41DF-BA98-61E2300C7DCB}"/>
          </ac:spMkLst>
        </pc:spChg>
        <pc:spChg chg="add del">
          <ac:chgData name="Sidra Noureen" userId="S::sidra.noureen@ucp.edu.pk::31ddd8b4-b13e-4c0c-a128-112056ed7956" providerId="AD" clId="Web-{6E013EBF-CD24-C9DC-457F-641577E1D49F}" dt="2024-10-15T08:50:40.716" v="148"/>
          <ac:spMkLst>
            <pc:docMk/>
            <pc:sldMk cId="2129601538" sldId="334"/>
            <ac:spMk id="25" creationId="{27018161-547E-48F7-A0D9-272C9EA5B379}"/>
          </ac:spMkLst>
        </pc:spChg>
        <pc:spChg chg="add">
          <ac:chgData name="Sidra Noureen" userId="S::sidra.noureen@ucp.edu.pk::31ddd8b4-b13e-4c0c-a128-112056ed7956" providerId="AD" clId="Web-{6E013EBF-CD24-C9DC-457F-641577E1D49F}" dt="2024-10-15T08:50:40.716" v="148"/>
          <ac:spMkLst>
            <pc:docMk/>
            <pc:sldMk cId="2129601538" sldId="334"/>
            <ac:spMk id="29" creationId="{DD7C47F2-4102-4B27-F982-6191FC64445B}"/>
          </ac:spMkLst>
        </pc:spChg>
        <pc:spChg chg="add">
          <ac:chgData name="Sidra Noureen" userId="S::sidra.noureen@ucp.edu.pk::31ddd8b4-b13e-4c0c-a128-112056ed7956" providerId="AD" clId="Web-{6E013EBF-CD24-C9DC-457F-641577E1D49F}" dt="2024-10-15T08:50:40.716" v="148"/>
          <ac:spMkLst>
            <pc:docMk/>
            <pc:sldMk cId="2129601538" sldId="334"/>
            <ac:spMk id="30" creationId="{0A46F010-D160-4609-8979-FFD8C1EA6C43}"/>
          </ac:spMkLst>
        </pc:spChg>
        <pc:spChg chg="add">
          <ac:chgData name="Sidra Noureen" userId="S::sidra.noureen@ucp.edu.pk::31ddd8b4-b13e-4c0c-a128-112056ed7956" providerId="AD" clId="Web-{6E013EBF-CD24-C9DC-457F-641577E1D49F}" dt="2024-10-15T08:50:40.716" v="148"/>
          <ac:spMkLst>
            <pc:docMk/>
            <pc:sldMk cId="2129601538" sldId="334"/>
            <ac:spMk id="32" creationId="{81B8C4F6-C3AC-4C94-8EC7-E4F7B7E9CDB6}"/>
          </ac:spMkLst>
        </pc:spChg>
        <pc:spChg chg="add">
          <ac:chgData name="Sidra Noureen" userId="S::sidra.noureen@ucp.edu.pk::31ddd8b4-b13e-4c0c-a128-112056ed7956" providerId="AD" clId="Web-{6E013EBF-CD24-C9DC-457F-641577E1D49F}" dt="2024-10-15T08:50:40.716" v="148"/>
          <ac:spMkLst>
            <pc:docMk/>
            <pc:sldMk cId="2129601538" sldId="334"/>
            <ac:spMk id="62" creationId="{91328346-8BAD-4616-B50B-5CFDA5648D6A}"/>
          </ac:spMkLst>
        </pc:spChg>
        <pc:grpChg chg="add">
          <ac:chgData name="Sidra Noureen" userId="S::sidra.noureen@ucp.edu.pk::31ddd8b4-b13e-4c0c-a128-112056ed7956" providerId="AD" clId="Web-{6E013EBF-CD24-C9DC-457F-641577E1D49F}" dt="2024-10-15T08:50:40.716" v="148"/>
          <ac:grpSpMkLst>
            <pc:docMk/>
            <pc:sldMk cId="2129601538" sldId="334"/>
            <ac:grpSpMk id="34" creationId="{0B789310-9859-4942-98C8-3D2F12AAAE73}"/>
          </ac:grpSpMkLst>
        </pc:grpChg>
        <pc:grpChg chg="add">
          <ac:chgData name="Sidra Noureen" userId="S::sidra.noureen@ucp.edu.pk::31ddd8b4-b13e-4c0c-a128-112056ed7956" providerId="AD" clId="Web-{6E013EBF-CD24-C9DC-457F-641577E1D49F}" dt="2024-10-15T08:50:40.716" v="148"/>
          <ac:grpSpMkLst>
            <pc:docMk/>
            <pc:sldMk cId="2129601538" sldId="334"/>
            <ac:grpSpMk id="48" creationId="{6F1CEC7A-E419-4950-AA57-B00546C29CAF}"/>
          </ac:grpSpMkLst>
        </pc:grpChg>
        <pc:graphicFrameChg chg="add del">
          <ac:chgData name="Sidra Noureen" userId="S::sidra.noureen@ucp.edu.pk::31ddd8b4-b13e-4c0c-a128-112056ed7956" providerId="AD" clId="Web-{6E013EBF-CD24-C9DC-457F-641577E1D49F}" dt="2024-10-15T08:50:40.685" v="147"/>
          <ac:graphicFrameMkLst>
            <pc:docMk/>
            <pc:sldMk cId="2129601538" sldId="334"/>
            <ac:graphicFrameMk id="27" creationId="{2615B243-5559-1E4A-46BA-9E50F0F93F67}"/>
          </ac:graphicFrameMkLst>
        </pc:graphicFrameChg>
        <pc:picChg chg="add del mod ord">
          <ac:chgData name="Sidra Noureen" userId="S::sidra.noureen@ucp.edu.pk::31ddd8b4-b13e-4c0c-a128-112056ed7956" providerId="AD" clId="Web-{6E013EBF-CD24-C9DC-457F-641577E1D49F}" dt="2024-10-15T08:12:50.861" v="14"/>
          <ac:picMkLst>
            <pc:docMk/>
            <pc:sldMk cId="2129601538" sldId="334"/>
            <ac:picMk id="4" creationId="{5BB9BFF2-7D64-4B11-8485-B7BE0B10F775}"/>
          </ac:picMkLst>
        </pc:picChg>
        <pc:picChg chg="add del">
          <ac:chgData name="Sidra Noureen" userId="S::sidra.noureen@ucp.edu.pk::31ddd8b4-b13e-4c0c-a128-112056ed7956" providerId="AD" clId="Web-{6E013EBF-CD24-C9DC-457F-641577E1D49F}" dt="2024-10-15T08:45:36.035" v="126"/>
          <ac:picMkLst>
            <pc:docMk/>
            <pc:sldMk cId="2129601538" sldId="334"/>
            <ac:picMk id="10" creationId="{A5F9AC78-B770-BD5E-CD14-9FBFF1B0FBAD}"/>
          </ac:picMkLst>
        </pc:picChg>
        <pc:picChg chg="add del">
          <ac:chgData name="Sidra Noureen" userId="S::sidra.noureen@ucp.edu.pk::31ddd8b4-b13e-4c0c-a128-112056ed7956" providerId="AD" clId="Web-{6E013EBF-CD24-C9DC-457F-641577E1D49F}" dt="2024-10-15T08:45:44.582" v="128"/>
          <ac:picMkLst>
            <pc:docMk/>
            <pc:sldMk cId="2129601538" sldId="334"/>
            <ac:picMk id="21" creationId="{D81840D9-A57C-F669-881A-BB34307E450B}"/>
          </ac:picMkLst>
        </pc:picChg>
      </pc:sldChg>
      <pc:sldChg chg="addSp delSp modSp new mod setBg modClrScheme chgLayout">
        <pc:chgData name="Sidra Noureen" userId="S::sidra.noureen@ucp.edu.pk::31ddd8b4-b13e-4c0c-a128-112056ed7956" providerId="AD" clId="Web-{6E013EBF-CD24-C9DC-457F-641577E1D49F}" dt="2024-10-15T08:51:30.281" v="150" actId="1076"/>
        <pc:sldMkLst>
          <pc:docMk/>
          <pc:sldMk cId="3113480731" sldId="335"/>
        </pc:sldMkLst>
        <pc:spChg chg="mod ord">
          <ac:chgData name="Sidra Noureen" userId="S::sidra.noureen@ucp.edu.pk::31ddd8b4-b13e-4c0c-a128-112056ed7956" providerId="AD" clId="Web-{6E013EBF-CD24-C9DC-457F-641577E1D49F}" dt="2024-10-15T08:51:14.171" v="149"/>
          <ac:spMkLst>
            <pc:docMk/>
            <pc:sldMk cId="3113480731" sldId="335"/>
            <ac:spMk id="2" creationId="{257AE192-BB32-77FA-9722-6C80C6DA2DE7}"/>
          </ac:spMkLst>
        </pc:spChg>
        <pc:spChg chg="del mod ord">
          <ac:chgData name="Sidra Noureen" userId="S::sidra.noureen@ucp.edu.pk::31ddd8b4-b13e-4c0c-a128-112056ed7956" providerId="AD" clId="Web-{6E013EBF-CD24-C9DC-457F-641577E1D49F}" dt="2024-10-15T08:51:14.171" v="149"/>
          <ac:spMkLst>
            <pc:docMk/>
            <pc:sldMk cId="3113480731" sldId="335"/>
            <ac:spMk id="3" creationId="{4C8A63A1-362E-712E-6FFF-49198FB16D15}"/>
          </ac:spMkLst>
        </pc:spChg>
        <pc:spChg chg="add">
          <ac:chgData name="Sidra Noureen" userId="S::sidra.noureen@ucp.edu.pk::31ddd8b4-b13e-4c0c-a128-112056ed7956" providerId="AD" clId="Web-{6E013EBF-CD24-C9DC-457F-641577E1D49F}" dt="2024-10-15T08:51:14.171" v="149"/>
          <ac:spMkLst>
            <pc:docMk/>
            <pc:sldMk cId="3113480731" sldId="335"/>
            <ac:spMk id="9" creationId="{F966DD2F-FBF5-41CE-A3F4-565352D95DC3}"/>
          </ac:spMkLst>
        </pc:spChg>
        <pc:spChg chg="add">
          <ac:chgData name="Sidra Noureen" userId="S::sidra.noureen@ucp.edu.pk::31ddd8b4-b13e-4c0c-a128-112056ed7956" providerId="AD" clId="Web-{6E013EBF-CD24-C9DC-457F-641577E1D49F}" dt="2024-10-15T08:51:14.171" v="149"/>
          <ac:spMkLst>
            <pc:docMk/>
            <pc:sldMk cId="3113480731" sldId="335"/>
            <ac:spMk id="11" creationId="{F46FCE2B-F2D2-466E-B0AA-8E341DB4981E}"/>
          </ac:spMkLst>
        </pc:spChg>
        <pc:spChg chg="add">
          <ac:chgData name="Sidra Noureen" userId="S::sidra.noureen@ucp.edu.pk::31ddd8b4-b13e-4c0c-a128-112056ed7956" providerId="AD" clId="Web-{6E013EBF-CD24-C9DC-457F-641577E1D49F}" dt="2024-10-15T08:51:14.171" v="149"/>
          <ac:spMkLst>
            <pc:docMk/>
            <pc:sldMk cId="3113480731" sldId="335"/>
            <ac:spMk id="13" creationId="{2BD31C98-199A-4722-A1A5-4393A43E740B}"/>
          </ac:spMkLst>
        </pc:spChg>
        <pc:graphicFrameChg chg="add mod">
          <ac:chgData name="Sidra Noureen" userId="S::sidra.noureen@ucp.edu.pk::31ddd8b4-b13e-4c0c-a128-112056ed7956" providerId="AD" clId="Web-{6E013EBF-CD24-C9DC-457F-641577E1D49F}" dt="2024-10-15T08:51:30.281" v="150" actId="1076"/>
          <ac:graphicFrameMkLst>
            <pc:docMk/>
            <pc:sldMk cId="3113480731" sldId="335"/>
            <ac:graphicFrameMk id="5" creationId="{9CD02123-8B66-1DC8-6C16-E4AB0912655E}"/>
          </ac:graphicFrameMkLst>
        </pc:graphicFrameChg>
      </pc:sldChg>
      <pc:sldChg chg="addSp delSp modSp new mod setBg modClrScheme chgLayout">
        <pc:chgData name="Sidra Noureen" userId="S::sidra.noureen@ucp.edu.pk::31ddd8b4-b13e-4c0c-a128-112056ed7956" providerId="AD" clId="Web-{6E013EBF-CD24-C9DC-457F-641577E1D49F}" dt="2024-10-15T08:53:17.097" v="156"/>
        <pc:sldMkLst>
          <pc:docMk/>
          <pc:sldMk cId="2184543234" sldId="336"/>
        </pc:sldMkLst>
        <pc:spChg chg="mod ord">
          <ac:chgData name="Sidra Noureen" userId="S::sidra.noureen@ucp.edu.pk::31ddd8b4-b13e-4c0c-a128-112056ed7956" providerId="AD" clId="Web-{6E013EBF-CD24-C9DC-457F-641577E1D49F}" dt="2024-10-15T08:53:17.097" v="156"/>
          <ac:spMkLst>
            <pc:docMk/>
            <pc:sldMk cId="2184543234" sldId="336"/>
            <ac:spMk id="2" creationId="{E465BC5B-9FB1-2EF7-7347-BC4E919FE544}"/>
          </ac:spMkLst>
        </pc:spChg>
        <pc:spChg chg="del mod ord">
          <ac:chgData name="Sidra Noureen" userId="S::sidra.noureen@ucp.edu.pk::31ddd8b4-b13e-4c0c-a128-112056ed7956" providerId="AD" clId="Web-{6E013EBF-CD24-C9DC-457F-641577E1D49F}" dt="2024-10-15T08:52:06.688" v="151"/>
          <ac:spMkLst>
            <pc:docMk/>
            <pc:sldMk cId="2184543234" sldId="336"/>
            <ac:spMk id="3" creationId="{6609FFBD-5E93-682A-CBE3-58AE90311E14}"/>
          </ac:spMkLst>
        </pc:spChg>
        <pc:spChg chg="add del">
          <ac:chgData name="Sidra Noureen" userId="S::sidra.noureen@ucp.edu.pk::31ddd8b4-b13e-4c0c-a128-112056ed7956" providerId="AD" clId="Web-{6E013EBF-CD24-C9DC-457F-641577E1D49F}" dt="2024-10-15T08:53:16.909" v="155"/>
          <ac:spMkLst>
            <pc:docMk/>
            <pc:sldMk cId="2184543234" sldId="336"/>
            <ac:spMk id="10" creationId="{BF7E8610-2DF7-4AF0-B876-0F3B7882A6B7}"/>
          </ac:spMkLst>
        </pc:spChg>
        <pc:spChg chg="add del">
          <ac:chgData name="Sidra Noureen" userId="S::sidra.noureen@ucp.edu.pk::31ddd8b4-b13e-4c0c-a128-112056ed7956" providerId="AD" clId="Web-{6E013EBF-CD24-C9DC-457F-641577E1D49F}" dt="2024-10-15T08:53:16.909" v="155"/>
          <ac:spMkLst>
            <pc:docMk/>
            <pc:sldMk cId="2184543234" sldId="336"/>
            <ac:spMk id="12" creationId="{C1C8C023-62A6-4DA0-8DF4-3F4EA94090DE}"/>
          </ac:spMkLst>
        </pc:spChg>
        <pc:spChg chg="add del">
          <ac:chgData name="Sidra Noureen" userId="S::sidra.noureen@ucp.edu.pk::31ddd8b4-b13e-4c0c-a128-112056ed7956" providerId="AD" clId="Web-{6E013EBF-CD24-C9DC-457F-641577E1D49F}" dt="2024-10-15T08:53:16.909" v="155"/>
          <ac:spMkLst>
            <pc:docMk/>
            <pc:sldMk cId="2184543234" sldId="336"/>
            <ac:spMk id="14" creationId="{26B9FE07-322E-43FB-8707-C9826BD903EB}"/>
          </ac:spMkLst>
        </pc:spChg>
        <pc:spChg chg="add">
          <ac:chgData name="Sidra Noureen" userId="S::sidra.noureen@ucp.edu.pk::31ddd8b4-b13e-4c0c-a128-112056ed7956" providerId="AD" clId="Web-{6E013EBF-CD24-C9DC-457F-641577E1D49F}" dt="2024-10-15T08:53:17.097" v="156"/>
          <ac:spMkLst>
            <pc:docMk/>
            <pc:sldMk cId="2184543234" sldId="336"/>
            <ac:spMk id="16" creationId="{A3D9AEEE-1CCD-43C0-BA3E-16D60A6E23C0}"/>
          </ac:spMkLst>
        </pc:spChg>
        <pc:spChg chg="add">
          <ac:chgData name="Sidra Noureen" userId="S::sidra.noureen@ucp.edu.pk::31ddd8b4-b13e-4c0c-a128-112056ed7956" providerId="AD" clId="Web-{6E013EBF-CD24-C9DC-457F-641577E1D49F}" dt="2024-10-15T08:53:17.097" v="156"/>
          <ac:spMkLst>
            <pc:docMk/>
            <pc:sldMk cId="2184543234" sldId="336"/>
            <ac:spMk id="17" creationId="{60F880A6-33D3-4EEC-A780-B73559B9F24C}"/>
          </ac:spMkLst>
        </pc:spChg>
        <pc:spChg chg="add">
          <ac:chgData name="Sidra Noureen" userId="S::sidra.noureen@ucp.edu.pk::31ddd8b4-b13e-4c0c-a128-112056ed7956" providerId="AD" clId="Web-{6E013EBF-CD24-C9DC-457F-641577E1D49F}" dt="2024-10-15T08:53:17.097" v="156"/>
          <ac:spMkLst>
            <pc:docMk/>
            <pc:sldMk cId="2184543234" sldId="336"/>
            <ac:spMk id="18" creationId="{2C6246ED-0535-4496-A8F6-1E80CC4EB853}"/>
          </ac:spMkLst>
        </pc:spChg>
        <pc:graphicFrameChg chg="add mod modGraphic">
          <ac:chgData name="Sidra Noureen" userId="S::sidra.noureen@ucp.edu.pk::31ddd8b4-b13e-4c0c-a128-112056ed7956" providerId="AD" clId="Web-{6E013EBF-CD24-C9DC-457F-641577E1D49F}" dt="2024-10-15T08:53:17.097" v="156"/>
          <ac:graphicFrameMkLst>
            <pc:docMk/>
            <pc:sldMk cId="2184543234" sldId="336"/>
            <ac:graphicFrameMk id="5" creationId="{B219CB1E-26D6-569E-E671-0A7A969CD8CE}"/>
          </ac:graphicFrameMkLst>
        </pc:graphicFrameChg>
      </pc:sldChg>
      <pc:sldChg chg="addSp delSp modSp new mod setBg modClrScheme chgLayout">
        <pc:chgData name="Sidra Noureen" userId="S::sidra.noureen@ucp.edu.pk::31ddd8b4-b13e-4c0c-a128-112056ed7956" providerId="AD" clId="Web-{6E013EBF-CD24-C9DC-457F-641577E1D49F}" dt="2024-10-15T08:54:30.411" v="161" actId="20577"/>
        <pc:sldMkLst>
          <pc:docMk/>
          <pc:sldMk cId="2761437935" sldId="337"/>
        </pc:sldMkLst>
        <pc:spChg chg="mod ord">
          <ac:chgData name="Sidra Noureen" userId="S::sidra.noureen@ucp.edu.pk::31ddd8b4-b13e-4c0c-a128-112056ed7956" providerId="AD" clId="Web-{6E013EBF-CD24-C9DC-457F-641577E1D49F}" dt="2024-10-15T08:53:50.176" v="157"/>
          <ac:spMkLst>
            <pc:docMk/>
            <pc:sldMk cId="2761437935" sldId="337"/>
            <ac:spMk id="2" creationId="{2797F0AD-3992-532D-542C-F8195A613C10}"/>
          </ac:spMkLst>
        </pc:spChg>
        <pc:spChg chg="del mod ord">
          <ac:chgData name="Sidra Noureen" userId="S::sidra.noureen@ucp.edu.pk::31ddd8b4-b13e-4c0c-a128-112056ed7956" providerId="AD" clId="Web-{6E013EBF-CD24-C9DC-457F-641577E1D49F}" dt="2024-10-15T08:53:50.176" v="157"/>
          <ac:spMkLst>
            <pc:docMk/>
            <pc:sldMk cId="2761437935" sldId="337"/>
            <ac:spMk id="3" creationId="{D72EFAEF-ACEA-6F7F-265F-BB502DD9CA09}"/>
          </ac:spMkLst>
        </pc:spChg>
        <pc:spChg chg="add">
          <ac:chgData name="Sidra Noureen" userId="S::sidra.noureen@ucp.edu.pk::31ddd8b4-b13e-4c0c-a128-112056ed7956" providerId="AD" clId="Web-{6E013EBF-CD24-C9DC-457F-641577E1D49F}" dt="2024-10-15T08:53:50.176" v="157"/>
          <ac:spMkLst>
            <pc:docMk/>
            <pc:sldMk cId="2761437935" sldId="337"/>
            <ac:spMk id="9" creationId="{F966DD2F-FBF5-41CE-A3F4-565352D95DC3}"/>
          </ac:spMkLst>
        </pc:spChg>
        <pc:spChg chg="add">
          <ac:chgData name="Sidra Noureen" userId="S::sidra.noureen@ucp.edu.pk::31ddd8b4-b13e-4c0c-a128-112056ed7956" providerId="AD" clId="Web-{6E013EBF-CD24-C9DC-457F-641577E1D49F}" dt="2024-10-15T08:53:50.176" v="157"/>
          <ac:spMkLst>
            <pc:docMk/>
            <pc:sldMk cId="2761437935" sldId="337"/>
            <ac:spMk id="11" creationId="{F46FCE2B-F2D2-466E-B0AA-8E341DB4981E}"/>
          </ac:spMkLst>
        </pc:spChg>
        <pc:spChg chg="add">
          <ac:chgData name="Sidra Noureen" userId="S::sidra.noureen@ucp.edu.pk::31ddd8b4-b13e-4c0c-a128-112056ed7956" providerId="AD" clId="Web-{6E013EBF-CD24-C9DC-457F-641577E1D49F}" dt="2024-10-15T08:53:50.176" v="157"/>
          <ac:spMkLst>
            <pc:docMk/>
            <pc:sldMk cId="2761437935" sldId="337"/>
            <ac:spMk id="13" creationId="{2BD31C98-199A-4722-A1A5-4393A43E740B}"/>
          </ac:spMkLst>
        </pc:spChg>
        <pc:spChg chg="add del mod">
          <ac:chgData name="Sidra Noureen" userId="S::sidra.noureen@ucp.edu.pk::31ddd8b4-b13e-4c0c-a128-112056ed7956" providerId="AD" clId="Web-{6E013EBF-CD24-C9DC-457F-641577E1D49F}" dt="2024-10-15T08:54:03.864" v="159"/>
          <ac:spMkLst>
            <pc:docMk/>
            <pc:sldMk cId="2761437935" sldId="337"/>
            <ac:spMk id="19" creationId="{E39E9F44-8B8F-D891-B3EB-3DD8936AD7CE}"/>
          </ac:spMkLst>
        </pc:spChg>
        <pc:graphicFrameChg chg="add del modGraphic">
          <ac:chgData name="Sidra Noureen" userId="S::sidra.noureen@ucp.edu.pk::31ddd8b4-b13e-4c0c-a128-112056ed7956" providerId="AD" clId="Web-{6E013EBF-CD24-C9DC-457F-641577E1D49F}" dt="2024-10-15T08:54:30.411" v="161" actId="20577"/>
          <ac:graphicFrameMkLst>
            <pc:docMk/>
            <pc:sldMk cId="2761437935" sldId="337"/>
            <ac:graphicFrameMk id="5" creationId="{38D18F5B-CCA7-C907-B7F8-380DEEE9261F}"/>
          </ac:graphicFrameMkLst>
        </pc:graphicFrameChg>
      </pc:sldChg>
      <pc:sldChg chg="addSp delSp modSp new mod setBg modClrScheme delDesignElem chgLayout">
        <pc:chgData name="Sidra Noureen" userId="S::sidra.noureen@ucp.edu.pk::31ddd8b4-b13e-4c0c-a128-112056ed7956" providerId="AD" clId="Web-{6E013EBF-CD24-C9DC-457F-641577E1D49F}" dt="2024-10-15T08:55:41.242" v="165" actId="14100"/>
        <pc:sldMkLst>
          <pc:docMk/>
          <pc:sldMk cId="3577262598" sldId="338"/>
        </pc:sldMkLst>
        <pc:spChg chg="mod ord">
          <ac:chgData name="Sidra Noureen" userId="S::sidra.noureen@ucp.edu.pk::31ddd8b4-b13e-4c0c-a128-112056ed7956" providerId="AD" clId="Web-{6E013EBF-CD24-C9DC-457F-641577E1D49F}" dt="2024-10-15T08:55:41.242" v="165" actId="14100"/>
          <ac:spMkLst>
            <pc:docMk/>
            <pc:sldMk cId="3577262598" sldId="338"/>
            <ac:spMk id="2" creationId="{74A79255-CE12-F424-2A42-62D3FE91BC67}"/>
          </ac:spMkLst>
        </pc:spChg>
        <pc:spChg chg="del">
          <ac:chgData name="Sidra Noureen" userId="S::sidra.noureen@ucp.edu.pk::31ddd8b4-b13e-4c0c-a128-112056ed7956" providerId="AD" clId="Web-{6E013EBF-CD24-C9DC-457F-641577E1D49F}" dt="2024-10-15T08:16:15.118" v="42"/>
          <ac:spMkLst>
            <pc:docMk/>
            <pc:sldMk cId="3577262598" sldId="338"/>
            <ac:spMk id="3" creationId="{95B822F3-3E67-3EA9-AC30-90A366B31F6B}"/>
          </ac:spMkLst>
        </pc:spChg>
        <pc:spChg chg="add del">
          <ac:chgData name="Sidra Noureen" userId="S::sidra.noureen@ucp.edu.pk::31ddd8b4-b13e-4c0c-a128-112056ed7956" providerId="AD" clId="Web-{6E013EBF-CD24-C9DC-457F-641577E1D49F}" dt="2024-10-15T08:28:38.033" v="85"/>
          <ac:spMkLst>
            <pc:docMk/>
            <pc:sldMk cId="3577262598" sldId="338"/>
            <ac:spMk id="9" creationId="{82184FF4-7029-4ED7-813A-192E60608764}"/>
          </ac:spMkLst>
        </pc:spChg>
        <pc:spChg chg="add del">
          <ac:chgData name="Sidra Noureen" userId="S::sidra.noureen@ucp.edu.pk::31ddd8b4-b13e-4c0c-a128-112056ed7956" providerId="AD" clId="Web-{6E013EBF-CD24-C9DC-457F-641577E1D49F}" dt="2024-10-15T08:28:38.033" v="85"/>
          <ac:spMkLst>
            <pc:docMk/>
            <pc:sldMk cId="3577262598" sldId="338"/>
            <ac:spMk id="11" creationId="{AAA7AB09-557C-41AD-9113-FF9F68FA1035}"/>
          </ac:spMkLst>
        </pc:spChg>
        <pc:spChg chg="add del">
          <ac:chgData name="Sidra Noureen" userId="S::sidra.noureen@ucp.edu.pk::31ddd8b4-b13e-4c0c-a128-112056ed7956" providerId="AD" clId="Web-{6E013EBF-CD24-C9DC-457F-641577E1D49F}" dt="2024-10-15T08:28:38.033" v="85"/>
          <ac:spMkLst>
            <pc:docMk/>
            <pc:sldMk cId="3577262598" sldId="338"/>
            <ac:spMk id="13" creationId="{EF99ECAA-1F11-4937-BBA6-51935AB44C9D}"/>
          </ac:spMkLst>
        </pc:spChg>
        <pc:spChg chg="add del">
          <ac:chgData name="Sidra Noureen" userId="S::sidra.noureen@ucp.edu.pk::31ddd8b4-b13e-4c0c-a128-112056ed7956" providerId="AD" clId="Web-{6E013EBF-CD24-C9DC-457F-641577E1D49F}" dt="2024-10-15T08:28:38.033" v="85"/>
          <ac:spMkLst>
            <pc:docMk/>
            <pc:sldMk cId="3577262598" sldId="338"/>
            <ac:spMk id="21" creationId="{1DB043B4-68C6-45B9-82AC-A5800EADB8DB}"/>
          </ac:spMkLst>
        </pc:spChg>
        <pc:spChg chg="add del">
          <ac:chgData name="Sidra Noureen" userId="S::sidra.noureen@ucp.edu.pk::31ddd8b4-b13e-4c0c-a128-112056ed7956" providerId="AD" clId="Web-{6E013EBF-CD24-C9DC-457F-641577E1D49F}" dt="2024-10-15T08:28:38.033" v="85"/>
          <ac:spMkLst>
            <pc:docMk/>
            <pc:sldMk cId="3577262598" sldId="338"/>
            <ac:spMk id="23" creationId="{28A00A08-E4E6-4184-B484-E0E034072AE0}"/>
          </ac:spMkLst>
        </pc:spChg>
        <pc:grpChg chg="add del">
          <ac:chgData name="Sidra Noureen" userId="S::sidra.noureen@ucp.edu.pk::31ddd8b4-b13e-4c0c-a128-112056ed7956" providerId="AD" clId="Web-{6E013EBF-CD24-C9DC-457F-641577E1D49F}" dt="2024-10-15T08:28:38.033" v="85"/>
          <ac:grpSpMkLst>
            <pc:docMk/>
            <pc:sldMk cId="3577262598" sldId="338"/>
            <ac:grpSpMk id="15" creationId="{79DE9FAB-6BBA-4CFE-B67D-77B47F01ECA4}"/>
          </ac:grpSpMkLst>
        </pc:grpChg>
        <pc:grpChg chg="add del">
          <ac:chgData name="Sidra Noureen" userId="S::sidra.noureen@ucp.edu.pk::31ddd8b4-b13e-4c0c-a128-112056ed7956" providerId="AD" clId="Web-{6E013EBF-CD24-C9DC-457F-641577E1D49F}" dt="2024-10-15T08:28:38.033" v="85"/>
          <ac:grpSpMkLst>
            <pc:docMk/>
            <pc:sldMk cId="3577262598" sldId="338"/>
            <ac:grpSpMk id="25" creationId="{0780E404-3121-4F33-AF2D-65F659A97798}"/>
          </ac:grpSpMkLst>
        </pc:grpChg>
        <pc:grpChg chg="add del">
          <ac:chgData name="Sidra Noureen" userId="S::sidra.noureen@ucp.edu.pk::31ddd8b4-b13e-4c0c-a128-112056ed7956" providerId="AD" clId="Web-{6E013EBF-CD24-C9DC-457F-641577E1D49F}" dt="2024-10-15T08:28:38.033" v="85"/>
          <ac:grpSpMkLst>
            <pc:docMk/>
            <pc:sldMk cId="3577262598" sldId="338"/>
            <ac:grpSpMk id="29" creationId="{4B158E9A-DBF4-4AA7-B6B7-8C8EB2FBDD68}"/>
          </ac:grpSpMkLst>
        </pc:grpChg>
        <pc:picChg chg="add mod ord">
          <ac:chgData name="Sidra Noureen" userId="S::sidra.noureen@ucp.edu.pk::31ddd8b4-b13e-4c0c-a128-112056ed7956" providerId="AD" clId="Web-{6E013EBF-CD24-C9DC-457F-641577E1D49F}" dt="2024-10-15T08:55:33.007" v="162" actId="14100"/>
          <ac:picMkLst>
            <pc:docMk/>
            <pc:sldMk cId="3577262598" sldId="338"/>
            <ac:picMk id="4" creationId="{B8252E3E-5D20-5B2D-6AFE-D1090B4B37D8}"/>
          </ac:picMkLst>
        </pc:picChg>
      </pc:sldChg>
      <pc:sldChg chg="modSp new mod modClrScheme chgLayout">
        <pc:chgData name="Sidra Noureen" userId="S::sidra.noureen@ucp.edu.pk::31ddd8b4-b13e-4c0c-a128-112056ed7956" providerId="AD" clId="Web-{6E013EBF-CD24-C9DC-457F-641577E1D49F}" dt="2024-10-15T08:49:34.871" v="145"/>
        <pc:sldMkLst>
          <pc:docMk/>
          <pc:sldMk cId="1633019252" sldId="339"/>
        </pc:sldMkLst>
        <pc:spChg chg="mod ord">
          <ac:chgData name="Sidra Noureen" userId="S::sidra.noureen@ucp.edu.pk::31ddd8b4-b13e-4c0c-a128-112056ed7956" providerId="AD" clId="Web-{6E013EBF-CD24-C9DC-457F-641577E1D49F}" dt="2024-10-15T08:49:34.871" v="145"/>
          <ac:spMkLst>
            <pc:docMk/>
            <pc:sldMk cId="1633019252" sldId="339"/>
            <ac:spMk id="2" creationId="{16107020-F99C-5C59-F989-0D0C47C47F91}"/>
          </ac:spMkLst>
        </pc:spChg>
        <pc:spChg chg="mod ord">
          <ac:chgData name="Sidra Noureen" userId="S::sidra.noureen@ucp.edu.pk::31ddd8b4-b13e-4c0c-a128-112056ed7956" providerId="AD" clId="Web-{6E013EBF-CD24-C9DC-457F-641577E1D49F}" dt="2024-10-15T08:49:34.871" v="145"/>
          <ac:spMkLst>
            <pc:docMk/>
            <pc:sldMk cId="1633019252" sldId="339"/>
            <ac:spMk id="3" creationId="{B0A9BC4C-C3FE-35F6-00FA-FB46E02A1449}"/>
          </ac:spMkLst>
        </pc:spChg>
      </pc:sldChg>
      <pc:sldChg chg="modSp new mod modClrScheme chgLayout">
        <pc:chgData name="Sidra Noureen" userId="S::sidra.noureen@ucp.edu.pk::31ddd8b4-b13e-4c0c-a128-112056ed7956" providerId="AD" clId="Web-{6E013EBF-CD24-C9DC-457F-641577E1D49F}" dt="2024-10-15T08:49:34.871" v="145"/>
        <pc:sldMkLst>
          <pc:docMk/>
          <pc:sldMk cId="1912069468" sldId="340"/>
        </pc:sldMkLst>
        <pc:spChg chg="mod ord">
          <ac:chgData name="Sidra Noureen" userId="S::sidra.noureen@ucp.edu.pk::31ddd8b4-b13e-4c0c-a128-112056ed7956" providerId="AD" clId="Web-{6E013EBF-CD24-C9DC-457F-641577E1D49F}" dt="2024-10-15T08:49:34.871" v="145"/>
          <ac:spMkLst>
            <pc:docMk/>
            <pc:sldMk cId="1912069468" sldId="340"/>
            <ac:spMk id="2" creationId="{0BC7EF1B-5CA8-4F01-20A7-D7B4C088C23C}"/>
          </ac:spMkLst>
        </pc:spChg>
        <pc:spChg chg="mod ord">
          <ac:chgData name="Sidra Noureen" userId="S::sidra.noureen@ucp.edu.pk::31ddd8b4-b13e-4c0c-a128-112056ed7956" providerId="AD" clId="Web-{6E013EBF-CD24-C9DC-457F-641577E1D49F}" dt="2024-10-15T08:49:34.871" v="145"/>
          <ac:spMkLst>
            <pc:docMk/>
            <pc:sldMk cId="1912069468" sldId="340"/>
            <ac:spMk id="3" creationId="{EAD13DB5-11BB-E5DA-E995-CD34F450AE74}"/>
          </ac:spMkLst>
        </pc:spChg>
      </pc:sldChg>
      <pc:sldChg chg="addSp delSp modSp add mod setBg modClrScheme chgLayout">
        <pc:chgData name="Sidra Noureen" userId="S::sidra.noureen@ucp.edu.pk::31ddd8b4-b13e-4c0c-a128-112056ed7956" providerId="AD" clId="Web-{6E013EBF-CD24-C9DC-457F-641577E1D49F}" dt="2024-10-15T08:59:01.952" v="169"/>
        <pc:sldMkLst>
          <pc:docMk/>
          <pc:sldMk cId="2691306750" sldId="344"/>
        </pc:sldMkLst>
        <pc:spChg chg="mod ord">
          <ac:chgData name="Sidra Noureen" userId="S::sidra.noureen@ucp.edu.pk::31ddd8b4-b13e-4c0c-a128-112056ed7956" providerId="AD" clId="Web-{6E013EBF-CD24-C9DC-457F-641577E1D49F}" dt="2024-10-15T08:59:01.952" v="169"/>
          <ac:spMkLst>
            <pc:docMk/>
            <pc:sldMk cId="2691306750" sldId="344"/>
            <ac:spMk id="2" creationId="{00000000-0000-0000-0000-000000000000}"/>
          </ac:spMkLst>
        </pc:spChg>
        <pc:spChg chg="mod ord">
          <ac:chgData name="Sidra Noureen" userId="S::sidra.noureen@ucp.edu.pk::31ddd8b4-b13e-4c0c-a128-112056ed7956" providerId="AD" clId="Web-{6E013EBF-CD24-C9DC-457F-641577E1D49F}" dt="2024-10-15T08:59:01.952" v="169"/>
          <ac:spMkLst>
            <pc:docMk/>
            <pc:sldMk cId="2691306750" sldId="344"/>
            <ac:spMk id="3" creationId="{00000000-0000-0000-0000-000000000000}"/>
          </ac:spMkLst>
        </pc:spChg>
        <pc:spChg chg="mod ord">
          <ac:chgData name="Sidra Noureen" userId="S::sidra.noureen@ucp.edu.pk::31ddd8b4-b13e-4c0c-a128-112056ed7956" providerId="AD" clId="Web-{6E013EBF-CD24-C9DC-457F-641577E1D49F}" dt="2024-10-15T08:59:01.952" v="169"/>
          <ac:spMkLst>
            <pc:docMk/>
            <pc:sldMk cId="2691306750" sldId="344"/>
            <ac:spMk id="5" creationId="{00000000-0000-0000-0000-000000000000}"/>
          </ac:spMkLst>
        </pc:spChg>
        <pc:spChg chg="add">
          <ac:chgData name="Sidra Noureen" userId="S::sidra.noureen@ucp.edu.pk::31ddd8b4-b13e-4c0c-a128-112056ed7956" providerId="AD" clId="Web-{6E013EBF-CD24-C9DC-457F-641577E1D49F}" dt="2024-10-15T08:59:01.952" v="169"/>
          <ac:spMkLst>
            <pc:docMk/>
            <pc:sldMk cId="2691306750" sldId="344"/>
            <ac:spMk id="11" creationId="{1A44C337-3893-4B29-A265-B1329150B6AA}"/>
          </ac:spMkLst>
        </pc:spChg>
        <pc:spChg chg="add">
          <ac:chgData name="Sidra Noureen" userId="S::sidra.noureen@ucp.edu.pk::31ddd8b4-b13e-4c0c-a128-112056ed7956" providerId="AD" clId="Web-{6E013EBF-CD24-C9DC-457F-641577E1D49F}" dt="2024-10-15T08:59:01.952" v="169"/>
          <ac:spMkLst>
            <pc:docMk/>
            <pc:sldMk cId="2691306750" sldId="344"/>
            <ac:spMk id="41" creationId="{AA5CD610-ED7C-4CED-A9A1-174432C88AF8}"/>
          </ac:spMkLst>
        </pc:spChg>
        <pc:spChg chg="add">
          <ac:chgData name="Sidra Noureen" userId="S::sidra.noureen@ucp.edu.pk::31ddd8b4-b13e-4c0c-a128-112056ed7956" providerId="AD" clId="Web-{6E013EBF-CD24-C9DC-457F-641577E1D49F}" dt="2024-10-15T08:59:01.952" v="169"/>
          <ac:spMkLst>
            <pc:docMk/>
            <pc:sldMk cId="2691306750" sldId="344"/>
            <ac:spMk id="43" creationId="{0C4379BF-8C7A-480A-BC36-DA55D92A9356}"/>
          </ac:spMkLst>
        </pc:spChg>
        <pc:grpChg chg="add">
          <ac:chgData name="Sidra Noureen" userId="S::sidra.noureen@ucp.edu.pk::31ddd8b4-b13e-4c0c-a128-112056ed7956" providerId="AD" clId="Web-{6E013EBF-CD24-C9DC-457F-641577E1D49F}" dt="2024-10-15T08:59:01.952" v="169"/>
          <ac:grpSpMkLst>
            <pc:docMk/>
            <pc:sldMk cId="2691306750" sldId="344"/>
            <ac:grpSpMk id="13" creationId="{81E0B358-1267-4844-8B3D-B7A279B4175A}"/>
          </ac:grpSpMkLst>
        </pc:grpChg>
        <pc:grpChg chg="add">
          <ac:chgData name="Sidra Noureen" userId="S::sidra.noureen@ucp.edu.pk::31ddd8b4-b13e-4c0c-a128-112056ed7956" providerId="AD" clId="Web-{6E013EBF-CD24-C9DC-457F-641577E1D49F}" dt="2024-10-15T08:59:01.952" v="169"/>
          <ac:grpSpMkLst>
            <pc:docMk/>
            <pc:sldMk cId="2691306750" sldId="344"/>
            <ac:grpSpMk id="27" creationId="{AF44CA9C-80E8-44E1-A79C-D6EBFC73BCA0}"/>
          </ac:grpSpMkLst>
        </pc:grpChg>
        <pc:picChg chg="add del mod">
          <ac:chgData name="Sidra Noureen" userId="S::sidra.noureen@ucp.edu.pk::31ddd8b4-b13e-4c0c-a128-112056ed7956" providerId="AD" clId="Web-{6E013EBF-CD24-C9DC-457F-641577E1D49F}" dt="2024-10-15T08:18:18.872" v="63"/>
          <ac:picMkLst>
            <pc:docMk/>
            <pc:sldMk cId="2691306750" sldId="344"/>
            <ac:picMk id="4" creationId="{C411ACBC-BF28-2D9F-EF34-6E125C9B1483}"/>
          </ac:picMkLst>
        </pc:picChg>
        <pc:picChg chg="add">
          <ac:chgData name="Sidra Noureen" userId="S::sidra.noureen@ucp.edu.pk::31ddd8b4-b13e-4c0c-a128-112056ed7956" providerId="AD" clId="Web-{6E013EBF-CD24-C9DC-457F-641577E1D49F}" dt="2024-10-15T08:59:01.952" v="169"/>
          <ac:picMkLst>
            <pc:docMk/>
            <pc:sldMk cId="2691306750" sldId="344"/>
            <ac:picMk id="7" creationId="{C0042E33-9768-10E3-5F6B-9058B45377AB}"/>
          </ac:picMkLst>
        </pc:picChg>
      </pc:sldChg>
      <pc:sldChg chg="modSp add mod modClrScheme chgLayout">
        <pc:chgData name="Sidra Noureen" userId="S::sidra.noureen@ucp.edu.pk::31ddd8b4-b13e-4c0c-a128-112056ed7956" providerId="AD" clId="Web-{6E013EBF-CD24-C9DC-457F-641577E1D49F}" dt="2024-10-15T08:49:34.871" v="145"/>
        <pc:sldMkLst>
          <pc:docMk/>
          <pc:sldMk cId="1746848424" sldId="345"/>
        </pc:sldMkLst>
        <pc:spChg chg="mod ord">
          <ac:chgData name="Sidra Noureen" userId="S::sidra.noureen@ucp.edu.pk::31ddd8b4-b13e-4c0c-a128-112056ed7956" providerId="AD" clId="Web-{6E013EBF-CD24-C9DC-457F-641577E1D49F}" dt="2024-10-15T08:49:34.871" v="145"/>
          <ac:spMkLst>
            <pc:docMk/>
            <pc:sldMk cId="1746848424" sldId="345"/>
            <ac:spMk id="2" creationId="{00000000-0000-0000-0000-000000000000}"/>
          </ac:spMkLst>
        </pc:spChg>
        <pc:spChg chg="mod ord">
          <ac:chgData name="Sidra Noureen" userId="S::sidra.noureen@ucp.edu.pk::31ddd8b4-b13e-4c0c-a128-112056ed7956" providerId="AD" clId="Web-{6E013EBF-CD24-C9DC-457F-641577E1D49F}" dt="2024-10-15T08:49:34.871" v="145"/>
          <ac:spMkLst>
            <pc:docMk/>
            <pc:sldMk cId="1746848424" sldId="345"/>
            <ac:spMk id="3" creationId="{00000000-0000-0000-0000-000000000000}"/>
          </ac:spMkLst>
        </pc:spChg>
        <pc:spChg chg="mod ord">
          <ac:chgData name="Sidra Noureen" userId="S::sidra.noureen@ucp.edu.pk::31ddd8b4-b13e-4c0c-a128-112056ed7956" providerId="AD" clId="Web-{6E013EBF-CD24-C9DC-457F-641577E1D49F}" dt="2024-10-15T08:49:34.871" v="145"/>
          <ac:spMkLst>
            <pc:docMk/>
            <pc:sldMk cId="1746848424" sldId="345"/>
            <ac:spMk id="4" creationId="{00000000-0000-0000-0000-000000000000}"/>
          </ac:spMkLst>
        </pc:spChg>
      </pc:sldChg>
      <pc:sldChg chg="modSp add mod modClrScheme chgLayout">
        <pc:chgData name="Sidra Noureen" userId="S::sidra.noureen@ucp.edu.pk::31ddd8b4-b13e-4c0c-a128-112056ed7956" providerId="AD" clId="Web-{6E013EBF-CD24-C9DC-457F-641577E1D49F}" dt="2024-10-15T09:13:16.605" v="175"/>
        <pc:sldMkLst>
          <pc:docMk/>
          <pc:sldMk cId="3277672199" sldId="347"/>
        </pc:sldMkLst>
        <pc:spChg chg="mod ord">
          <ac:chgData name="Sidra Noureen" userId="S::sidra.noureen@ucp.edu.pk::31ddd8b4-b13e-4c0c-a128-112056ed7956" providerId="AD" clId="Web-{6E013EBF-CD24-C9DC-457F-641577E1D49F}" dt="2024-10-15T08:49:34.871" v="145"/>
          <ac:spMkLst>
            <pc:docMk/>
            <pc:sldMk cId="3277672199" sldId="347"/>
            <ac:spMk id="2" creationId="{00000000-0000-0000-0000-000000000000}"/>
          </ac:spMkLst>
        </pc:spChg>
        <pc:spChg chg="mod ord">
          <ac:chgData name="Sidra Noureen" userId="S::sidra.noureen@ucp.edu.pk::31ddd8b4-b13e-4c0c-a128-112056ed7956" providerId="AD" clId="Web-{6E013EBF-CD24-C9DC-457F-641577E1D49F}" dt="2024-10-15T09:13:16.605" v="175"/>
          <ac:spMkLst>
            <pc:docMk/>
            <pc:sldMk cId="3277672199" sldId="347"/>
            <ac:spMk id="3" creationId="{00000000-0000-0000-0000-000000000000}"/>
          </ac:spMkLst>
        </pc:spChg>
        <pc:spChg chg="mod ord">
          <ac:chgData name="Sidra Noureen" userId="S::sidra.noureen@ucp.edu.pk::31ddd8b4-b13e-4c0c-a128-112056ed7956" providerId="AD" clId="Web-{6E013EBF-CD24-C9DC-457F-641577E1D49F}" dt="2024-10-15T08:49:34.871" v="145"/>
          <ac:spMkLst>
            <pc:docMk/>
            <pc:sldMk cId="3277672199" sldId="347"/>
            <ac:spMk id="4" creationId="{00000000-0000-0000-0000-000000000000}"/>
          </ac:spMkLst>
        </pc:spChg>
        <pc:spChg chg="mod ord">
          <ac:chgData name="Sidra Noureen" userId="S::sidra.noureen@ucp.edu.pk::31ddd8b4-b13e-4c0c-a128-112056ed7956" providerId="AD" clId="Web-{6E013EBF-CD24-C9DC-457F-641577E1D49F}" dt="2024-10-15T08:49:34.871" v="145"/>
          <ac:spMkLst>
            <pc:docMk/>
            <pc:sldMk cId="3277672199" sldId="347"/>
            <ac:spMk id="5" creationId="{00000000-0000-0000-0000-000000000000}"/>
          </ac:spMkLst>
        </pc:spChg>
      </pc:sldChg>
      <pc:sldChg chg="modSp add mod setBg modClrScheme chgLayout">
        <pc:chgData name="Sidra Noureen" userId="S::sidra.noureen@ucp.edu.pk::31ddd8b4-b13e-4c0c-a128-112056ed7956" providerId="AD" clId="Web-{6E013EBF-CD24-C9DC-457F-641577E1D49F}" dt="2024-10-15T09:14:01.372" v="177" actId="20577"/>
        <pc:sldMkLst>
          <pc:docMk/>
          <pc:sldMk cId="3425474792" sldId="348"/>
        </pc:sldMkLst>
        <pc:spChg chg="mod ord">
          <ac:chgData name="Sidra Noureen" userId="S::sidra.noureen@ucp.edu.pk::31ddd8b4-b13e-4c0c-a128-112056ed7956" providerId="AD" clId="Web-{6E013EBF-CD24-C9DC-457F-641577E1D49F}" dt="2024-10-15T08:59:35.812" v="170"/>
          <ac:spMkLst>
            <pc:docMk/>
            <pc:sldMk cId="3425474792" sldId="348"/>
            <ac:spMk id="2" creationId="{00000000-0000-0000-0000-000000000000}"/>
          </ac:spMkLst>
        </pc:spChg>
        <pc:spChg chg="mod ord">
          <ac:chgData name="Sidra Noureen" userId="S::sidra.noureen@ucp.edu.pk::31ddd8b4-b13e-4c0c-a128-112056ed7956" providerId="AD" clId="Web-{6E013EBF-CD24-C9DC-457F-641577E1D49F}" dt="2024-10-15T09:14:01.372" v="177" actId="20577"/>
          <ac:spMkLst>
            <pc:docMk/>
            <pc:sldMk cId="3425474792" sldId="348"/>
            <ac:spMk id="3" creationId="{00000000-0000-0000-0000-000000000000}"/>
          </ac:spMkLst>
        </pc:spChg>
        <pc:spChg chg="mod ord">
          <ac:chgData name="Sidra Noureen" userId="S::sidra.noureen@ucp.edu.pk::31ddd8b4-b13e-4c0c-a128-112056ed7956" providerId="AD" clId="Web-{6E013EBF-CD24-C9DC-457F-641577E1D49F}" dt="2024-10-15T08:59:35.812" v="170"/>
          <ac:spMkLst>
            <pc:docMk/>
            <pc:sldMk cId="3425474792" sldId="348"/>
            <ac:spMk id="5" creationId="{00000000-0000-0000-0000-000000000000}"/>
          </ac:spMkLst>
        </pc:spChg>
        <pc:spChg chg="mod ord">
          <ac:chgData name="Sidra Noureen" userId="S::sidra.noureen@ucp.edu.pk::31ddd8b4-b13e-4c0c-a128-112056ed7956" providerId="AD" clId="Web-{6E013EBF-CD24-C9DC-457F-641577E1D49F}" dt="2024-10-15T08:59:35.812" v="170"/>
          <ac:spMkLst>
            <pc:docMk/>
            <pc:sldMk cId="3425474792" sldId="348"/>
            <ac:spMk id="6" creationId="{00000000-0000-0000-0000-000000000000}"/>
          </ac:spMkLst>
        </pc:spChg>
        <pc:picChg chg="mod">
          <ac:chgData name="Sidra Noureen" userId="S::sidra.noureen@ucp.edu.pk::31ddd8b4-b13e-4c0c-a128-112056ed7956" providerId="AD" clId="Web-{6E013EBF-CD24-C9DC-457F-641577E1D49F}" dt="2024-10-15T08:59:35.812" v="170"/>
          <ac:picMkLst>
            <pc:docMk/>
            <pc:sldMk cId="3425474792" sldId="348"/>
            <ac:picMk id="4" creationId="{00000000-0000-0000-0000-000000000000}"/>
          </ac:picMkLst>
        </pc:picChg>
      </pc:sldChg>
      <pc:sldChg chg="modSp add mod modClrScheme chgLayout">
        <pc:chgData name="Sidra Noureen" userId="S::sidra.noureen@ucp.edu.pk::31ddd8b4-b13e-4c0c-a128-112056ed7956" providerId="AD" clId="Web-{6E013EBF-CD24-C9DC-457F-641577E1D49F}" dt="2024-10-15T09:00:47.814" v="174" actId="20577"/>
        <pc:sldMkLst>
          <pc:docMk/>
          <pc:sldMk cId="3706922468" sldId="349"/>
        </pc:sldMkLst>
        <pc:spChg chg="mod ord">
          <ac:chgData name="Sidra Noureen" userId="S::sidra.noureen@ucp.edu.pk::31ddd8b4-b13e-4c0c-a128-112056ed7956" providerId="AD" clId="Web-{6E013EBF-CD24-C9DC-457F-641577E1D49F}" dt="2024-10-15T08:59:55.125" v="172" actId="1076"/>
          <ac:spMkLst>
            <pc:docMk/>
            <pc:sldMk cId="3706922468" sldId="349"/>
            <ac:spMk id="2" creationId="{00000000-0000-0000-0000-000000000000}"/>
          </ac:spMkLst>
        </pc:spChg>
        <pc:spChg chg="mod ord">
          <ac:chgData name="Sidra Noureen" userId="S::sidra.noureen@ucp.edu.pk::31ddd8b4-b13e-4c0c-a128-112056ed7956" providerId="AD" clId="Web-{6E013EBF-CD24-C9DC-457F-641577E1D49F}" dt="2024-10-15T09:00:47.814" v="174" actId="20577"/>
          <ac:spMkLst>
            <pc:docMk/>
            <pc:sldMk cId="3706922468" sldId="349"/>
            <ac:spMk id="3" creationId="{00000000-0000-0000-0000-000000000000}"/>
          </ac:spMkLst>
        </pc:spChg>
        <pc:spChg chg="mod ord">
          <ac:chgData name="Sidra Noureen" userId="S::sidra.noureen@ucp.edu.pk::31ddd8b4-b13e-4c0c-a128-112056ed7956" providerId="AD" clId="Web-{6E013EBF-CD24-C9DC-457F-641577E1D49F}" dt="2024-10-15T08:49:34.871" v="145"/>
          <ac:spMkLst>
            <pc:docMk/>
            <pc:sldMk cId="3706922468" sldId="349"/>
            <ac:spMk id="4" creationId="{00000000-0000-0000-0000-000000000000}"/>
          </ac:spMkLst>
        </pc:spChg>
        <pc:spChg chg="mod ord">
          <ac:chgData name="Sidra Noureen" userId="S::sidra.noureen@ucp.edu.pk::31ddd8b4-b13e-4c0c-a128-112056ed7956" providerId="AD" clId="Web-{6E013EBF-CD24-C9DC-457F-641577E1D49F}" dt="2024-10-15T08:49:34.871" v="145"/>
          <ac:spMkLst>
            <pc:docMk/>
            <pc:sldMk cId="3706922468" sldId="349"/>
            <ac:spMk id="5" creationId="{00000000-0000-0000-0000-000000000000}"/>
          </ac:spMkLst>
        </pc:spChg>
      </pc:sldChg>
      <pc:sldChg chg="modSp add mod modClrScheme chgLayout">
        <pc:chgData name="Sidra Noureen" userId="S::sidra.noureen@ucp.edu.pk::31ddd8b4-b13e-4c0c-a128-112056ed7956" providerId="AD" clId="Web-{6E013EBF-CD24-C9DC-457F-641577E1D49F}" dt="2024-10-15T08:49:34.871" v="145"/>
        <pc:sldMkLst>
          <pc:docMk/>
          <pc:sldMk cId="1081879128" sldId="350"/>
        </pc:sldMkLst>
        <pc:spChg chg="mod ord">
          <ac:chgData name="Sidra Noureen" userId="S::sidra.noureen@ucp.edu.pk::31ddd8b4-b13e-4c0c-a128-112056ed7956" providerId="AD" clId="Web-{6E013EBF-CD24-C9DC-457F-641577E1D49F}" dt="2024-10-15T08:49:34.871" v="145"/>
          <ac:spMkLst>
            <pc:docMk/>
            <pc:sldMk cId="1081879128" sldId="350"/>
            <ac:spMk id="2" creationId="{00000000-0000-0000-0000-000000000000}"/>
          </ac:spMkLst>
        </pc:spChg>
        <pc:spChg chg="mod ord">
          <ac:chgData name="Sidra Noureen" userId="S::sidra.noureen@ucp.edu.pk::31ddd8b4-b13e-4c0c-a128-112056ed7956" providerId="AD" clId="Web-{6E013EBF-CD24-C9DC-457F-641577E1D49F}" dt="2024-10-15T08:49:34.871" v="145"/>
          <ac:spMkLst>
            <pc:docMk/>
            <pc:sldMk cId="1081879128" sldId="350"/>
            <ac:spMk id="3" creationId="{00000000-0000-0000-0000-000000000000}"/>
          </ac:spMkLst>
        </pc:spChg>
        <pc:spChg chg="mod ord">
          <ac:chgData name="Sidra Noureen" userId="S::sidra.noureen@ucp.edu.pk::31ddd8b4-b13e-4c0c-a128-112056ed7956" providerId="AD" clId="Web-{6E013EBF-CD24-C9DC-457F-641577E1D49F}" dt="2024-10-15T08:49:34.871" v="145"/>
          <ac:spMkLst>
            <pc:docMk/>
            <pc:sldMk cId="1081879128" sldId="350"/>
            <ac:spMk id="5" creationId="{00000000-0000-0000-0000-000000000000}"/>
          </ac:spMkLst>
        </pc:spChg>
        <pc:spChg chg="mod ord">
          <ac:chgData name="Sidra Noureen" userId="S::sidra.noureen@ucp.edu.pk::31ddd8b4-b13e-4c0c-a128-112056ed7956" providerId="AD" clId="Web-{6E013EBF-CD24-C9DC-457F-641577E1D49F}" dt="2024-10-15T08:49:34.871" v="145"/>
          <ac:spMkLst>
            <pc:docMk/>
            <pc:sldMk cId="1081879128" sldId="350"/>
            <ac:spMk id="6" creationId="{00000000-0000-0000-0000-000000000000}"/>
          </ac:spMkLst>
        </pc:spChg>
      </pc:sldChg>
      <pc:sldChg chg="add del replId">
        <pc:chgData name="Sidra Noureen" userId="S::sidra.noureen@ucp.edu.pk::31ddd8b4-b13e-4c0c-a128-112056ed7956" providerId="AD" clId="Web-{6E013EBF-CD24-C9DC-457F-641577E1D49F}" dt="2024-10-15T08:23:58.367" v="71"/>
        <pc:sldMkLst>
          <pc:docMk/>
          <pc:sldMk cId="2311270612" sldId="350"/>
        </pc:sldMkLst>
      </pc:sldChg>
      <pc:sldChg chg="modSp add mod modClrScheme chgLayout">
        <pc:chgData name="Sidra Noureen" userId="S::sidra.noureen@ucp.edu.pk::31ddd8b4-b13e-4c0c-a128-112056ed7956" providerId="AD" clId="Web-{6E013EBF-CD24-C9DC-457F-641577E1D49F}" dt="2024-10-15T08:49:34.871" v="145"/>
        <pc:sldMkLst>
          <pc:docMk/>
          <pc:sldMk cId="2867787987" sldId="351"/>
        </pc:sldMkLst>
        <pc:spChg chg="mod ord">
          <ac:chgData name="Sidra Noureen" userId="S::sidra.noureen@ucp.edu.pk::31ddd8b4-b13e-4c0c-a128-112056ed7956" providerId="AD" clId="Web-{6E013EBF-CD24-C9DC-457F-641577E1D49F}" dt="2024-10-15T08:49:34.871" v="145"/>
          <ac:spMkLst>
            <pc:docMk/>
            <pc:sldMk cId="2867787987" sldId="351"/>
            <ac:spMk id="2" creationId="{00000000-0000-0000-0000-000000000000}"/>
          </ac:spMkLst>
        </pc:spChg>
        <pc:spChg chg="mod ord">
          <ac:chgData name="Sidra Noureen" userId="S::sidra.noureen@ucp.edu.pk::31ddd8b4-b13e-4c0c-a128-112056ed7956" providerId="AD" clId="Web-{6E013EBF-CD24-C9DC-457F-641577E1D49F}" dt="2024-10-15T08:49:34.871" v="145"/>
          <ac:spMkLst>
            <pc:docMk/>
            <pc:sldMk cId="2867787987" sldId="351"/>
            <ac:spMk id="3" creationId="{00000000-0000-0000-0000-000000000000}"/>
          </ac:spMkLst>
        </pc:spChg>
        <pc:spChg chg="mod ord">
          <ac:chgData name="Sidra Noureen" userId="S::sidra.noureen@ucp.edu.pk::31ddd8b4-b13e-4c0c-a128-112056ed7956" providerId="AD" clId="Web-{6E013EBF-CD24-C9DC-457F-641577E1D49F}" dt="2024-10-15T08:49:34.871" v="145"/>
          <ac:spMkLst>
            <pc:docMk/>
            <pc:sldMk cId="2867787987" sldId="351"/>
            <ac:spMk id="4" creationId="{00000000-0000-0000-0000-000000000000}"/>
          </ac:spMkLst>
        </pc:spChg>
        <pc:picChg chg="mod ord">
          <ac:chgData name="Sidra Noureen" userId="S::sidra.noureen@ucp.edu.pk::31ddd8b4-b13e-4c0c-a128-112056ed7956" providerId="AD" clId="Web-{6E013EBF-CD24-C9DC-457F-641577E1D49F}" dt="2024-10-15T08:49:34.871" v="145"/>
          <ac:picMkLst>
            <pc:docMk/>
            <pc:sldMk cId="2867787987" sldId="351"/>
            <ac:picMk id="6" creationId="{00000000-0000-0000-0000-000000000000}"/>
          </ac:picMkLst>
        </pc:picChg>
      </pc:sldChg>
      <pc:sldChg chg="addSp delSp modSp add mod setBg modClrScheme delDesignElem chgLayout">
        <pc:chgData name="Sidra Noureen" userId="S::sidra.noureen@ucp.edu.pk::31ddd8b4-b13e-4c0c-a128-112056ed7956" providerId="AD" clId="Web-{6E013EBF-CD24-C9DC-457F-641577E1D49F}" dt="2024-10-15T08:49:34.871" v="145"/>
        <pc:sldMkLst>
          <pc:docMk/>
          <pc:sldMk cId="3798561704" sldId="352"/>
        </pc:sldMkLst>
        <pc:spChg chg="mod ord">
          <ac:chgData name="Sidra Noureen" userId="S::sidra.noureen@ucp.edu.pk::31ddd8b4-b13e-4c0c-a128-112056ed7956" providerId="AD" clId="Web-{6E013EBF-CD24-C9DC-457F-641577E1D49F}" dt="2024-10-15T08:49:34.871" v="145"/>
          <ac:spMkLst>
            <pc:docMk/>
            <pc:sldMk cId="3798561704" sldId="352"/>
            <ac:spMk id="2" creationId="{849DE699-1B15-BF2E-7BA7-0471740E3050}"/>
          </ac:spMkLst>
        </pc:spChg>
        <pc:spChg chg="del">
          <ac:chgData name="Sidra Noureen" userId="S::sidra.noureen@ucp.edu.pk::31ddd8b4-b13e-4c0c-a128-112056ed7956" providerId="AD" clId="Web-{6E013EBF-CD24-C9DC-457F-641577E1D49F}" dt="2024-10-15T08:28:22.891" v="84"/>
          <ac:spMkLst>
            <pc:docMk/>
            <pc:sldMk cId="3798561704" sldId="352"/>
            <ac:spMk id="3" creationId="{DB876D9A-EC1D-B2C5-F834-92D898701B63}"/>
          </ac:spMkLst>
        </pc:spChg>
        <pc:spChg chg="mod ord">
          <ac:chgData name="Sidra Noureen" userId="S::sidra.noureen@ucp.edu.pk::31ddd8b4-b13e-4c0c-a128-112056ed7956" providerId="AD" clId="Web-{6E013EBF-CD24-C9DC-457F-641577E1D49F}" dt="2024-10-15T08:49:34.871" v="145"/>
          <ac:spMkLst>
            <pc:docMk/>
            <pc:sldMk cId="3798561704" sldId="352"/>
            <ac:spMk id="4" creationId="{2DE477F0-25BF-601E-3435-2CE747CF371C}"/>
          </ac:spMkLst>
        </pc:spChg>
        <pc:spChg chg="mod ord">
          <ac:chgData name="Sidra Noureen" userId="S::sidra.noureen@ucp.edu.pk::31ddd8b4-b13e-4c0c-a128-112056ed7956" providerId="AD" clId="Web-{6E013EBF-CD24-C9DC-457F-641577E1D49F}" dt="2024-10-15T08:49:34.871" v="145"/>
          <ac:spMkLst>
            <pc:docMk/>
            <pc:sldMk cId="3798561704" sldId="352"/>
            <ac:spMk id="5" creationId="{8CFF1528-C753-64C5-4195-C0AD6CF42722}"/>
          </ac:spMkLst>
        </pc:spChg>
        <pc:spChg chg="add del">
          <ac:chgData name="Sidra Noureen" userId="S::sidra.noureen@ucp.edu.pk::31ddd8b4-b13e-4c0c-a128-112056ed7956" providerId="AD" clId="Web-{6E013EBF-CD24-C9DC-457F-641577E1D49F}" dt="2024-10-15T08:28:38.033" v="85"/>
          <ac:spMkLst>
            <pc:docMk/>
            <pc:sldMk cId="3798561704" sldId="352"/>
            <ac:spMk id="11" creationId="{60B7752B-728D-4CA3-8923-C4F7F77029E3}"/>
          </ac:spMkLst>
        </pc:spChg>
        <pc:spChg chg="add del">
          <ac:chgData name="Sidra Noureen" userId="S::sidra.noureen@ucp.edu.pk::31ddd8b4-b13e-4c0c-a128-112056ed7956" providerId="AD" clId="Web-{6E013EBF-CD24-C9DC-457F-641577E1D49F}" dt="2024-10-15T08:28:38.033" v="85"/>
          <ac:spMkLst>
            <pc:docMk/>
            <pc:sldMk cId="3798561704" sldId="352"/>
            <ac:spMk id="13" creationId="{429899A3-416E-4DB5-846D-023526052013}"/>
          </ac:spMkLst>
        </pc:spChg>
        <pc:graphicFrameChg chg="add mod ord">
          <ac:chgData name="Sidra Noureen" userId="S::sidra.noureen@ucp.edu.pk::31ddd8b4-b13e-4c0c-a128-112056ed7956" providerId="AD" clId="Web-{6E013EBF-CD24-C9DC-457F-641577E1D49F}" dt="2024-10-15T08:49:34.871" v="145"/>
          <ac:graphicFrameMkLst>
            <pc:docMk/>
            <pc:sldMk cId="3798561704" sldId="352"/>
            <ac:graphicFrameMk id="7" creationId="{CB743484-C039-E732-B5EC-04ED7ED05A42}"/>
          </ac:graphicFrameMkLst>
        </pc:graphicFrameChg>
      </pc:sldChg>
      <pc:sldChg chg="modSp add mod replId modClrScheme chgLayout">
        <pc:chgData name="Sidra Noureen" userId="S::sidra.noureen@ucp.edu.pk::31ddd8b4-b13e-4c0c-a128-112056ed7956" providerId="AD" clId="Web-{6E013EBF-CD24-C9DC-457F-641577E1D49F}" dt="2024-10-15T08:49:34.871" v="145"/>
        <pc:sldMkLst>
          <pc:docMk/>
          <pc:sldMk cId="4016999065" sldId="353"/>
        </pc:sldMkLst>
        <pc:spChg chg="mod ord">
          <ac:chgData name="Sidra Noureen" userId="S::sidra.noureen@ucp.edu.pk::31ddd8b4-b13e-4c0c-a128-112056ed7956" providerId="AD" clId="Web-{6E013EBF-CD24-C9DC-457F-641577E1D49F}" dt="2024-10-15T08:49:34.871" v="145"/>
          <ac:spMkLst>
            <pc:docMk/>
            <pc:sldMk cId="4016999065" sldId="353"/>
            <ac:spMk id="3" creationId="{DE956DA5-D0B9-D45E-E48A-A2FC1309D283}"/>
          </ac:spMkLst>
        </pc:spChg>
      </pc:sldChg>
      <pc:sldMasterChg chg="del delSldLayout">
        <pc:chgData name="Sidra Noureen" userId="S::sidra.noureen@ucp.edu.pk::31ddd8b4-b13e-4c0c-a128-112056ed7956" providerId="AD" clId="Web-{6E013EBF-CD24-C9DC-457F-641577E1D49F}" dt="2024-10-15T08:11:35.718" v="3"/>
        <pc:sldMasterMkLst>
          <pc:docMk/>
          <pc:sldMasterMk cId="2460954070" sldId="2147483660"/>
        </pc:sldMasterMkLst>
        <pc:sldLayoutChg chg="del">
          <pc:chgData name="Sidra Noureen" userId="S::sidra.noureen@ucp.edu.pk::31ddd8b4-b13e-4c0c-a128-112056ed7956" providerId="AD" clId="Web-{6E013EBF-CD24-C9DC-457F-641577E1D49F}" dt="2024-10-15T08:11:35.718" v="3"/>
          <pc:sldLayoutMkLst>
            <pc:docMk/>
            <pc:sldMasterMk cId="2460954070" sldId="2147483660"/>
            <pc:sldLayoutMk cId="2385387890" sldId="2147483661"/>
          </pc:sldLayoutMkLst>
        </pc:sldLayoutChg>
        <pc:sldLayoutChg chg="del">
          <pc:chgData name="Sidra Noureen" userId="S::sidra.noureen@ucp.edu.pk::31ddd8b4-b13e-4c0c-a128-112056ed7956" providerId="AD" clId="Web-{6E013EBF-CD24-C9DC-457F-641577E1D49F}" dt="2024-10-15T08:11:35.718" v="3"/>
          <pc:sldLayoutMkLst>
            <pc:docMk/>
            <pc:sldMasterMk cId="2460954070" sldId="2147483660"/>
            <pc:sldLayoutMk cId="949138452" sldId="2147483662"/>
          </pc:sldLayoutMkLst>
        </pc:sldLayoutChg>
        <pc:sldLayoutChg chg="del">
          <pc:chgData name="Sidra Noureen" userId="S::sidra.noureen@ucp.edu.pk::31ddd8b4-b13e-4c0c-a128-112056ed7956" providerId="AD" clId="Web-{6E013EBF-CD24-C9DC-457F-641577E1D49F}" dt="2024-10-15T08:11:35.718" v="3"/>
          <pc:sldLayoutMkLst>
            <pc:docMk/>
            <pc:sldMasterMk cId="2460954070" sldId="2147483660"/>
            <pc:sldLayoutMk cId="2591524520" sldId="2147483663"/>
          </pc:sldLayoutMkLst>
        </pc:sldLayoutChg>
        <pc:sldLayoutChg chg="del">
          <pc:chgData name="Sidra Noureen" userId="S::sidra.noureen@ucp.edu.pk::31ddd8b4-b13e-4c0c-a128-112056ed7956" providerId="AD" clId="Web-{6E013EBF-CD24-C9DC-457F-641577E1D49F}" dt="2024-10-15T08:11:35.718" v="3"/>
          <pc:sldLayoutMkLst>
            <pc:docMk/>
            <pc:sldMasterMk cId="2460954070" sldId="2147483660"/>
            <pc:sldLayoutMk cId="1203092039" sldId="2147483664"/>
          </pc:sldLayoutMkLst>
        </pc:sldLayoutChg>
        <pc:sldLayoutChg chg="del">
          <pc:chgData name="Sidra Noureen" userId="S::sidra.noureen@ucp.edu.pk::31ddd8b4-b13e-4c0c-a128-112056ed7956" providerId="AD" clId="Web-{6E013EBF-CD24-C9DC-457F-641577E1D49F}" dt="2024-10-15T08:11:35.718" v="3"/>
          <pc:sldLayoutMkLst>
            <pc:docMk/>
            <pc:sldMasterMk cId="2460954070" sldId="2147483660"/>
            <pc:sldLayoutMk cId="3733172339" sldId="2147483665"/>
          </pc:sldLayoutMkLst>
        </pc:sldLayoutChg>
        <pc:sldLayoutChg chg="del">
          <pc:chgData name="Sidra Noureen" userId="S::sidra.noureen@ucp.edu.pk::31ddd8b4-b13e-4c0c-a128-112056ed7956" providerId="AD" clId="Web-{6E013EBF-CD24-C9DC-457F-641577E1D49F}" dt="2024-10-15T08:11:35.718" v="3"/>
          <pc:sldLayoutMkLst>
            <pc:docMk/>
            <pc:sldMasterMk cId="2460954070" sldId="2147483660"/>
            <pc:sldLayoutMk cId="3210312558" sldId="2147483666"/>
          </pc:sldLayoutMkLst>
        </pc:sldLayoutChg>
        <pc:sldLayoutChg chg="del">
          <pc:chgData name="Sidra Noureen" userId="S::sidra.noureen@ucp.edu.pk::31ddd8b4-b13e-4c0c-a128-112056ed7956" providerId="AD" clId="Web-{6E013EBF-CD24-C9DC-457F-641577E1D49F}" dt="2024-10-15T08:11:35.718" v="3"/>
          <pc:sldLayoutMkLst>
            <pc:docMk/>
            <pc:sldMasterMk cId="2460954070" sldId="2147483660"/>
            <pc:sldLayoutMk cId="3146388984" sldId="2147483667"/>
          </pc:sldLayoutMkLst>
        </pc:sldLayoutChg>
        <pc:sldLayoutChg chg="del">
          <pc:chgData name="Sidra Noureen" userId="S::sidra.noureen@ucp.edu.pk::31ddd8b4-b13e-4c0c-a128-112056ed7956" providerId="AD" clId="Web-{6E013EBF-CD24-C9DC-457F-641577E1D49F}" dt="2024-10-15T08:11:35.718" v="3"/>
          <pc:sldLayoutMkLst>
            <pc:docMk/>
            <pc:sldMasterMk cId="2460954070" sldId="2147483660"/>
            <pc:sldLayoutMk cId="3171841454" sldId="2147483668"/>
          </pc:sldLayoutMkLst>
        </pc:sldLayoutChg>
        <pc:sldLayoutChg chg="del">
          <pc:chgData name="Sidra Noureen" userId="S::sidra.noureen@ucp.edu.pk::31ddd8b4-b13e-4c0c-a128-112056ed7956" providerId="AD" clId="Web-{6E013EBF-CD24-C9DC-457F-641577E1D49F}" dt="2024-10-15T08:11:35.718" v="3"/>
          <pc:sldLayoutMkLst>
            <pc:docMk/>
            <pc:sldMasterMk cId="2460954070" sldId="2147483660"/>
            <pc:sldLayoutMk cId="1718958274" sldId="2147483669"/>
          </pc:sldLayoutMkLst>
        </pc:sldLayoutChg>
        <pc:sldLayoutChg chg="del">
          <pc:chgData name="Sidra Noureen" userId="S::sidra.noureen@ucp.edu.pk::31ddd8b4-b13e-4c0c-a128-112056ed7956" providerId="AD" clId="Web-{6E013EBF-CD24-C9DC-457F-641577E1D49F}" dt="2024-10-15T08:11:35.718" v="3"/>
          <pc:sldLayoutMkLst>
            <pc:docMk/>
            <pc:sldMasterMk cId="2460954070" sldId="2147483660"/>
            <pc:sldLayoutMk cId="2202905451" sldId="2147483670"/>
          </pc:sldLayoutMkLst>
        </pc:sldLayoutChg>
        <pc:sldLayoutChg chg="del">
          <pc:chgData name="Sidra Noureen" userId="S::sidra.noureen@ucp.edu.pk::31ddd8b4-b13e-4c0c-a128-112056ed7956" providerId="AD" clId="Web-{6E013EBF-CD24-C9DC-457F-641577E1D49F}" dt="2024-10-15T08:11:35.718" v="3"/>
          <pc:sldLayoutMkLst>
            <pc:docMk/>
            <pc:sldMasterMk cId="2460954070" sldId="2147483660"/>
            <pc:sldLayoutMk cId="3479445657" sldId="2147483671"/>
          </pc:sldLayoutMkLst>
        </pc:sldLayoutChg>
      </pc:sldMasterChg>
      <pc:sldMasterChg chg="add del replId addSldLayout delSldLayout">
        <pc:chgData name="Sidra Noureen" userId="S::sidra.noureen@ucp.edu.pk::31ddd8b4-b13e-4c0c-a128-112056ed7956" providerId="AD" clId="Web-{6E013EBF-CD24-C9DC-457F-641577E1D49F}" dt="2024-10-15T08:28:38.033" v="85"/>
        <pc:sldMasterMkLst>
          <pc:docMk/>
          <pc:sldMasterMk cId="2313614806" sldId="2147483672"/>
        </pc:sldMasterMkLst>
        <pc:sldLayoutChg chg="add del">
          <pc:chgData name="Sidra Noureen" userId="S::sidra.noureen@ucp.edu.pk::31ddd8b4-b13e-4c0c-a128-112056ed7956" providerId="AD" clId="Web-{6E013EBF-CD24-C9DC-457F-641577E1D49F}" dt="2024-10-15T08:28:38.033" v="85"/>
          <pc:sldLayoutMkLst>
            <pc:docMk/>
            <pc:sldMasterMk cId="2313614806" sldId="2147483672"/>
            <pc:sldLayoutMk cId="4232317761" sldId="2147483673"/>
          </pc:sldLayoutMkLst>
        </pc:sldLayoutChg>
        <pc:sldLayoutChg chg="add del replId">
          <pc:chgData name="Sidra Noureen" userId="S::sidra.noureen@ucp.edu.pk::31ddd8b4-b13e-4c0c-a128-112056ed7956" providerId="AD" clId="Web-{6E013EBF-CD24-C9DC-457F-641577E1D49F}" dt="2024-10-15T08:28:38.033" v="85"/>
          <pc:sldLayoutMkLst>
            <pc:docMk/>
            <pc:sldMasterMk cId="2313614806" sldId="2147483672"/>
            <pc:sldLayoutMk cId="1811480544" sldId="2147483674"/>
          </pc:sldLayoutMkLst>
        </pc:sldLayoutChg>
        <pc:sldLayoutChg chg="add del replId">
          <pc:chgData name="Sidra Noureen" userId="S::sidra.noureen@ucp.edu.pk::31ddd8b4-b13e-4c0c-a128-112056ed7956" providerId="AD" clId="Web-{6E013EBF-CD24-C9DC-457F-641577E1D49F}" dt="2024-10-15T08:28:38.033" v="85"/>
          <pc:sldLayoutMkLst>
            <pc:docMk/>
            <pc:sldMasterMk cId="2313614806" sldId="2147483672"/>
            <pc:sldLayoutMk cId="3718643378" sldId="2147483675"/>
          </pc:sldLayoutMkLst>
        </pc:sldLayoutChg>
        <pc:sldLayoutChg chg="add del replId">
          <pc:chgData name="Sidra Noureen" userId="S::sidra.noureen@ucp.edu.pk::31ddd8b4-b13e-4c0c-a128-112056ed7956" providerId="AD" clId="Web-{6E013EBF-CD24-C9DC-457F-641577E1D49F}" dt="2024-10-15T08:28:38.033" v="85"/>
          <pc:sldLayoutMkLst>
            <pc:docMk/>
            <pc:sldMasterMk cId="2313614806" sldId="2147483672"/>
            <pc:sldLayoutMk cId="3938600874" sldId="2147483676"/>
          </pc:sldLayoutMkLst>
        </pc:sldLayoutChg>
        <pc:sldLayoutChg chg="add del replId">
          <pc:chgData name="Sidra Noureen" userId="S::sidra.noureen@ucp.edu.pk::31ddd8b4-b13e-4c0c-a128-112056ed7956" providerId="AD" clId="Web-{6E013EBF-CD24-C9DC-457F-641577E1D49F}" dt="2024-10-15T08:28:38.033" v="85"/>
          <pc:sldLayoutMkLst>
            <pc:docMk/>
            <pc:sldMasterMk cId="2313614806" sldId="2147483672"/>
            <pc:sldLayoutMk cId="2247646309" sldId="2147483677"/>
          </pc:sldLayoutMkLst>
        </pc:sldLayoutChg>
        <pc:sldLayoutChg chg="add del replId">
          <pc:chgData name="Sidra Noureen" userId="S::sidra.noureen@ucp.edu.pk::31ddd8b4-b13e-4c0c-a128-112056ed7956" providerId="AD" clId="Web-{6E013EBF-CD24-C9DC-457F-641577E1D49F}" dt="2024-10-15T08:28:38.033" v="85"/>
          <pc:sldLayoutMkLst>
            <pc:docMk/>
            <pc:sldMasterMk cId="2313614806" sldId="2147483672"/>
            <pc:sldLayoutMk cId="2740786075" sldId="2147483678"/>
          </pc:sldLayoutMkLst>
        </pc:sldLayoutChg>
        <pc:sldLayoutChg chg="add del replId">
          <pc:chgData name="Sidra Noureen" userId="S::sidra.noureen@ucp.edu.pk::31ddd8b4-b13e-4c0c-a128-112056ed7956" providerId="AD" clId="Web-{6E013EBF-CD24-C9DC-457F-641577E1D49F}" dt="2024-10-15T08:28:38.033" v="85"/>
          <pc:sldLayoutMkLst>
            <pc:docMk/>
            <pc:sldMasterMk cId="2313614806" sldId="2147483672"/>
            <pc:sldLayoutMk cId="927830432" sldId="2147483679"/>
          </pc:sldLayoutMkLst>
        </pc:sldLayoutChg>
        <pc:sldLayoutChg chg="add del replId">
          <pc:chgData name="Sidra Noureen" userId="S::sidra.noureen@ucp.edu.pk::31ddd8b4-b13e-4c0c-a128-112056ed7956" providerId="AD" clId="Web-{6E013EBF-CD24-C9DC-457F-641577E1D49F}" dt="2024-10-15T08:28:38.033" v="85"/>
          <pc:sldLayoutMkLst>
            <pc:docMk/>
            <pc:sldMasterMk cId="2313614806" sldId="2147483672"/>
            <pc:sldLayoutMk cId="3832087464" sldId="2147483680"/>
          </pc:sldLayoutMkLst>
        </pc:sldLayoutChg>
        <pc:sldLayoutChg chg="add del replId">
          <pc:chgData name="Sidra Noureen" userId="S::sidra.noureen@ucp.edu.pk::31ddd8b4-b13e-4c0c-a128-112056ed7956" providerId="AD" clId="Web-{6E013EBF-CD24-C9DC-457F-641577E1D49F}" dt="2024-10-15T08:28:38.033" v="85"/>
          <pc:sldLayoutMkLst>
            <pc:docMk/>
            <pc:sldMasterMk cId="2313614806" sldId="2147483672"/>
            <pc:sldLayoutMk cId="3322860655" sldId="2147483681"/>
          </pc:sldLayoutMkLst>
        </pc:sldLayoutChg>
        <pc:sldLayoutChg chg="add del replId">
          <pc:chgData name="Sidra Noureen" userId="S::sidra.noureen@ucp.edu.pk::31ddd8b4-b13e-4c0c-a128-112056ed7956" providerId="AD" clId="Web-{6E013EBF-CD24-C9DC-457F-641577E1D49F}" dt="2024-10-15T08:28:38.033" v="85"/>
          <pc:sldLayoutMkLst>
            <pc:docMk/>
            <pc:sldMasterMk cId="2313614806" sldId="2147483672"/>
            <pc:sldLayoutMk cId="3963831891" sldId="2147483682"/>
          </pc:sldLayoutMkLst>
        </pc:sldLayoutChg>
        <pc:sldLayoutChg chg="add del replId">
          <pc:chgData name="Sidra Noureen" userId="S::sidra.noureen@ucp.edu.pk::31ddd8b4-b13e-4c0c-a128-112056ed7956" providerId="AD" clId="Web-{6E013EBF-CD24-C9DC-457F-641577E1D49F}" dt="2024-10-15T08:28:38.033" v="85"/>
          <pc:sldLayoutMkLst>
            <pc:docMk/>
            <pc:sldMasterMk cId="2313614806" sldId="2147483672"/>
            <pc:sldLayoutMk cId="2199698239" sldId="2147483683"/>
          </pc:sldLayoutMkLst>
        </pc:sldLayoutChg>
      </pc:sldMasterChg>
      <pc:sldMasterChg chg="add del addSldLayout delSldLayout modSldLayout">
        <pc:chgData name="Sidra Noureen" userId="S::sidra.noureen@ucp.edu.pk::31ddd8b4-b13e-4c0c-a128-112056ed7956" providerId="AD" clId="Web-{6E013EBF-CD24-C9DC-457F-641577E1D49F}" dt="2024-10-15T08:38:59.631" v="86"/>
        <pc:sldMasterMkLst>
          <pc:docMk/>
          <pc:sldMasterMk cId="3763956764" sldId="2147483684"/>
        </pc:sldMasterMkLst>
        <pc:sldLayoutChg chg="add del mod replId">
          <pc:chgData name="Sidra Noureen" userId="S::sidra.noureen@ucp.edu.pk::31ddd8b4-b13e-4c0c-a128-112056ed7956" providerId="AD" clId="Web-{6E013EBF-CD24-C9DC-457F-641577E1D49F}" dt="2024-10-15T08:38:59.631" v="86"/>
          <pc:sldLayoutMkLst>
            <pc:docMk/>
            <pc:sldMasterMk cId="3763956764" sldId="2147483684"/>
            <pc:sldLayoutMk cId="413341690" sldId="2147483685"/>
          </pc:sldLayoutMkLst>
        </pc:sldLayoutChg>
        <pc:sldLayoutChg chg="add del mod replId">
          <pc:chgData name="Sidra Noureen" userId="S::sidra.noureen@ucp.edu.pk::31ddd8b4-b13e-4c0c-a128-112056ed7956" providerId="AD" clId="Web-{6E013EBF-CD24-C9DC-457F-641577E1D49F}" dt="2024-10-15T08:38:59.631" v="86"/>
          <pc:sldLayoutMkLst>
            <pc:docMk/>
            <pc:sldMasterMk cId="3763956764" sldId="2147483684"/>
            <pc:sldLayoutMk cId="2888249764" sldId="2147483686"/>
          </pc:sldLayoutMkLst>
        </pc:sldLayoutChg>
        <pc:sldLayoutChg chg="add del mod replId">
          <pc:chgData name="Sidra Noureen" userId="S::sidra.noureen@ucp.edu.pk::31ddd8b4-b13e-4c0c-a128-112056ed7956" providerId="AD" clId="Web-{6E013EBF-CD24-C9DC-457F-641577E1D49F}" dt="2024-10-15T08:38:59.631" v="86"/>
          <pc:sldLayoutMkLst>
            <pc:docMk/>
            <pc:sldMasterMk cId="3763956764" sldId="2147483684"/>
            <pc:sldLayoutMk cId="1842592625" sldId="2147483687"/>
          </pc:sldLayoutMkLst>
        </pc:sldLayoutChg>
        <pc:sldLayoutChg chg="add del mod replId">
          <pc:chgData name="Sidra Noureen" userId="S::sidra.noureen@ucp.edu.pk::31ddd8b4-b13e-4c0c-a128-112056ed7956" providerId="AD" clId="Web-{6E013EBF-CD24-C9DC-457F-641577E1D49F}" dt="2024-10-15T08:38:59.631" v="86"/>
          <pc:sldLayoutMkLst>
            <pc:docMk/>
            <pc:sldMasterMk cId="3763956764" sldId="2147483684"/>
            <pc:sldLayoutMk cId="258328387" sldId="2147483688"/>
          </pc:sldLayoutMkLst>
        </pc:sldLayoutChg>
        <pc:sldLayoutChg chg="add del mod replId">
          <pc:chgData name="Sidra Noureen" userId="S::sidra.noureen@ucp.edu.pk::31ddd8b4-b13e-4c0c-a128-112056ed7956" providerId="AD" clId="Web-{6E013EBF-CD24-C9DC-457F-641577E1D49F}" dt="2024-10-15T08:38:59.631" v="86"/>
          <pc:sldLayoutMkLst>
            <pc:docMk/>
            <pc:sldMasterMk cId="3763956764" sldId="2147483684"/>
            <pc:sldLayoutMk cId="3662294017" sldId="2147483689"/>
          </pc:sldLayoutMkLst>
        </pc:sldLayoutChg>
        <pc:sldLayoutChg chg="add del mod replId">
          <pc:chgData name="Sidra Noureen" userId="S::sidra.noureen@ucp.edu.pk::31ddd8b4-b13e-4c0c-a128-112056ed7956" providerId="AD" clId="Web-{6E013EBF-CD24-C9DC-457F-641577E1D49F}" dt="2024-10-15T08:38:59.631" v="86"/>
          <pc:sldLayoutMkLst>
            <pc:docMk/>
            <pc:sldMasterMk cId="3763956764" sldId="2147483684"/>
            <pc:sldLayoutMk cId="2330490224" sldId="2147483690"/>
          </pc:sldLayoutMkLst>
        </pc:sldLayoutChg>
        <pc:sldLayoutChg chg="add del mod replId">
          <pc:chgData name="Sidra Noureen" userId="S::sidra.noureen@ucp.edu.pk::31ddd8b4-b13e-4c0c-a128-112056ed7956" providerId="AD" clId="Web-{6E013EBF-CD24-C9DC-457F-641577E1D49F}" dt="2024-10-15T08:38:59.631" v="86"/>
          <pc:sldLayoutMkLst>
            <pc:docMk/>
            <pc:sldMasterMk cId="3763956764" sldId="2147483684"/>
            <pc:sldLayoutMk cId="2019779745" sldId="2147483691"/>
          </pc:sldLayoutMkLst>
        </pc:sldLayoutChg>
        <pc:sldLayoutChg chg="add del mod replId">
          <pc:chgData name="Sidra Noureen" userId="S::sidra.noureen@ucp.edu.pk::31ddd8b4-b13e-4c0c-a128-112056ed7956" providerId="AD" clId="Web-{6E013EBF-CD24-C9DC-457F-641577E1D49F}" dt="2024-10-15T08:38:59.631" v="86"/>
          <pc:sldLayoutMkLst>
            <pc:docMk/>
            <pc:sldMasterMk cId="3763956764" sldId="2147483684"/>
            <pc:sldLayoutMk cId="3439957551" sldId="2147483692"/>
          </pc:sldLayoutMkLst>
        </pc:sldLayoutChg>
        <pc:sldLayoutChg chg="add del mod replId">
          <pc:chgData name="Sidra Noureen" userId="S::sidra.noureen@ucp.edu.pk::31ddd8b4-b13e-4c0c-a128-112056ed7956" providerId="AD" clId="Web-{6E013EBF-CD24-C9DC-457F-641577E1D49F}" dt="2024-10-15T08:38:59.631" v="86"/>
          <pc:sldLayoutMkLst>
            <pc:docMk/>
            <pc:sldMasterMk cId="3763956764" sldId="2147483684"/>
            <pc:sldLayoutMk cId="1032984498" sldId="2147483693"/>
          </pc:sldLayoutMkLst>
        </pc:sldLayoutChg>
        <pc:sldLayoutChg chg="add del mod replId">
          <pc:chgData name="Sidra Noureen" userId="S::sidra.noureen@ucp.edu.pk::31ddd8b4-b13e-4c0c-a128-112056ed7956" providerId="AD" clId="Web-{6E013EBF-CD24-C9DC-457F-641577E1D49F}" dt="2024-10-15T08:38:59.631" v="86"/>
          <pc:sldLayoutMkLst>
            <pc:docMk/>
            <pc:sldMasterMk cId="3763956764" sldId="2147483684"/>
            <pc:sldLayoutMk cId="2542491094" sldId="2147483694"/>
          </pc:sldLayoutMkLst>
        </pc:sldLayoutChg>
        <pc:sldLayoutChg chg="add del mod replId">
          <pc:chgData name="Sidra Noureen" userId="S::sidra.noureen@ucp.edu.pk::31ddd8b4-b13e-4c0c-a128-112056ed7956" providerId="AD" clId="Web-{6E013EBF-CD24-C9DC-457F-641577E1D49F}" dt="2024-10-15T08:38:59.631" v="86"/>
          <pc:sldLayoutMkLst>
            <pc:docMk/>
            <pc:sldMasterMk cId="3763956764" sldId="2147483684"/>
            <pc:sldLayoutMk cId="1470734240" sldId="2147483695"/>
          </pc:sldLayoutMkLst>
        </pc:sldLayoutChg>
      </pc:sldMasterChg>
      <pc:sldMasterChg chg="add del addSldLayout delSldLayout modSldLayout">
        <pc:chgData name="Sidra Noureen" userId="S::sidra.noureen@ucp.edu.pk::31ddd8b4-b13e-4c0c-a128-112056ed7956" providerId="AD" clId="Web-{6E013EBF-CD24-C9DC-457F-641577E1D49F}" dt="2024-10-15T08:42:25.966" v="87"/>
        <pc:sldMasterMkLst>
          <pc:docMk/>
          <pc:sldMasterMk cId="3385084240" sldId="2147483696"/>
        </pc:sldMasterMkLst>
        <pc:sldLayoutChg chg="add del mod replId">
          <pc:chgData name="Sidra Noureen" userId="S::sidra.noureen@ucp.edu.pk::31ddd8b4-b13e-4c0c-a128-112056ed7956" providerId="AD" clId="Web-{6E013EBF-CD24-C9DC-457F-641577E1D49F}" dt="2024-10-15T08:42:25.966" v="87"/>
          <pc:sldLayoutMkLst>
            <pc:docMk/>
            <pc:sldMasterMk cId="3385084240" sldId="2147483696"/>
            <pc:sldLayoutMk cId="746040794" sldId="2147483697"/>
          </pc:sldLayoutMkLst>
        </pc:sldLayoutChg>
        <pc:sldLayoutChg chg="add del mod replId">
          <pc:chgData name="Sidra Noureen" userId="S::sidra.noureen@ucp.edu.pk::31ddd8b4-b13e-4c0c-a128-112056ed7956" providerId="AD" clId="Web-{6E013EBF-CD24-C9DC-457F-641577E1D49F}" dt="2024-10-15T08:42:25.966" v="87"/>
          <pc:sldLayoutMkLst>
            <pc:docMk/>
            <pc:sldMasterMk cId="3385084240" sldId="2147483696"/>
            <pc:sldLayoutMk cId="1691703510" sldId="2147483698"/>
          </pc:sldLayoutMkLst>
        </pc:sldLayoutChg>
        <pc:sldLayoutChg chg="add del mod replId">
          <pc:chgData name="Sidra Noureen" userId="S::sidra.noureen@ucp.edu.pk::31ddd8b4-b13e-4c0c-a128-112056ed7956" providerId="AD" clId="Web-{6E013EBF-CD24-C9DC-457F-641577E1D49F}" dt="2024-10-15T08:42:25.966" v="87"/>
          <pc:sldLayoutMkLst>
            <pc:docMk/>
            <pc:sldMasterMk cId="3385084240" sldId="2147483696"/>
            <pc:sldLayoutMk cId="266457027" sldId="2147483699"/>
          </pc:sldLayoutMkLst>
        </pc:sldLayoutChg>
        <pc:sldLayoutChg chg="add del mod replId">
          <pc:chgData name="Sidra Noureen" userId="S::sidra.noureen@ucp.edu.pk::31ddd8b4-b13e-4c0c-a128-112056ed7956" providerId="AD" clId="Web-{6E013EBF-CD24-C9DC-457F-641577E1D49F}" dt="2024-10-15T08:42:25.966" v="87"/>
          <pc:sldLayoutMkLst>
            <pc:docMk/>
            <pc:sldMasterMk cId="3385084240" sldId="2147483696"/>
            <pc:sldLayoutMk cId="3165744940" sldId="2147483700"/>
          </pc:sldLayoutMkLst>
        </pc:sldLayoutChg>
        <pc:sldLayoutChg chg="add del mod replId">
          <pc:chgData name="Sidra Noureen" userId="S::sidra.noureen@ucp.edu.pk::31ddd8b4-b13e-4c0c-a128-112056ed7956" providerId="AD" clId="Web-{6E013EBF-CD24-C9DC-457F-641577E1D49F}" dt="2024-10-15T08:42:25.966" v="87"/>
          <pc:sldLayoutMkLst>
            <pc:docMk/>
            <pc:sldMasterMk cId="3385084240" sldId="2147483696"/>
            <pc:sldLayoutMk cId="3801286854" sldId="2147483701"/>
          </pc:sldLayoutMkLst>
        </pc:sldLayoutChg>
        <pc:sldLayoutChg chg="add del mod replId">
          <pc:chgData name="Sidra Noureen" userId="S::sidra.noureen@ucp.edu.pk::31ddd8b4-b13e-4c0c-a128-112056ed7956" providerId="AD" clId="Web-{6E013EBF-CD24-C9DC-457F-641577E1D49F}" dt="2024-10-15T08:42:25.966" v="87"/>
          <pc:sldLayoutMkLst>
            <pc:docMk/>
            <pc:sldMasterMk cId="3385084240" sldId="2147483696"/>
            <pc:sldLayoutMk cId="2206016028" sldId="2147483702"/>
          </pc:sldLayoutMkLst>
        </pc:sldLayoutChg>
        <pc:sldLayoutChg chg="add del mod replId">
          <pc:chgData name="Sidra Noureen" userId="S::sidra.noureen@ucp.edu.pk::31ddd8b4-b13e-4c0c-a128-112056ed7956" providerId="AD" clId="Web-{6E013EBF-CD24-C9DC-457F-641577E1D49F}" dt="2024-10-15T08:42:25.966" v="87"/>
          <pc:sldLayoutMkLst>
            <pc:docMk/>
            <pc:sldMasterMk cId="3385084240" sldId="2147483696"/>
            <pc:sldLayoutMk cId="89078279" sldId="2147483703"/>
          </pc:sldLayoutMkLst>
        </pc:sldLayoutChg>
        <pc:sldLayoutChg chg="add del mod replId">
          <pc:chgData name="Sidra Noureen" userId="S::sidra.noureen@ucp.edu.pk::31ddd8b4-b13e-4c0c-a128-112056ed7956" providerId="AD" clId="Web-{6E013EBF-CD24-C9DC-457F-641577E1D49F}" dt="2024-10-15T08:42:25.966" v="87"/>
          <pc:sldLayoutMkLst>
            <pc:docMk/>
            <pc:sldMasterMk cId="3385084240" sldId="2147483696"/>
            <pc:sldLayoutMk cId="2583436814" sldId="2147483704"/>
          </pc:sldLayoutMkLst>
        </pc:sldLayoutChg>
        <pc:sldLayoutChg chg="add del mod replId">
          <pc:chgData name="Sidra Noureen" userId="S::sidra.noureen@ucp.edu.pk::31ddd8b4-b13e-4c0c-a128-112056ed7956" providerId="AD" clId="Web-{6E013EBF-CD24-C9DC-457F-641577E1D49F}" dt="2024-10-15T08:42:25.966" v="87"/>
          <pc:sldLayoutMkLst>
            <pc:docMk/>
            <pc:sldMasterMk cId="3385084240" sldId="2147483696"/>
            <pc:sldLayoutMk cId="2156727845" sldId="2147483705"/>
          </pc:sldLayoutMkLst>
        </pc:sldLayoutChg>
        <pc:sldLayoutChg chg="add del mod replId">
          <pc:chgData name="Sidra Noureen" userId="S::sidra.noureen@ucp.edu.pk::31ddd8b4-b13e-4c0c-a128-112056ed7956" providerId="AD" clId="Web-{6E013EBF-CD24-C9DC-457F-641577E1D49F}" dt="2024-10-15T08:42:25.966" v="87"/>
          <pc:sldLayoutMkLst>
            <pc:docMk/>
            <pc:sldMasterMk cId="3385084240" sldId="2147483696"/>
            <pc:sldLayoutMk cId="3228965572" sldId="2147483706"/>
          </pc:sldLayoutMkLst>
        </pc:sldLayoutChg>
        <pc:sldLayoutChg chg="add del mod replId">
          <pc:chgData name="Sidra Noureen" userId="S::sidra.noureen@ucp.edu.pk::31ddd8b4-b13e-4c0c-a128-112056ed7956" providerId="AD" clId="Web-{6E013EBF-CD24-C9DC-457F-641577E1D49F}" dt="2024-10-15T08:42:25.966" v="87"/>
          <pc:sldLayoutMkLst>
            <pc:docMk/>
            <pc:sldMasterMk cId="3385084240" sldId="2147483696"/>
            <pc:sldLayoutMk cId="3376482802" sldId="2147483707"/>
          </pc:sldLayoutMkLst>
        </pc:sldLayoutChg>
      </pc:sldMasterChg>
      <pc:sldMasterChg chg="add del addSldLayout delSldLayout modSldLayout">
        <pc:chgData name="Sidra Noureen" userId="S::sidra.noureen@ucp.edu.pk::31ddd8b4-b13e-4c0c-a128-112056ed7956" providerId="AD" clId="Web-{6E013EBF-CD24-C9DC-457F-641577E1D49F}" dt="2024-10-15T08:45:20.409" v="124"/>
        <pc:sldMasterMkLst>
          <pc:docMk/>
          <pc:sldMasterMk cId="727030363" sldId="2147483708"/>
        </pc:sldMasterMkLst>
        <pc:sldLayoutChg chg="add del mod replId">
          <pc:chgData name="Sidra Noureen" userId="S::sidra.noureen@ucp.edu.pk::31ddd8b4-b13e-4c0c-a128-112056ed7956" providerId="AD" clId="Web-{6E013EBF-CD24-C9DC-457F-641577E1D49F}" dt="2024-10-15T08:45:20.409" v="124"/>
          <pc:sldLayoutMkLst>
            <pc:docMk/>
            <pc:sldMasterMk cId="727030363" sldId="2147483708"/>
            <pc:sldLayoutMk cId="3860112186" sldId="2147483709"/>
          </pc:sldLayoutMkLst>
        </pc:sldLayoutChg>
        <pc:sldLayoutChg chg="add del mod replId">
          <pc:chgData name="Sidra Noureen" userId="S::sidra.noureen@ucp.edu.pk::31ddd8b4-b13e-4c0c-a128-112056ed7956" providerId="AD" clId="Web-{6E013EBF-CD24-C9DC-457F-641577E1D49F}" dt="2024-10-15T08:45:20.409" v="124"/>
          <pc:sldLayoutMkLst>
            <pc:docMk/>
            <pc:sldMasterMk cId="727030363" sldId="2147483708"/>
            <pc:sldLayoutMk cId="4285335320" sldId="2147483710"/>
          </pc:sldLayoutMkLst>
        </pc:sldLayoutChg>
        <pc:sldLayoutChg chg="add del mod replId">
          <pc:chgData name="Sidra Noureen" userId="S::sidra.noureen@ucp.edu.pk::31ddd8b4-b13e-4c0c-a128-112056ed7956" providerId="AD" clId="Web-{6E013EBF-CD24-C9DC-457F-641577E1D49F}" dt="2024-10-15T08:45:20.409" v="124"/>
          <pc:sldLayoutMkLst>
            <pc:docMk/>
            <pc:sldMasterMk cId="727030363" sldId="2147483708"/>
            <pc:sldLayoutMk cId="4257193717" sldId="2147483711"/>
          </pc:sldLayoutMkLst>
        </pc:sldLayoutChg>
        <pc:sldLayoutChg chg="add del mod replId">
          <pc:chgData name="Sidra Noureen" userId="S::sidra.noureen@ucp.edu.pk::31ddd8b4-b13e-4c0c-a128-112056ed7956" providerId="AD" clId="Web-{6E013EBF-CD24-C9DC-457F-641577E1D49F}" dt="2024-10-15T08:45:20.409" v="124"/>
          <pc:sldLayoutMkLst>
            <pc:docMk/>
            <pc:sldMasterMk cId="727030363" sldId="2147483708"/>
            <pc:sldLayoutMk cId="259497992" sldId="2147483712"/>
          </pc:sldLayoutMkLst>
        </pc:sldLayoutChg>
        <pc:sldLayoutChg chg="add del mod replId">
          <pc:chgData name="Sidra Noureen" userId="S::sidra.noureen@ucp.edu.pk::31ddd8b4-b13e-4c0c-a128-112056ed7956" providerId="AD" clId="Web-{6E013EBF-CD24-C9DC-457F-641577E1D49F}" dt="2024-10-15T08:45:20.409" v="124"/>
          <pc:sldLayoutMkLst>
            <pc:docMk/>
            <pc:sldMasterMk cId="727030363" sldId="2147483708"/>
            <pc:sldLayoutMk cId="531596628" sldId="2147483713"/>
          </pc:sldLayoutMkLst>
        </pc:sldLayoutChg>
        <pc:sldLayoutChg chg="add del mod replId">
          <pc:chgData name="Sidra Noureen" userId="S::sidra.noureen@ucp.edu.pk::31ddd8b4-b13e-4c0c-a128-112056ed7956" providerId="AD" clId="Web-{6E013EBF-CD24-C9DC-457F-641577E1D49F}" dt="2024-10-15T08:45:20.409" v="124"/>
          <pc:sldLayoutMkLst>
            <pc:docMk/>
            <pc:sldMasterMk cId="727030363" sldId="2147483708"/>
            <pc:sldLayoutMk cId="1760634753" sldId="2147483714"/>
          </pc:sldLayoutMkLst>
        </pc:sldLayoutChg>
        <pc:sldLayoutChg chg="add del mod replId">
          <pc:chgData name="Sidra Noureen" userId="S::sidra.noureen@ucp.edu.pk::31ddd8b4-b13e-4c0c-a128-112056ed7956" providerId="AD" clId="Web-{6E013EBF-CD24-C9DC-457F-641577E1D49F}" dt="2024-10-15T08:45:20.409" v="124"/>
          <pc:sldLayoutMkLst>
            <pc:docMk/>
            <pc:sldMasterMk cId="727030363" sldId="2147483708"/>
            <pc:sldLayoutMk cId="1129244222" sldId="2147483715"/>
          </pc:sldLayoutMkLst>
        </pc:sldLayoutChg>
        <pc:sldLayoutChg chg="add del mod replId">
          <pc:chgData name="Sidra Noureen" userId="S::sidra.noureen@ucp.edu.pk::31ddd8b4-b13e-4c0c-a128-112056ed7956" providerId="AD" clId="Web-{6E013EBF-CD24-C9DC-457F-641577E1D49F}" dt="2024-10-15T08:45:20.409" v="124"/>
          <pc:sldLayoutMkLst>
            <pc:docMk/>
            <pc:sldMasterMk cId="727030363" sldId="2147483708"/>
            <pc:sldLayoutMk cId="1312216037" sldId="2147483716"/>
          </pc:sldLayoutMkLst>
        </pc:sldLayoutChg>
        <pc:sldLayoutChg chg="add del mod replId">
          <pc:chgData name="Sidra Noureen" userId="S::sidra.noureen@ucp.edu.pk::31ddd8b4-b13e-4c0c-a128-112056ed7956" providerId="AD" clId="Web-{6E013EBF-CD24-C9DC-457F-641577E1D49F}" dt="2024-10-15T08:45:20.409" v="124"/>
          <pc:sldLayoutMkLst>
            <pc:docMk/>
            <pc:sldMasterMk cId="727030363" sldId="2147483708"/>
            <pc:sldLayoutMk cId="1295340717" sldId="2147483717"/>
          </pc:sldLayoutMkLst>
        </pc:sldLayoutChg>
        <pc:sldLayoutChg chg="add del mod replId">
          <pc:chgData name="Sidra Noureen" userId="S::sidra.noureen@ucp.edu.pk::31ddd8b4-b13e-4c0c-a128-112056ed7956" providerId="AD" clId="Web-{6E013EBF-CD24-C9DC-457F-641577E1D49F}" dt="2024-10-15T08:45:20.409" v="124"/>
          <pc:sldLayoutMkLst>
            <pc:docMk/>
            <pc:sldMasterMk cId="727030363" sldId="2147483708"/>
            <pc:sldLayoutMk cId="1733004128" sldId="2147483718"/>
          </pc:sldLayoutMkLst>
        </pc:sldLayoutChg>
        <pc:sldLayoutChg chg="add del mod replId">
          <pc:chgData name="Sidra Noureen" userId="S::sidra.noureen@ucp.edu.pk::31ddd8b4-b13e-4c0c-a128-112056ed7956" providerId="AD" clId="Web-{6E013EBF-CD24-C9DC-457F-641577E1D49F}" dt="2024-10-15T08:45:20.409" v="124"/>
          <pc:sldLayoutMkLst>
            <pc:docMk/>
            <pc:sldMasterMk cId="727030363" sldId="2147483708"/>
            <pc:sldLayoutMk cId="2096233126" sldId="2147483719"/>
          </pc:sldLayoutMkLst>
        </pc:sldLayoutChg>
      </pc:sldMasterChg>
      <pc:sldMasterChg chg="add del addSldLayout delSldLayout modSldLayout">
        <pc:chgData name="Sidra Noureen" userId="S::sidra.noureen@ucp.edu.pk::31ddd8b4-b13e-4c0c-a128-112056ed7956" providerId="AD" clId="Web-{6E013EBF-CD24-C9DC-457F-641577E1D49F}" dt="2024-10-15T08:49:34.871" v="145"/>
        <pc:sldMasterMkLst>
          <pc:docMk/>
          <pc:sldMasterMk cId="4241594431" sldId="2147483720"/>
        </pc:sldMasterMkLst>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97285147" sldId="2147483721"/>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1046229909" sldId="2147483722"/>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4120720813" sldId="2147483723"/>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4034065499" sldId="2147483724"/>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1942030491" sldId="2147483725"/>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2580266155" sldId="2147483726"/>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431362499" sldId="2147483727"/>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1986297931" sldId="2147483728"/>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690038375" sldId="2147483729"/>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951757123" sldId="2147483730"/>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1448253531" sldId="2147483731"/>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55851110" sldId="2147483732"/>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312423162" sldId="2147483733"/>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2956382390" sldId="2147483734"/>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1596515603" sldId="2147483735"/>
          </pc:sldLayoutMkLst>
        </pc:sldLayoutChg>
        <pc:sldLayoutChg chg="add del mod replId">
          <pc:chgData name="Sidra Noureen" userId="S::sidra.noureen@ucp.edu.pk::31ddd8b4-b13e-4c0c-a128-112056ed7956" providerId="AD" clId="Web-{6E013EBF-CD24-C9DC-457F-641577E1D49F}" dt="2024-10-15T08:49:34.871" v="145"/>
          <pc:sldLayoutMkLst>
            <pc:docMk/>
            <pc:sldMasterMk cId="4241594431" sldId="2147483720"/>
            <pc:sldLayoutMk cId="2816195576" sldId="2147483736"/>
          </pc:sldLayoutMkLst>
        </pc:sldLayoutChg>
      </pc:sldMasterChg>
      <pc:sldMasterChg chg="add del addSldLayout delSldLayout modSldLayout">
        <pc:chgData name="Sidra Noureen" userId="S::sidra.noureen@ucp.edu.pk::31ddd8b4-b13e-4c0c-a128-112056ed7956" providerId="AD" clId="Web-{6E013EBF-CD24-C9DC-457F-641577E1D49F}" dt="2024-10-15T08:49:34.871" v="145"/>
        <pc:sldMasterMkLst>
          <pc:docMk/>
          <pc:sldMasterMk cId="2612539786" sldId="2147483737"/>
        </pc:sldMasterMkLst>
        <pc:sldLayoutChg chg="add del mod replId">
          <pc:chgData name="Sidra Noureen" userId="S::sidra.noureen@ucp.edu.pk::31ddd8b4-b13e-4c0c-a128-112056ed7956" providerId="AD" clId="Web-{6E013EBF-CD24-C9DC-457F-641577E1D49F}" dt="2024-10-15T08:49:34.871" v="145"/>
          <pc:sldLayoutMkLst>
            <pc:docMk/>
            <pc:sldMasterMk cId="2612539786" sldId="2147483737"/>
            <pc:sldLayoutMk cId="3920168098" sldId="2147483738"/>
          </pc:sldLayoutMkLst>
        </pc:sldLayoutChg>
        <pc:sldLayoutChg chg="add del mod replId">
          <pc:chgData name="Sidra Noureen" userId="S::sidra.noureen@ucp.edu.pk::31ddd8b4-b13e-4c0c-a128-112056ed7956" providerId="AD" clId="Web-{6E013EBF-CD24-C9DC-457F-641577E1D49F}" dt="2024-10-15T08:49:34.871" v="145"/>
          <pc:sldLayoutMkLst>
            <pc:docMk/>
            <pc:sldMasterMk cId="2612539786" sldId="2147483737"/>
            <pc:sldLayoutMk cId="1464661622" sldId="2147483739"/>
          </pc:sldLayoutMkLst>
        </pc:sldLayoutChg>
        <pc:sldLayoutChg chg="add del mod replId">
          <pc:chgData name="Sidra Noureen" userId="S::sidra.noureen@ucp.edu.pk::31ddd8b4-b13e-4c0c-a128-112056ed7956" providerId="AD" clId="Web-{6E013EBF-CD24-C9DC-457F-641577E1D49F}" dt="2024-10-15T08:49:34.871" v="145"/>
          <pc:sldLayoutMkLst>
            <pc:docMk/>
            <pc:sldMasterMk cId="2612539786" sldId="2147483737"/>
            <pc:sldLayoutMk cId="1891775203" sldId="2147483740"/>
          </pc:sldLayoutMkLst>
        </pc:sldLayoutChg>
        <pc:sldLayoutChg chg="add del mod replId">
          <pc:chgData name="Sidra Noureen" userId="S::sidra.noureen@ucp.edu.pk::31ddd8b4-b13e-4c0c-a128-112056ed7956" providerId="AD" clId="Web-{6E013EBF-CD24-C9DC-457F-641577E1D49F}" dt="2024-10-15T08:49:34.871" v="145"/>
          <pc:sldLayoutMkLst>
            <pc:docMk/>
            <pc:sldMasterMk cId="2612539786" sldId="2147483737"/>
            <pc:sldLayoutMk cId="4068525685" sldId="2147483741"/>
          </pc:sldLayoutMkLst>
        </pc:sldLayoutChg>
        <pc:sldLayoutChg chg="add del mod replId">
          <pc:chgData name="Sidra Noureen" userId="S::sidra.noureen@ucp.edu.pk::31ddd8b4-b13e-4c0c-a128-112056ed7956" providerId="AD" clId="Web-{6E013EBF-CD24-C9DC-457F-641577E1D49F}" dt="2024-10-15T08:49:34.871" v="145"/>
          <pc:sldLayoutMkLst>
            <pc:docMk/>
            <pc:sldMasterMk cId="2612539786" sldId="2147483737"/>
            <pc:sldLayoutMk cId="324062934" sldId="2147483742"/>
          </pc:sldLayoutMkLst>
        </pc:sldLayoutChg>
        <pc:sldLayoutChg chg="add del mod replId">
          <pc:chgData name="Sidra Noureen" userId="S::sidra.noureen@ucp.edu.pk::31ddd8b4-b13e-4c0c-a128-112056ed7956" providerId="AD" clId="Web-{6E013EBF-CD24-C9DC-457F-641577E1D49F}" dt="2024-10-15T08:49:34.871" v="145"/>
          <pc:sldLayoutMkLst>
            <pc:docMk/>
            <pc:sldMasterMk cId="2612539786" sldId="2147483737"/>
            <pc:sldLayoutMk cId="4133880818" sldId="2147483743"/>
          </pc:sldLayoutMkLst>
        </pc:sldLayoutChg>
        <pc:sldLayoutChg chg="add del mod replId">
          <pc:chgData name="Sidra Noureen" userId="S::sidra.noureen@ucp.edu.pk::31ddd8b4-b13e-4c0c-a128-112056ed7956" providerId="AD" clId="Web-{6E013EBF-CD24-C9DC-457F-641577E1D49F}" dt="2024-10-15T08:49:34.871" v="145"/>
          <pc:sldLayoutMkLst>
            <pc:docMk/>
            <pc:sldMasterMk cId="2612539786" sldId="2147483737"/>
            <pc:sldLayoutMk cId="2282238753" sldId="2147483744"/>
          </pc:sldLayoutMkLst>
        </pc:sldLayoutChg>
        <pc:sldLayoutChg chg="add del mod replId">
          <pc:chgData name="Sidra Noureen" userId="S::sidra.noureen@ucp.edu.pk::31ddd8b4-b13e-4c0c-a128-112056ed7956" providerId="AD" clId="Web-{6E013EBF-CD24-C9DC-457F-641577E1D49F}" dt="2024-10-15T08:49:34.871" v="145"/>
          <pc:sldLayoutMkLst>
            <pc:docMk/>
            <pc:sldMasterMk cId="2612539786" sldId="2147483737"/>
            <pc:sldLayoutMk cId="593888585" sldId="2147483745"/>
          </pc:sldLayoutMkLst>
        </pc:sldLayoutChg>
        <pc:sldLayoutChg chg="add del mod replId">
          <pc:chgData name="Sidra Noureen" userId="S::sidra.noureen@ucp.edu.pk::31ddd8b4-b13e-4c0c-a128-112056ed7956" providerId="AD" clId="Web-{6E013EBF-CD24-C9DC-457F-641577E1D49F}" dt="2024-10-15T08:49:34.871" v="145"/>
          <pc:sldLayoutMkLst>
            <pc:docMk/>
            <pc:sldMasterMk cId="2612539786" sldId="2147483737"/>
            <pc:sldLayoutMk cId="3050458272" sldId="2147483746"/>
          </pc:sldLayoutMkLst>
        </pc:sldLayoutChg>
        <pc:sldLayoutChg chg="add del mod replId">
          <pc:chgData name="Sidra Noureen" userId="S::sidra.noureen@ucp.edu.pk::31ddd8b4-b13e-4c0c-a128-112056ed7956" providerId="AD" clId="Web-{6E013EBF-CD24-C9DC-457F-641577E1D49F}" dt="2024-10-15T08:49:34.871" v="145"/>
          <pc:sldLayoutMkLst>
            <pc:docMk/>
            <pc:sldMasterMk cId="2612539786" sldId="2147483737"/>
            <pc:sldLayoutMk cId="4182750077" sldId="2147483747"/>
          </pc:sldLayoutMkLst>
        </pc:sldLayoutChg>
        <pc:sldLayoutChg chg="add del mod replId">
          <pc:chgData name="Sidra Noureen" userId="S::sidra.noureen@ucp.edu.pk::31ddd8b4-b13e-4c0c-a128-112056ed7956" providerId="AD" clId="Web-{6E013EBF-CD24-C9DC-457F-641577E1D49F}" dt="2024-10-15T08:49:34.871" v="145"/>
          <pc:sldLayoutMkLst>
            <pc:docMk/>
            <pc:sldMasterMk cId="2612539786" sldId="2147483737"/>
            <pc:sldLayoutMk cId="3404051889" sldId="2147483748"/>
          </pc:sldLayoutMkLst>
        </pc:sldLayoutChg>
      </pc:sldMasterChg>
      <pc:sldMasterChg chg="add del addSldLayout delSldLayout modSldLayout">
        <pc:chgData name="Sidra Noureen" userId="S::sidra.noureen@ucp.edu.pk::31ddd8b4-b13e-4c0c-a128-112056ed7956" providerId="AD" clId="Web-{6E013EBF-CD24-C9DC-457F-641577E1D49F}" dt="2024-10-15T08:49:28.277" v="144"/>
        <pc:sldMasterMkLst>
          <pc:docMk/>
          <pc:sldMasterMk cId="2756576524" sldId="2147483749"/>
        </pc:sldMasterMkLst>
        <pc:sldLayoutChg chg="add del mod replId">
          <pc:chgData name="Sidra Noureen" userId="S::sidra.noureen@ucp.edu.pk::31ddd8b4-b13e-4c0c-a128-112056ed7956" providerId="AD" clId="Web-{6E013EBF-CD24-C9DC-457F-641577E1D49F}" dt="2024-10-15T08:49:28.277" v="144"/>
          <pc:sldLayoutMkLst>
            <pc:docMk/>
            <pc:sldMasterMk cId="2756576524" sldId="2147483749"/>
            <pc:sldLayoutMk cId="3227393344" sldId="2147483750"/>
          </pc:sldLayoutMkLst>
        </pc:sldLayoutChg>
        <pc:sldLayoutChg chg="add del mod replId">
          <pc:chgData name="Sidra Noureen" userId="S::sidra.noureen@ucp.edu.pk::31ddd8b4-b13e-4c0c-a128-112056ed7956" providerId="AD" clId="Web-{6E013EBF-CD24-C9DC-457F-641577E1D49F}" dt="2024-10-15T08:49:28.277" v="144"/>
          <pc:sldLayoutMkLst>
            <pc:docMk/>
            <pc:sldMasterMk cId="2756576524" sldId="2147483749"/>
            <pc:sldLayoutMk cId="179177329" sldId="2147483751"/>
          </pc:sldLayoutMkLst>
        </pc:sldLayoutChg>
        <pc:sldLayoutChg chg="add del mod replId">
          <pc:chgData name="Sidra Noureen" userId="S::sidra.noureen@ucp.edu.pk::31ddd8b4-b13e-4c0c-a128-112056ed7956" providerId="AD" clId="Web-{6E013EBF-CD24-C9DC-457F-641577E1D49F}" dt="2024-10-15T08:49:28.277" v="144"/>
          <pc:sldLayoutMkLst>
            <pc:docMk/>
            <pc:sldMasterMk cId="2756576524" sldId="2147483749"/>
            <pc:sldLayoutMk cId="2731662493" sldId="2147483752"/>
          </pc:sldLayoutMkLst>
        </pc:sldLayoutChg>
        <pc:sldLayoutChg chg="add del mod replId">
          <pc:chgData name="Sidra Noureen" userId="S::sidra.noureen@ucp.edu.pk::31ddd8b4-b13e-4c0c-a128-112056ed7956" providerId="AD" clId="Web-{6E013EBF-CD24-C9DC-457F-641577E1D49F}" dt="2024-10-15T08:49:28.277" v="144"/>
          <pc:sldLayoutMkLst>
            <pc:docMk/>
            <pc:sldMasterMk cId="2756576524" sldId="2147483749"/>
            <pc:sldLayoutMk cId="1370723970" sldId="2147483753"/>
          </pc:sldLayoutMkLst>
        </pc:sldLayoutChg>
        <pc:sldLayoutChg chg="add del mod replId">
          <pc:chgData name="Sidra Noureen" userId="S::sidra.noureen@ucp.edu.pk::31ddd8b4-b13e-4c0c-a128-112056ed7956" providerId="AD" clId="Web-{6E013EBF-CD24-C9DC-457F-641577E1D49F}" dt="2024-10-15T08:49:28.277" v="144"/>
          <pc:sldLayoutMkLst>
            <pc:docMk/>
            <pc:sldMasterMk cId="2756576524" sldId="2147483749"/>
            <pc:sldLayoutMk cId="828634229" sldId="2147483754"/>
          </pc:sldLayoutMkLst>
        </pc:sldLayoutChg>
        <pc:sldLayoutChg chg="add del mod replId">
          <pc:chgData name="Sidra Noureen" userId="S::sidra.noureen@ucp.edu.pk::31ddd8b4-b13e-4c0c-a128-112056ed7956" providerId="AD" clId="Web-{6E013EBF-CD24-C9DC-457F-641577E1D49F}" dt="2024-10-15T08:49:28.277" v="144"/>
          <pc:sldLayoutMkLst>
            <pc:docMk/>
            <pc:sldMasterMk cId="2756576524" sldId="2147483749"/>
            <pc:sldLayoutMk cId="1711434842" sldId="2147483755"/>
          </pc:sldLayoutMkLst>
        </pc:sldLayoutChg>
        <pc:sldLayoutChg chg="add del mod replId">
          <pc:chgData name="Sidra Noureen" userId="S::sidra.noureen@ucp.edu.pk::31ddd8b4-b13e-4c0c-a128-112056ed7956" providerId="AD" clId="Web-{6E013EBF-CD24-C9DC-457F-641577E1D49F}" dt="2024-10-15T08:49:28.277" v="144"/>
          <pc:sldLayoutMkLst>
            <pc:docMk/>
            <pc:sldMasterMk cId="2756576524" sldId="2147483749"/>
            <pc:sldLayoutMk cId="3843629833" sldId="2147483756"/>
          </pc:sldLayoutMkLst>
        </pc:sldLayoutChg>
        <pc:sldLayoutChg chg="add del mod replId">
          <pc:chgData name="Sidra Noureen" userId="S::sidra.noureen@ucp.edu.pk::31ddd8b4-b13e-4c0c-a128-112056ed7956" providerId="AD" clId="Web-{6E013EBF-CD24-C9DC-457F-641577E1D49F}" dt="2024-10-15T08:49:28.277" v="144"/>
          <pc:sldLayoutMkLst>
            <pc:docMk/>
            <pc:sldMasterMk cId="2756576524" sldId="2147483749"/>
            <pc:sldLayoutMk cId="2235402067" sldId="2147483757"/>
          </pc:sldLayoutMkLst>
        </pc:sldLayoutChg>
        <pc:sldLayoutChg chg="add del mod replId">
          <pc:chgData name="Sidra Noureen" userId="S::sidra.noureen@ucp.edu.pk::31ddd8b4-b13e-4c0c-a128-112056ed7956" providerId="AD" clId="Web-{6E013EBF-CD24-C9DC-457F-641577E1D49F}" dt="2024-10-15T08:49:28.277" v="144"/>
          <pc:sldLayoutMkLst>
            <pc:docMk/>
            <pc:sldMasterMk cId="2756576524" sldId="2147483749"/>
            <pc:sldLayoutMk cId="4130863186" sldId="2147483758"/>
          </pc:sldLayoutMkLst>
        </pc:sldLayoutChg>
        <pc:sldLayoutChg chg="add del mod replId">
          <pc:chgData name="Sidra Noureen" userId="S::sidra.noureen@ucp.edu.pk::31ddd8b4-b13e-4c0c-a128-112056ed7956" providerId="AD" clId="Web-{6E013EBF-CD24-C9DC-457F-641577E1D49F}" dt="2024-10-15T08:49:28.277" v="144"/>
          <pc:sldLayoutMkLst>
            <pc:docMk/>
            <pc:sldMasterMk cId="2756576524" sldId="2147483749"/>
            <pc:sldLayoutMk cId="2370090799" sldId="2147483759"/>
          </pc:sldLayoutMkLst>
        </pc:sldLayoutChg>
        <pc:sldLayoutChg chg="add del mod replId">
          <pc:chgData name="Sidra Noureen" userId="S::sidra.noureen@ucp.edu.pk::31ddd8b4-b13e-4c0c-a128-112056ed7956" providerId="AD" clId="Web-{6E013EBF-CD24-C9DC-457F-641577E1D49F}" dt="2024-10-15T08:49:28.277" v="144"/>
          <pc:sldLayoutMkLst>
            <pc:docMk/>
            <pc:sldMasterMk cId="2756576524" sldId="2147483749"/>
            <pc:sldLayoutMk cId="1269004903" sldId="2147483760"/>
          </pc:sldLayoutMkLst>
        </pc:sldLayoutChg>
      </pc:sldMasterChg>
      <pc:sldMasterChg chg="add del addSldLayout delSldLayout modSldLayout">
        <pc:chgData name="Sidra Noureen" userId="S::sidra.noureen@ucp.edu.pk::31ddd8b4-b13e-4c0c-a128-112056ed7956" providerId="AD" clId="Web-{6E013EBF-CD24-C9DC-457F-641577E1D49F}" dt="2024-10-15T08:49:11.698" v="138"/>
        <pc:sldMasterMkLst>
          <pc:docMk/>
          <pc:sldMasterMk cId="4082998969" sldId="2147483761"/>
        </pc:sldMasterMkLst>
        <pc:sldLayoutChg chg="add del mod replId">
          <pc:chgData name="Sidra Noureen" userId="S::sidra.noureen@ucp.edu.pk::31ddd8b4-b13e-4c0c-a128-112056ed7956" providerId="AD" clId="Web-{6E013EBF-CD24-C9DC-457F-641577E1D49F}" dt="2024-10-15T08:49:11.698" v="138"/>
          <pc:sldLayoutMkLst>
            <pc:docMk/>
            <pc:sldMasterMk cId="4082998969" sldId="2147483761"/>
            <pc:sldLayoutMk cId="1581506014" sldId="2147483762"/>
          </pc:sldLayoutMkLst>
        </pc:sldLayoutChg>
        <pc:sldLayoutChg chg="add del mod replId">
          <pc:chgData name="Sidra Noureen" userId="S::sidra.noureen@ucp.edu.pk::31ddd8b4-b13e-4c0c-a128-112056ed7956" providerId="AD" clId="Web-{6E013EBF-CD24-C9DC-457F-641577E1D49F}" dt="2024-10-15T08:49:11.698" v="138"/>
          <pc:sldLayoutMkLst>
            <pc:docMk/>
            <pc:sldMasterMk cId="4082998969" sldId="2147483761"/>
            <pc:sldLayoutMk cId="676059476" sldId="2147483763"/>
          </pc:sldLayoutMkLst>
        </pc:sldLayoutChg>
        <pc:sldLayoutChg chg="add del mod replId">
          <pc:chgData name="Sidra Noureen" userId="S::sidra.noureen@ucp.edu.pk::31ddd8b4-b13e-4c0c-a128-112056ed7956" providerId="AD" clId="Web-{6E013EBF-CD24-C9DC-457F-641577E1D49F}" dt="2024-10-15T08:49:11.698" v="138"/>
          <pc:sldLayoutMkLst>
            <pc:docMk/>
            <pc:sldMasterMk cId="4082998969" sldId="2147483761"/>
            <pc:sldLayoutMk cId="2921685469" sldId="2147483764"/>
          </pc:sldLayoutMkLst>
        </pc:sldLayoutChg>
        <pc:sldLayoutChg chg="add del mod replId">
          <pc:chgData name="Sidra Noureen" userId="S::sidra.noureen@ucp.edu.pk::31ddd8b4-b13e-4c0c-a128-112056ed7956" providerId="AD" clId="Web-{6E013EBF-CD24-C9DC-457F-641577E1D49F}" dt="2024-10-15T08:49:11.698" v="138"/>
          <pc:sldLayoutMkLst>
            <pc:docMk/>
            <pc:sldMasterMk cId="4082998969" sldId="2147483761"/>
            <pc:sldLayoutMk cId="1343323911" sldId="2147483765"/>
          </pc:sldLayoutMkLst>
        </pc:sldLayoutChg>
        <pc:sldLayoutChg chg="add del mod replId">
          <pc:chgData name="Sidra Noureen" userId="S::sidra.noureen@ucp.edu.pk::31ddd8b4-b13e-4c0c-a128-112056ed7956" providerId="AD" clId="Web-{6E013EBF-CD24-C9DC-457F-641577E1D49F}" dt="2024-10-15T08:49:11.698" v="138"/>
          <pc:sldLayoutMkLst>
            <pc:docMk/>
            <pc:sldMasterMk cId="4082998969" sldId="2147483761"/>
            <pc:sldLayoutMk cId="3171377579" sldId="2147483766"/>
          </pc:sldLayoutMkLst>
        </pc:sldLayoutChg>
        <pc:sldLayoutChg chg="add del mod replId">
          <pc:chgData name="Sidra Noureen" userId="S::sidra.noureen@ucp.edu.pk::31ddd8b4-b13e-4c0c-a128-112056ed7956" providerId="AD" clId="Web-{6E013EBF-CD24-C9DC-457F-641577E1D49F}" dt="2024-10-15T08:49:11.698" v="138"/>
          <pc:sldLayoutMkLst>
            <pc:docMk/>
            <pc:sldMasterMk cId="4082998969" sldId="2147483761"/>
            <pc:sldLayoutMk cId="3688392964" sldId="2147483767"/>
          </pc:sldLayoutMkLst>
        </pc:sldLayoutChg>
        <pc:sldLayoutChg chg="add del mod replId">
          <pc:chgData name="Sidra Noureen" userId="S::sidra.noureen@ucp.edu.pk::31ddd8b4-b13e-4c0c-a128-112056ed7956" providerId="AD" clId="Web-{6E013EBF-CD24-C9DC-457F-641577E1D49F}" dt="2024-10-15T08:49:11.698" v="138"/>
          <pc:sldLayoutMkLst>
            <pc:docMk/>
            <pc:sldMasterMk cId="4082998969" sldId="2147483761"/>
            <pc:sldLayoutMk cId="4273952978" sldId="2147483768"/>
          </pc:sldLayoutMkLst>
        </pc:sldLayoutChg>
        <pc:sldLayoutChg chg="add del mod replId">
          <pc:chgData name="Sidra Noureen" userId="S::sidra.noureen@ucp.edu.pk::31ddd8b4-b13e-4c0c-a128-112056ed7956" providerId="AD" clId="Web-{6E013EBF-CD24-C9DC-457F-641577E1D49F}" dt="2024-10-15T08:49:11.698" v="138"/>
          <pc:sldLayoutMkLst>
            <pc:docMk/>
            <pc:sldMasterMk cId="4082998969" sldId="2147483761"/>
            <pc:sldLayoutMk cId="2282495415" sldId="2147483769"/>
          </pc:sldLayoutMkLst>
        </pc:sldLayoutChg>
        <pc:sldLayoutChg chg="add del mod replId">
          <pc:chgData name="Sidra Noureen" userId="S::sidra.noureen@ucp.edu.pk::31ddd8b4-b13e-4c0c-a128-112056ed7956" providerId="AD" clId="Web-{6E013EBF-CD24-C9DC-457F-641577E1D49F}" dt="2024-10-15T08:49:11.698" v="138"/>
          <pc:sldLayoutMkLst>
            <pc:docMk/>
            <pc:sldMasterMk cId="4082998969" sldId="2147483761"/>
            <pc:sldLayoutMk cId="2218086965" sldId="2147483770"/>
          </pc:sldLayoutMkLst>
        </pc:sldLayoutChg>
        <pc:sldLayoutChg chg="add del mod replId">
          <pc:chgData name="Sidra Noureen" userId="S::sidra.noureen@ucp.edu.pk::31ddd8b4-b13e-4c0c-a128-112056ed7956" providerId="AD" clId="Web-{6E013EBF-CD24-C9DC-457F-641577E1D49F}" dt="2024-10-15T08:49:11.698" v="138"/>
          <pc:sldLayoutMkLst>
            <pc:docMk/>
            <pc:sldMasterMk cId="4082998969" sldId="2147483761"/>
            <pc:sldLayoutMk cId="2336063242" sldId="2147483771"/>
          </pc:sldLayoutMkLst>
        </pc:sldLayoutChg>
        <pc:sldLayoutChg chg="add del mod replId">
          <pc:chgData name="Sidra Noureen" userId="S::sidra.noureen@ucp.edu.pk::31ddd8b4-b13e-4c0c-a128-112056ed7956" providerId="AD" clId="Web-{6E013EBF-CD24-C9DC-457F-641577E1D49F}" dt="2024-10-15T08:49:11.698" v="138"/>
          <pc:sldLayoutMkLst>
            <pc:docMk/>
            <pc:sldMasterMk cId="4082998969" sldId="2147483761"/>
            <pc:sldLayoutMk cId="2947772763" sldId="2147483772"/>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5A1ABA-F6AF-4A02-B7B4-3F3FB6ED7DF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B4CDDCB-2418-4B9B-B14A-7FC27400A78C}">
      <dgm:prSet/>
      <dgm:spPr/>
      <dgm:t>
        <a:bodyPr/>
        <a:lstStyle/>
        <a:p>
          <a:r>
            <a:rPr lang="en-US" b="1"/>
            <a:t>Computing</a:t>
          </a:r>
          <a:r>
            <a:rPr lang="en-US"/>
            <a:t> is any Problem-oriented activity requiring, benefiting from, or creating algorithmic processes - e.g. through computers.</a:t>
          </a:r>
        </a:p>
      </dgm:t>
    </dgm:pt>
    <dgm:pt modelId="{A9FAA680-3AE3-42CD-8958-3D1079829262}" type="parTrans" cxnId="{D2BC8D4E-F46A-482E-BF10-4F8D12201540}">
      <dgm:prSet/>
      <dgm:spPr/>
      <dgm:t>
        <a:bodyPr/>
        <a:lstStyle/>
        <a:p>
          <a:endParaRPr lang="en-US"/>
        </a:p>
      </dgm:t>
    </dgm:pt>
    <dgm:pt modelId="{E0AF15AD-20CA-447D-A3AF-551DBA9ED72D}" type="sibTrans" cxnId="{D2BC8D4E-F46A-482E-BF10-4F8D12201540}">
      <dgm:prSet/>
      <dgm:spPr/>
      <dgm:t>
        <a:bodyPr/>
        <a:lstStyle/>
        <a:p>
          <a:endParaRPr lang="en-US"/>
        </a:p>
      </dgm:t>
    </dgm:pt>
    <dgm:pt modelId="{4581C219-AD9B-486A-8B64-EE7461BB3900}">
      <dgm:prSet/>
      <dgm:spPr/>
      <dgm:t>
        <a:bodyPr/>
        <a:lstStyle/>
        <a:p>
          <a:r>
            <a:rPr lang="en-US" dirty="0"/>
            <a:t>"In a general way, we can define computing to mean any goal-oriented activity requiring, benefiting from, or creating computers.</a:t>
          </a:r>
        </a:p>
      </dgm:t>
    </dgm:pt>
    <dgm:pt modelId="{850DF268-0EE0-4763-8D7B-5039C49559BA}" type="parTrans" cxnId="{4278489F-594C-4B2A-BD67-7F9BCB14368D}">
      <dgm:prSet/>
      <dgm:spPr/>
      <dgm:t>
        <a:bodyPr/>
        <a:lstStyle/>
        <a:p>
          <a:endParaRPr lang="en-US"/>
        </a:p>
      </dgm:t>
    </dgm:pt>
    <dgm:pt modelId="{A305EAC1-D91C-4EF5-BD8D-23FE37E4A8C3}" type="sibTrans" cxnId="{4278489F-594C-4B2A-BD67-7F9BCB14368D}">
      <dgm:prSet/>
      <dgm:spPr/>
      <dgm:t>
        <a:bodyPr/>
        <a:lstStyle/>
        <a:p>
          <a:endParaRPr lang="en-US"/>
        </a:p>
      </dgm:t>
    </dgm:pt>
    <dgm:pt modelId="{B13640C0-BC5D-4D7F-9133-EAD33BAF8E6B}" type="pres">
      <dgm:prSet presAssocID="{EB5A1ABA-F6AF-4A02-B7B4-3F3FB6ED7DF5}" presName="root" presStyleCnt="0">
        <dgm:presLayoutVars>
          <dgm:dir/>
          <dgm:resizeHandles val="exact"/>
        </dgm:presLayoutVars>
      </dgm:prSet>
      <dgm:spPr/>
    </dgm:pt>
    <dgm:pt modelId="{1CB1043F-D9DD-41A9-8DE6-59DFE1D3308E}" type="pres">
      <dgm:prSet presAssocID="{CB4CDDCB-2418-4B9B-B14A-7FC27400A78C}" presName="compNode" presStyleCnt="0"/>
      <dgm:spPr/>
    </dgm:pt>
    <dgm:pt modelId="{34344CCE-D8F7-4F4D-BC3F-BEC2E250BC31}" type="pres">
      <dgm:prSet presAssocID="{CB4CDDCB-2418-4B9B-B14A-7FC27400A78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976105A3-F249-4221-AA59-61889DFB61EB}" type="pres">
      <dgm:prSet presAssocID="{CB4CDDCB-2418-4B9B-B14A-7FC27400A78C}" presName="spaceRect" presStyleCnt="0"/>
      <dgm:spPr/>
    </dgm:pt>
    <dgm:pt modelId="{33DECA06-AE7E-49A7-8923-5611050CFD25}" type="pres">
      <dgm:prSet presAssocID="{CB4CDDCB-2418-4B9B-B14A-7FC27400A78C}" presName="textRect" presStyleLbl="revTx" presStyleIdx="0" presStyleCnt="2">
        <dgm:presLayoutVars>
          <dgm:chMax val="1"/>
          <dgm:chPref val="1"/>
        </dgm:presLayoutVars>
      </dgm:prSet>
      <dgm:spPr/>
    </dgm:pt>
    <dgm:pt modelId="{B2EBBD0D-139F-43A8-AD0E-FE9EF491CCED}" type="pres">
      <dgm:prSet presAssocID="{E0AF15AD-20CA-447D-A3AF-551DBA9ED72D}" presName="sibTrans" presStyleCnt="0"/>
      <dgm:spPr/>
    </dgm:pt>
    <dgm:pt modelId="{399D6541-B886-4D6F-87F6-8EE704E43C71}" type="pres">
      <dgm:prSet presAssocID="{4581C219-AD9B-486A-8B64-EE7461BB3900}" presName="compNode" presStyleCnt="0"/>
      <dgm:spPr/>
    </dgm:pt>
    <dgm:pt modelId="{A63F2CE7-D238-4AA8-86B3-BDCC169F0E67}" type="pres">
      <dgm:prSet presAssocID="{4581C219-AD9B-486A-8B64-EE7461BB390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gloo"/>
        </a:ext>
      </dgm:extLst>
    </dgm:pt>
    <dgm:pt modelId="{F525F589-3D57-4E2F-AC93-D44C6A1FD29C}" type="pres">
      <dgm:prSet presAssocID="{4581C219-AD9B-486A-8B64-EE7461BB3900}" presName="spaceRect" presStyleCnt="0"/>
      <dgm:spPr/>
    </dgm:pt>
    <dgm:pt modelId="{13A09C8D-8972-4259-8F8E-ED4A58DA6E29}" type="pres">
      <dgm:prSet presAssocID="{4581C219-AD9B-486A-8B64-EE7461BB3900}" presName="textRect" presStyleLbl="revTx" presStyleIdx="1" presStyleCnt="2">
        <dgm:presLayoutVars>
          <dgm:chMax val="1"/>
          <dgm:chPref val="1"/>
        </dgm:presLayoutVars>
      </dgm:prSet>
      <dgm:spPr/>
    </dgm:pt>
  </dgm:ptLst>
  <dgm:cxnLst>
    <dgm:cxn modelId="{BB8E073A-EA93-4B8A-82F8-C1360F5D1931}" type="presOf" srcId="{CB4CDDCB-2418-4B9B-B14A-7FC27400A78C}" destId="{33DECA06-AE7E-49A7-8923-5611050CFD25}" srcOrd="0" destOrd="0" presId="urn:microsoft.com/office/officeart/2018/2/layout/IconLabelList"/>
    <dgm:cxn modelId="{D2BC8D4E-F46A-482E-BF10-4F8D12201540}" srcId="{EB5A1ABA-F6AF-4A02-B7B4-3F3FB6ED7DF5}" destId="{CB4CDDCB-2418-4B9B-B14A-7FC27400A78C}" srcOrd="0" destOrd="0" parTransId="{A9FAA680-3AE3-42CD-8958-3D1079829262}" sibTransId="{E0AF15AD-20CA-447D-A3AF-551DBA9ED72D}"/>
    <dgm:cxn modelId="{4AB7B953-1281-4C76-95A6-C27051A0EBB7}" type="presOf" srcId="{EB5A1ABA-F6AF-4A02-B7B4-3F3FB6ED7DF5}" destId="{B13640C0-BC5D-4D7F-9133-EAD33BAF8E6B}" srcOrd="0" destOrd="0" presId="urn:microsoft.com/office/officeart/2018/2/layout/IconLabelList"/>
    <dgm:cxn modelId="{4278489F-594C-4B2A-BD67-7F9BCB14368D}" srcId="{EB5A1ABA-F6AF-4A02-B7B4-3F3FB6ED7DF5}" destId="{4581C219-AD9B-486A-8B64-EE7461BB3900}" srcOrd="1" destOrd="0" parTransId="{850DF268-0EE0-4763-8D7B-5039C49559BA}" sibTransId="{A305EAC1-D91C-4EF5-BD8D-23FE37E4A8C3}"/>
    <dgm:cxn modelId="{7E14E3FC-75F8-4D89-8769-1D6893FEA741}" type="presOf" srcId="{4581C219-AD9B-486A-8B64-EE7461BB3900}" destId="{13A09C8D-8972-4259-8F8E-ED4A58DA6E29}" srcOrd="0" destOrd="0" presId="urn:microsoft.com/office/officeart/2018/2/layout/IconLabelList"/>
    <dgm:cxn modelId="{ED8FC0B8-1EAB-466C-A1D7-24207034B760}" type="presParOf" srcId="{B13640C0-BC5D-4D7F-9133-EAD33BAF8E6B}" destId="{1CB1043F-D9DD-41A9-8DE6-59DFE1D3308E}" srcOrd="0" destOrd="0" presId="urn:microsoft.com/office/officeart/2018/2/layout/IconLabelList"/>
    <dgm:cxn modelId="{A49063D7-D468-4FF3-AE6F-7D693F8150D8}" type="presParOf" srcId="{1CB1043F-D9DD-41A9-8DE6-59DFE1D3308E}" destId="{34344CCE-D8F7-4F4D-BC3F-BEC2E250BC31}" srcOrd="0" destOrd="0" presId="urn:microsoft.com/office/officeart/2018/2/layout/IconLabelList"/>
    <dgm:cxn modelId="{1B400D1D-70E3-4232-9CCE-579A04864605}" type="presParOf" srcId="{1CB1043F-D9DD-41A9-8DE6-59DFE1D3308E}" destId="{976105A3-F249-4221-AA59-61889DFB61EB}" srcOrd="1" destOrd="0" presId="urn:microsoft.com/office/officeart/2018/2/layout/IconLabelList"/>
    <dgm:cxn modelId="{EA4581F5-590B-477B-9318-73D29EDFEEB0}" type="presParOf" srcId="{1CB1043F-D9DD-41A9-8DE6-59DFE1D3308E}" destId="{33DECA06-AE7E-49A7-8923-5611050CFD25}" srcOrd="2" destOrd="0" presId="urn:microsoft.com/office/officeart/2018/2/layout/IconLabelList"/>
    <dgm:cxn modelId="{91B40AF8-7556-49F7-B69E-BBCB69E17F2D}" type="presParOf" srcId="{B13640C0-BC5D-4D7F-9133-EAD33BAF8E6B}" destId="{B2EBBD0D-139F-43A8-AD0E-FE9EF491CCED}" srcOrd="1" destOrd="0" presId="urn:microsoft.com/office/officeart/2018/2/layout/IconLabelList"/>
    <dgm:cxn modelId="{07C942E4-6176-47A9-BDE2-707E19616F6C}" type="presParOf" srcId="{B13640C0-BC5D-4D7F-9133-EAD33BAF8E6B}" destId="{399D6541-B886-4D6F-87F6-8EE704E43C71}" srcOrd="2" destOrd="0" presId="urn:microsoft.com/office/officeart/2018/2/layout/IconLabelList"/>
    <dgm:cxn modelId="{BED95205-E6ED-49CD-8D0C-24A669F61CAF}" type="presParOf" srcId="{399D6541-B886-4D6F-87F6-8EE704E43C71}" destId="{A63F2CE7-D238-4AA8-86B3-BDCC169F0E67}" srcOrd="0" destOrd="0" presId="urn:microsoft.com/office/officeart/2018/2/layout/IconLabelList"/>
    <dgm:cxn modelId="{1A584960-9AF6-407A-A5E9-FEF1CBB1E0B0}" type="presParOf" srcId="{399D6541-B886-4D6F-87F6-8EE704E43C71}" destId="{F525F589-3D57-4E2F-AC93-D44C6A1FD29C}" srcOrd="1" destOrd="0" presId="urn:microsoft.com/office/officeart/2018/2/layout/IconLabelList"/>
    <dgm:cxn modelId="{87FB57BE-86F9-4D96-8922-05CCFFED2CB1}" type="presParOf" srcId="{399D6541-B886-4D6F-87F6-8EE704E43C71}" destId="{13A09C8D-8972-4259-8F8E-ED4A58DA6E2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9902DC-DC3B-4938-8A29-D903785108F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4730A9EE-B690-4121-BA38-5A7D672AF6CB}">
      <dgm:prSet/>
      <dgm:spPr/>
      <dgm:t>
        <a:bodyPr/>
        <a:lstStyle/>
        <a:p>
          <a:pPr>
            <a:defRPr cap="all"/>
          </a:pPr>
          <a:r>
            <a:rPr lang="en-US"/>
            <a:t>•</a:t>
          </a:r>
          <a:r>
            <a:rPr lang="en-US" b="1"/>
            <a:t>Computer Science</a:t>
          </a:r>
          <a:r>
            <a:rPr lang="en-US"/>
            <a:t> focuses on the theoretical underpinnings of computing, such as algorithms, programming languages, and data structures. It is concerned with developing efficient methods to solve computational problems.</a:t>
          </a:r>
        </a:p>
      </dgm:t>
    </dgm:pt>
    <dgm:pt modelId="{91B804FB-72B5-42A5-BEEE-C9948C5AC787}" type="parTrans" cxnId="{BECA301B-EF9F-4F18-8925-9EB4ABE13F61}">
      <dgm:prSet/>
      <dgm:spPr/>
      <dgm:t>
        <a:bodyPr/>
        <a:lstStyle/>
        <a:p>
          <a:endParaRPr lang="en-US"/>
        </a:p>
      </dgm:t>
    </dgm:pt>
    <dgm:pt modelId="{413F3E3F-74C7-4C46-BA51-42BE62482048}" type="sibTrans" cxnId="{BECA301B-EF9F-4F18-8925-9EB4ABE13F61}">
      <dgm:prSet/>
      <dgm:spPr/>
      <dgm:t>
        <a:bodyPr/>
        <a:lstStyle/>
        <a:p>
          <a:endParaRPr lang="en-US"/>
        </a:p>
      </dgm:t>
    </dgm:pt>
    <dgm:pt modelId="{48612D01-79F1-4043-B5D3-245C6F30F6A7}">
      <dgm:prSet/>
      <dgm:spPr/>
      <dgm:t>
        <a:bodyPr/>
        <a:lstStyle/>
        <a:p>
          <a:pPr>
            <a:defRPr cap="all"/>
          </a:pPr>
          <a:r>
            <a:rPr lang="en-US"/>
            <a:t>•</a:t>
          </a:r>
          <a:r>
            <a:rPr lang="en-US" b="1"/>
            <a:t>Software Engineering</a:t>
          </a:r>
          <a:r>
            <a:rPr lang="en-US"/>
            <a:t> is about applying engineering principles to the design and development of software. It involves structured approaches to managing software projects, testing, and ensuring high software quality.</a:t>
          </a:r>
        </a:p>
      </dgm:t>
    </dgm:pt>
    <dgm:pt modelId="{E24DB016-27DA-4557-8359-2F985A87F390}" type="parTrans" cxnId="{24B5B27F-5AD1-4D6D-8328-CBA9B1D2BFBF}">
      <dgm:prSet/>
      <dgm:spPr/>
      <dgm:t>
        <a:bodyPr/>
        <a:lstStyle/>
        <a:p>
          <a:endParaRPr lang="en-US"/>
        </a:p>
      </dgm:t>
    </dgm:pt>
    <dgm:pt modelId="{51B3389C-2299-4325-92C8-2DDD94A02A0E}" type="sibTrans" cxnId="{24B5B27F-5AD1-4D6D-8328-CBA9B1D2BFBF}">
      <dgm:prSet/>
      <dgm:spPr/>
      <dgm:t>
        <a:bodyPr/>
        <a:lstStyle/>
        <a:p>
          <a:endParaRPr lang="en-US"/>
        </a:p>
      </dgm:t>
    </dgm:pt>
    <dgm:pt modelId="{0D80905D-C8EA-4066-8307-A2D2C86AC9F4}">
      <dgm:prSet/>
      <dgm:spPr/>
      <dgm:t>
        <a:bodyPr/>
        <a:lstStyle/>
        <a:p>
          <a:pPr>
            <a:defRPr cap="all"/>
          </a:pPr>
          <a:r>
            <a:rPr lang="en-US"/>
            <a:t>•</a:t>
          </a:r>
          <a:r>
            <a:rPr lang="en-US" b="1"/>
            <a:t>Information Technology (IT) </a:t>
          </a:r>
          <a:r>
            <a:rPr lang="en-US"/>
            <a:t>deals with the implementation and management of computer-based systems in organizations, such as managing network infrastructure, data storage, and cybersecurity.</a:t>
          </a:r>
        </a:p>
      </dgm:t>
    </dgm:pt>
    <dgm:pt modelId="{43E64187-DEBC-499F-8E85-44473C710527}" type="parTrans" cxnId="{2E1E702D-2DAA-460E-B09A-DE4171DB92B0}">
      <dgm:prSet/>
      <dgm:spPr/>
      <dgm:t>
        <a:bodyPr/>
        <a:lstStyle/>
        <a:p>
          <a:endParaRPr lang="en-US"/>
        </a:p>
      </dgm:t>
    </dgm:pt>
    <dgm:pt modelId="{BFA40F18-132C-4426-B7E5-015EA8B03D85}" type="sibTrans" cxnId="{2E1E702D-2DAA-460E-B09A-DE4171DB92B0}">
      <dgm:prSet/>
      <dgm:spPr/>
      <dgm:t>
        <a:bodyPr/>
        <a:lstStyle/>
        <a:p>
          <a:endParaRPr lang="en-US"/>
        </a:p>
      </dgm:t>
    </dgm:pt>
    <dgm:pt modelId="{CE56878A-0502-4792-A9C8-A4E3C1EA85CB}" type="pres">
      <dgm:prSet presAssocID="{A29902DC-DC3B-4938-8A29-D903785108F1}" presName="linear" presStyleCnt="0">
        <dgm:presLayoutVars>
          <dgm:animLvl val="lvl"/>
          <dgm:resizeHandles val="exact"/>
        </dgm:presLayoutVars>
      </dgm:prSet>
      <dgm:spPr/>
    </dgm:pt>
    <dgm:pt modelId="{B60EFBF9-5993-451A-9280-EE95E68C912A}" type="pres">
      <dgm:prSet presAssocID="{4730A9EE-B690-4121-BA38-5A7D672AF6CB}" presName="parentText" presStyleLbl="node1" presStyleIdx="0" presStyleCnt="3">
        <dgm:presLayoutVars>
          <dgm:chMax val="0"/>
          <dgm:bulletEnabled val="1"/>
        </dgm:presLayoutVars>
      </dgm:prSet>
      <dgm:spPr/>
    </dgm:pt>
    <dgm:pt modelId="{FB8F591D-2C71-42E6-873C-B0CADF6B85A5}" type="pres">
      <dgm:prSet presAssocID="{413F3E3F-74C7-4C46-BA51-42BE62482048}" presName="spacer" presStyleCnt="0"/>
      <dgm:spPr/>
    </dgm:pt>
    <dgm:pt modelId="{FB017F50-AB42-4953-92DF-14E1ACCCE3F3}" type="pres">
      <dgm:prSet presAssocID="{48612D01-79F1-4043-B5D3-245C6F30F6A7}" presName="parentText" presStyleLbl="node1" presStyleIdx="1" presStyleCnt="3">
        <dgm:presLayoutVars>
          <dgm:chMax val="0"/>
          <dgm:bulletEnabled val="1"/>
        </dgm:presLayoutVars>
      </dgm:prSet>
      <dgm:spPr/>
    </dgm:pt>
    <dgm:pt modelId="{4A5A9D71-2C30-45A3-9469-2F5DA3E7F049}" type="pres">
      <dgm:prSet presAssocID="{51B3389C-2299-4325-92C8-2DDD94A02A0E}" presName="spacer" presStyleCnt="0"/>
      <dgm:spPr/>
    </dgm:pt>
    <dgm:pt modelId="{14BCD1E0-0E79-425E-955F-8E72F1B88B94}" type="pres">
      <dgm:prSet presAssocID="{0D80905D-C8EA-4066-8307-A2D2C86AC9F4}" presName="parentText" presStyleLbl="node1" presStyleIdx="2" presStyleCnt="3">
        <dgm:presLayoutVars>
          <dgm:chMax val="0"/>
          <dgm:bulletEnabled val="1"/>
        </dgm:presLayoutVars>
      </dgm:prSet>
      <dgm:spPr/>
    </dgm:pt>
  </dgm:ptLst>
  <dgm:cxnLst>
    <dgm:cxn modelId="{6839E009-6EFF-448E-92D7-A7CF6A8FA196}" type="presOf" srcId="{A29902DC-DC3B-4938-8A29-D903785108F1}" destId="{CE56878A-0502-4792-A9C8-A4E3C1EA85CB}" srcOrd="0" destOrd="0" presId="urn:microsoft.com/office/officeart/2005/8/layout/vList2"/>
    <dgm:cxn modelId="{BECA301B-EF9F-4F18-8925-9EB4ABE13F61}" srcId="{A29902DC-DC3B-4938-8A29-D903785108F1}" destId="{4730A9EE-B690-4121-BA38-5A7D672AF6CB}" srcOrd="0" destOrd="0" parTransId="{91B804FB-72B5-42A5-BEEE-C9948C5AC787}" sibTransId="{413F3E3F-74C7-4C46-BA51-42BE62482048}"/>
    <dgm:cxn modelId="{3D56FB1B-9372-4296-B3B9-7333DBC32198}" type="presOf" srcId="{4730A9EE-B690-4121-BA38-5A7D672AF6CB}" destId="{B60EFBF9-5993-451A-9280-EE95E68C912A}" srcOrd="0" destOrd="0" presId="urn:microsoft.com/office/officeart/2005/8/layout/vList2"/>
    <dgm:cxn modelId="{2E1E702D-2DAA-460E-B09A-DE4171DB92B0}" srcId="{A29902DC-DC3B-4938-8A29-D903785108F1}" destId="{0D80905D-C8EA-4066-8307-A2D2C86AC9F4}" srcOrd="2" destOrd="0" parTransId="{43E64187-DEBC-499F-8E85-44473C710527}" sibTransId="{BFA40F18-132C-4426-B7E5-015EA8B03D85}"/>
    <dgm:cxn modelId="{24B5B27F-5AD1-4D6D-8328-CBA9B1D2BFBF}" srcId="{A29902DC-DC3B-4938-8A29-D903785108F1}" destId="{48612D01-79F1-4043-B5D3-245C6F30F6A7}" srcOrd="1" destOrd="0" parTransId="{E24DB016-27DA-4557-8359-2F985A87F390}" sibTransId="{51B3389C-2299-4325-92C8-2DDD94A02A0E}"/>
    <dgm:cxn modelId="{99E225A4-05E6-44AF-9C0F-4424325CDAEF}" type="presOf" srcId="{0D80905D-C8EA-4066-8307-A2D2C86AC9F4}" destId="{14BCD1E0-0E79-425E-955F-8E72F1B88B94}" srcOrd="0" destOrd="0" presId="urn:microsoft.com/office/officeart/2005/8/layout/vList2"/>
    <dgm:cxn modelId="{AE952BC5-558A-4A7E-84C2-CC15DF1DA750}" type="presOf" srcId="{48612D01-79F1-4043-B5D3-245C6F30F6A7}" destId="{FB017F50-AB42-4953-92DF-14E1ACCCE3F3}" srcOrd="0" destOrd="0" presId="urn:microsoft.com/office/officeart/2005/8/layout/vList2"/>
    <dgm:cxn modelId="{E2A01F06-F6AE-4247-88CF-8955A29604AD}" type="presParOf" srcId="{CE56878A-0502-4792-A9C8-A4E3C1EA85CB}" destId="{B60EFBF9-5993-451A-9280-EE95E68C912A}" srcOrd="0" destOrd="0" presId="urn:microsoft.com/office/officeart/2005/8/layout/vList2"/>
    <dgm:cxn modelId="{CFDC6B59-27D6-468E-8888-47107CC5058B}" type="presParOf" srcId="{CE56878A-0502-4792-A9C8-A4E3C1EA85CB}" destId="{FB8F591D-2C71-42E6-873C-B0CADF6B85A5}" srcOrd="1" destOrd="0" presId="urn:microsoft.com/office/officeart/2005/8/layout/vList2"/>
    <dgm:cxn modelId="{9915F669-B17D-4505-92EA-631C30F31510}" type="presParOf" srcId="{CE56878A-0502-4792-A9C8-A4E3C1EA85CB}" destId="{FB017F50-AB42-4953-92DF-14E1ACCCE3F3}" srcOrd="2" destOrd="0" presId="urn:microsoft.com/office/officeart/2005/8/layout/vList2"/>
    <dgm:cxn modelId="{9426D9E5-0EE8-49AD-AF56-4A0177E5C446}" type="presParOf" srcId="{CE56878A-0502-4792-A9C8-A4E3C1EA85CB}" destId="{4A5A9D71-2C30-45A3-9469-2F5DA3E7F049}" srcOrd="3" destOrd="0" presId="urn:microsoft.com/office/officeart/2005/8/layout/vList2"/>
    <dgm:cxn modelId="{D0345ECE-7172-4636-80B5-9D5A43BB4538}" type="presParOf" srcId="{CE56878A-0502-4792-A9C8-A4E3C1EA85CB}" destId="{14BCD1E0-0E79-425E-955F-8E72F1B88B9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384397-2993-4D64-83B1-8C7AE97ACD68}"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1CA5956B-8937-4C61-AA74-2D890B58A16A}">
      <dgm:prSet/>
      <dgm:spPr/>
      <dgm:t>
        <a:bodyPr/>
        <a:lstStyle/>
        <a:p>
          <a:r>
            <a:rPr lang="en-US"/>
            <a:t>1.Programming and software development</a:t>
          </a:r>
        </a:p>
      </dgm:t>
    </dgm:pt>
    <dgm:pt modelId="{A3EC4DE0-CE44-4283-A6D4-61FADEF09383}" type="parTrans" cxnId="{8905786A-BE92-4348-B9A8-3FA24CEE065A}">
      <dgm:prSet/>
      <dgm:spPr/>
      <dgm:t>
        <a:bodyPr/>
        <a:lstStyle/>
        <a:p>
          <a:endParaRPr lang="en-US"/>
        </a:p>
      </dgm:t>
    </dgm:pt>
    <dgm:pt modelId="{F1522BED-1422-47CC-AAF7-A09F463D9365}" type="sibTrans" cxnId="{8905786A-BE92-4348-B9A8-3FA24CEE065A}">
      <dgm:prSet/>
      <dgm:spPr/>
      <dgm:t>
        <a:bodyPr/>
        <a:lstStyle/>
        <a:p>
          <a:endParaRPr lang="en-US"/>
        </a:p>
      </dgm:t>
    </dgm:pt>
    <dgm:pt modelId="{CCD5337A-30E7-4705-8DF5-D3592C1448D9}">
      <dgm:prSet/>
      <dgm:spPr/>
      <dgm:t>
        <a:bodyPr/>
        <a:lstStyle/>
        <a:p>
          <a:r>
            <a:rPr lang="en-US"/>
            <a:t>2.Web and Internet</a:t>
          </a:r>
        </a:p>
      </dgm:t>
    </dgm:pt>
    <dgm:pt modelId="{20017C7D-1B99-4736-8330-5623C5FC127D}" type="parTrans" cxnId="{6A8326C8-F8AE-49A0-A385-32C1E68856AD}">
      <dgm:prSet/>
      <dgm:spPr/>
      <dgm:t>
        <a:bodyPr/>
        <a:lstStyle/>
        <a:p>
          <a:endParaRPr lang="en-US"/>
        </a:p>
      </dgm:t>
    </dgm:pt>
    <dgm:pt modelId="{677857F1-939A-4B4F-BF65-4328DFAF2287}" type="sibTrans" cxnId="{6A8326C8-F8AE-49A0-A385-32C1E68856AD}">
      <dgm:prSet/>
      <dgm:spPr/>
      <dgm:t>
        <a:bodyPr/>
        <a:lstStyle/>
        <a:p>
          <a:endParaRPr lang="en-US"/>
        </a:p>
      </dgm:t>
    </dgm:pt>
    <dgm:pt modelId="{C3BD1B92-7A05-4C22-AB51-DB3733194CDC}">
      <dgm:prSet/>
      <dgm:spPr/>
      <dgm:t>
        <a:bodyPr/>
        <a:lstStyle/>
        <a:p>
          <a:r>
            <a:rPr lang="en-US"/>
            <a:t>3.Graphics and multimedia</a:t>
          </a:r>
        </a:p>
      </dgm:t>
    </dgm:pt>
    <dgm:pt modelId="{78C75840-98A3-4331-A12E-D928BED33F1E}" type="parTrans" cxnId="{E29FDC4C-010C-40FF-890A-A7D7E748A271}">
      <dgm:prSet/>
      <dgm:spPr/>
      <dgm:t>
        <a:bodyPr/>
        <a:lstStyle/>
        <a:p>
          <a:endParaRPr lang="en-US"/>
        </a:p>
      </dgm:t>
    </dgm:pt>
    <dgm:pt modelId="{D4151FD9-5B12-42A0-A04A-0498A6276321}" type="sibTrans" cxnId="{E29FDC4C-010C-40FF-890A-A7D7E748A271}">
      <dgm:prSet/>
      <dgm:spPr/>
      <dgm:t>
        <a:bodyPr/>
        <a:lstStyle/>
        <a:p>
          <a:endParaRPr lang="en-US"/>
        </a:p>
      </dgm:t>
    </dgm:pt>
    <dgm:pt modelId="{0823F591-2F3E-44DB-89C3-813518452222}">
      <dgm:prSet/>
      <dgm:spPr/>
      <dgm:t>
        <a:bodyPr/>
        <a:lstStyle/>
        <a:p>
          <a:r>
            <a:rPr lang="en-US"/>
            <a:t>4.Information systems operation and management</a:t>
          </a:r>
        </a:p>
      </dgm:t>
    </dgm:pt>
    <dgm:pt modelId="{214E6722-1D7C-4F2D-8214-99606E062DCC}" type="parTrans" cxnId="{82F18E37-DD33-4E6D-8195-ECD152EEE46E}">
      <dgm:prSet/>
      <dgm:spPr/>
      <dgm:t>
        <a:bodyPr/>
        <a:lstStyle/>
        <a:p>
          <a:endParaRPr lang="en-US"/>
        </a:p>
      </dgm:t>
    </dgm:pt>
    <dgm:pt modelId="{B31F25A9-179A-42C6-954C-21C1CEA8E202}" type="sibTrans" cxnId="{82F18E37-DD33-4E6D-8195-ECD152EEE46E}">
      <dgm:prSet/>
      <dgm:spPr/>
      <dgm:t>
        <a:bodyPr/>
        <a:lstStyle/>
        <a:p>
          <a:endParaRPr lang="en-US"/>
        </a:p>
      </dgm:t>
    </dgm:pt>
    <dgm:pt modelId="{A0D3E13F-6085-4D1B-A3FE-96B512F7D0DB}">
      <dgm:prSet/>
      <dgm:spPr/>
      <dgm:t>
        <a:bodyPr/>
        <a:lstStyle/>
        <a:p>
          <a:r>
            <a:rPr lang="en-US"/>
            <a:t>5.Telecommunications and networking</a:t>
          </a:r>
        </a:p>
      </dgm:t>
    </dgm:pt>
    <dgm:pt modelId="{4BB42C71-89B0-4F7C-AF00-BBDCA89693A7}" type="parTrans" cxnId="{CBD4A3B9-7F84-4E0C-90C4-3DC2A438E7F3}">
      <dgm:prSet/>
      <dgm:spPr/>
      <dgm:t>
        <a:bodyPr/>
        <a:lstStyle/>
        <a:p>
          <a:endParaRPr lang="en-US"/>
        </a:p>
      </dgm:t>
    </dgm:pt>
    <dgm:pt modelId="{F4269805-14EB-48D3-BF81-0BA68D38B16C}" type="sibTrans" cxnId="{CBD4A3B9-7F84-4E0C-90C4-3DC2A438E7F3}">
      <dgm:prSet/>
      <dgm:spPr/>
      <dgm:t>
        <a:bodyPr/>
        <a:lstStyle/>
        <a:p>
          <a:endParaRPr lang="en-US"/>
        </a:p>
      </dgm:t>
    </dgm:pt>
    <dgm:pt modelId="{2CCD65F5-E45F-42DA-80E8-53B07AFE57EB}">
      <dgm:prSet/>
      <dgm:spPr/>
      <dgm:t>
        <a:bodyPr/>
        <a:lstStyle/>
        <a:p>
          <a:r>
            <a:rPr lang="en-US"/>
            <a:t>6.Training and support</a:t>
          </a:r>
        </a:p>
      </dgm:t>
    </dgm:pt>
    <dgm:pt modelId="{FCC909A3-DD4B-4FB5-B167-A52106C86C96}" type="parTrans" cxnId="{25A4E4A7-6D95-4434-A1E1-DA86214BB46E}">
      <dgm:prSet/>
      <dgm:spPr/>
      <dgm:t>
        <a:bodyPr/>
        <a:lstStyle/>
        <a:p>
          <a:endParaRPr lang="en-US"/>
        </a:p>
      </dgm:t>
    </dgm:pt>
    <dgm:pt modelId="{23300AFD-160B-4CF6-B475-8D70F560AF36}" type="sibTrans" cxnId="{25A4E4A7-6D95-4434-A1E1-DA86214BB46E}">
      <dgm:prSet/>
      <dgm:spPr/>
      <dgm:t>
        <a:bodyPr/>
        <a:lstStyle/>
        <a:p>
          <a:endParaRPr lang="en-US"/>
        </a:p>
      </dgm:t>
    </dgm:pt>
    <dgm:pt modelId="{ADCCC67E-EC9D-448D-9E07-4ADEACBFAFEE}">
      <dgm:prSet/>
      <dgm:spPr/>
      <dgm:t>
        <a:bodyPr/>
        <a:lstStyle/>
        <a:p>
          <a:r>
            <a:rPr lang="en-US"/>
            <a:t>7.Computer science research</a:t>
          </a:r>
        </a:p>
      </dgm:t>
    </dgm:pt>
    <dgm:pt modelId="{5FEA2973-9A08-4474-B4D1-0B7B5E0E4006}" type="parTrans" cxnId="{C0D22F7F-FB35-40B7-8AB5-1DFC5FB995C8}">
      <dgm:prSet/>
      <dgm:spPr/>
      <dgm:t>
        <a:bodyPr/>
        <a:lstStyle/>
        <a:p>
          <a:endParaRPr lang="en-US"/>
        </a:p>
      </dgm:t>
    </dgm:pt>
    <dgm:pt modelId="{DEE24D36-12F8-4DC1-A99E-9862967D962F}" type="sibTrans" cxnId="{C0D22F7F-FB35-40B7-8AB5-1DFC5FB995C8}">
      <dgm:prSet/>
      <dgm:spPr/>
      <dgm:t>
        <a:bodyPr/>
        <a:lstStyle/>
        <a:p>
          <a:endParaRPr lang="en-US"/>
        </a:p>
      </dgm:t>
    </dgm:pt>
    <dgm:pt modelId="{6B27D1AA-259E-4ADA-AFE2-7650D9BCC1A5}">
      <dgm:prSet/>
      <dgm:spPr/>
      <dgm:t>
        <a:bodyPr/>
        <a:lstStyle/>
        <a:p>
          <a:r>
            <a:rPr lang="en-US"/>
            <a:t>8.Computer industry specialists</a:t>
          </a:r>
        </a:p>
      </dgm:t>
    </dgm:pt>
    <dgm:pt modelId="{4B74EF26-6F71-40F0-9BD8-90C7E91A63AE}" type="parTrans" cxnId="{3BB4EEDB-3B3D-44D7-9078-107DA525757B}">
      <dgm:prSet/>
      <dgm:spPr/>
      <dgm:t>
        <a:bodyPr/>
        <a:lstStyle/>
        <a:p>
          <a:endParaRPr lang="en-US"/>
        </a:p>
      </dgm:t>
    </dgm:pt>
    <dgm:pt modelId="{7AC5E35E-0296-4226-B77D-DBEF622D50EB}" type="sibTrans" cxnId="{3BB4EEDB-3B3D-44D7-9078-107DA525757B}">
      <dgm:prSet/>
      <dgm:spPr/>
      <dgm:t>
        <a:bodyPr/>
        <a:lstStyle/>
        <a:p>
          <a:endParaRPr lang="en-US"/>
        </a:p>
      </dgm:t>
    </dgm:pt>
    <dgm:pt modelId="{BA1A423C-E791-4E94-82B1-08A2A57F742A}" type="pres">
      <dgm:prSet presAssocID="{2E384397-2993-4D64-83B1-8C7AE97ACD68}" presName="diagram" presStyleCnt="0">
        <dgm:presLayoutVars>
          <dgm:dir/>
          <dgm:resizeHandles val="exact"/>
        </dgm:presLayoutVars>
      </dgm:prSet>
      <dgm:spPr/>
    </dgm:pt>
    <dgm:pt modelId="{D0DE0BDF-A015-482F-BFB1-7DAED2D4B683}" type="pres">
      <dgm:prSet presAssocID="{1CA5956B-8937-4C61-AA74-2D890B58A16A}" presName="node" presStyleLbl="node1" presStyleIdx="0" presStyleCnt="8">
        <dgm:presLayoutVars>
          <dgm:bulletEnabled val="1"/>
        </dgm:presLayoutVars>
      </dgm:prSet>
      <dgm:spPr/>
    </dgm:pt>
    <dgm:pt modelId="{029989C8-F015-4675-9D86-FF8EAEB17FD0}" type="pres">
      <dgm:prSet presAssocID="{F1522BED-1422-47CC-AAF7-A09F463D9365}" presName="sibTrans" presStyleCnt="0"/>
      <dgm:spPr/>
    </dgm:pt>
    <dgm:pt modelId="{1CEF0BE0-6D59-453E-8D1D-60A1C1CB6272}" type="pres">
      <dgm:prSet presAssocID="{CCD5337A-30E7-4705-8DF5-D3592C1448D9}" presName="node" presStyleLbl="node1" presStyleIdx="1" presStyleCnt="8">
        <dgm:presLayoutVars>
          <dgm:bulletEnabled val="1"/>
        </dgm:presLayoutVars>
      </dgm:prSet>
      <dgm:spPr/>
    </dgm:pt>
    <dgm:pt modelId="{6DAAE236-6737-44D2-B330-E33B8E660A62}" type="pres">
      <dgm:prSet presAssocID="{677857F1-939A-4B4F-BF65-4328DFAF2287}" presName="sibTrans" presStyleCnt="0"/>
      <dgm:spPr/>
    </dgm:pt>
    <dgm:pt modelId="{187344F6-2CF6-4BD8-87FB-6D3B9763B71C}" type="pres">
      <dgm:prSet presAssocID="{C3BD1B92-7A05-4C22-AB51-DB3733194CDC}" presName="node" presStyleLbl="node1" presStyleIdx="2" presStyleCnt="8">
        <dgm:presLayoutVars>
          <dgm:bulletEnabled val="1"/>
        </dgm:presLayoutVars>
      </dgm:prSet>
      <dgm:spPr/>
    </dgm:pt>
    <dgm:pt modelId="{4DF355E2-9DD1-490F-8477-A672512DB272}" type="pres">
      <dgm:prSet presAssocID="{D4151FD9-5B12-42A0-A04A-0498A6276321}" presName="sibTrans" presStyleCnt="0"/>
      <dgm:spPr/>
    </dgm:pt>
    <dgm:pt modelId="{CD2F2FE0-EF75-49EE-9CB2-E49D317B42AC}" type="pres">
      <dgm:prSet presAssocID="{0823F591-2F3E-44DB-89C3-813518452222}" presName="node" presStyleLbl="node1" presStyleIdx="3" presStyleCnt="8">
        <dgm:presLayoutVars>
          <dgm:bulletEnabled val="1"/>
        </dgm:presLayoutVars>
      </dgm:prSet>
      <dgm:spPr/>
    </dgm:pt>
    <dgm:pt modelId="{C0275C51-FBD7-4195-9EFA-DDA777D9A616}" type="pres">
      <dgm:prSet presAssocID="{B31F25A9-179A-42C6-954C-21C1CEA8E202}" presName="sibTrans" presStyleCnt="0"/>
      <dgm:spPr/>
    </dgm:pt>
    <dgm:pt modelId="{F029C375-AF9F-4B3D-AA23-ADC4302E8214}" type="pres">
      <dgm:prSet presAssocID="{A0D3E13F-6085-4D1B-A3FE-96B512F7D0DB}" presName="node" presStyleLbl="node1" presStyleIdx="4" presStyleCnt="8">
        <dgm:presLayoutVars>
          <dgm:bulletEnabled val="1"/>
        </dgm:presLayoutVars>
      </dgm:prSet>
      <dgm:spPr/>
    </dgm:pt>
    <dgm:pt modelId="{10C9C0DB-6E4C-4365-A367-35C80D71EEC6}" type="pres">
      <dgm:prSet presAssocID="{F4269805-14EB-48D3-BF81-0BA68D38B16C}" presName="sibTrans" presStyleCnt="0"/>
      <dgm:spPr/>
    </dgm:pt>
    <dgm:pt modelId="{F222533E-E094-40D3-A12B-79EAABD76435}" type="pres">
      <dgm:prSet presAssocID="{2CCD65F5-E45F-42DA-80E8-53B07AFE57EB}" presName="node" presStyleLbl="node1" presStyleIdx="5" presStyleCnt="8">
        <dgm:presLayoutVars>
          <dgm:bulletEnabled val="1"/>
        </dgm:presLayoutVars>
      </dgm:prSet>
      <dgm:spPr/>
    </dgm:pt>
    <dgm:pt modelId="{CDC810E8-1BA1-4D3C-94FF-3736A1828876}" type="pres">
      <dgm:prSet presAssocID="{23300AFD-160B-4CF6-B475-8D70F560AF36}" presName="sibTrans" presStyleCnt="0"/>
      <dgm:spPr/>
    </dgm:pt>
    <dgm:pt modelId="{7CA13FEC-52B0-4FE1-8BD9-C651A86FE787}" type="pres">
      <dgm:prSet presAssocID="{ADCCC67E-EC9D-448D-9E07-4ADEACBFAFEE}" presName="node" presStyleLbl="node1" presStyleIdx="6" presStyleCnt="8" custLinFactNeighborY="802">
        <dgm:presLayoutVars>
          <dgm:bulletEnabled val="1"/>
        </dgm:presLayoutVars>
      </dgm:prSet>
      <dgm:spPr/>
    </dgm:pt>
    <dgm:pt modelId="{9CEC1A89-3A11-43D0-93C2-F383722A940B}" type="pres">
      <dgm:prSet presAssocID="{DEE24D36-12F8-4DC1-A99E-9862967D962F}" presName="sibTrans" presStyleCnt="0"/>
      <dgm:spPr/>
    </dgm:pt>
    <dgm:pt modelId="{1CCF2207-EB27-4ED4-8AD6-15AD962A1722}" type="pres">
      <dgm:prSet presAssocID="{6B27D1AA-259E-4ADA-AFE2-7650D9BCC1A5}" presName="node" presStyleLbl="node1" presStyleIdx="7" presStyleCnt="8">
        <dgm:presLayoutVars>
          <dgm:bulletEnabled val="1"/>
        </dgm:presLayoutVars>
      </dgm:prSet>
      <dgm:spPr/>
    </dgm:pt>
  </dgm:ptLst>
  <dgm:cxnLst>
    <dgm:cxn modelId="{4C8C1D03-84CC-47DB-84BE-6101A7E57546}" type="presOf" srcId="{CCD5337A-30E7-4705-8DF5-D3592C1448D9}" destId="{1CEF0BE0-6D59-453E-8D1D-60A1C1CB6272}" srcOrd="0" destOrd="0" presId="urn:microsoft.com/office/officeart/2005/8/layout/default"/>
    <dgm:cxn modelId="{1F0F0213-1559-47C9-8D3B-13D6C27B9527}" type="presOf" srcId="{ADCCC67E-EC9D-448D-9E07-4ADEACBFAFEE}" destId="{7CA13FEC-52B0-4FE1-8BD9-C651A86FE787}" srcOrd="0" destOrd="0" presId="urn:microsoft.com/office/officeart/2005/8/layout/default"/>
    <dgm:cxn modelId="{5F2E2B2A-27EA-4981-B06E-5AB8754A7EF9}" type="presOf" srcId="{2CCD65F5-E45F-42DA-80E8-53B07AFE57EB}" destId="{F222533E-E094-40D3-A12B-79EAABD76435}" srcOrd="0" destOrd="0" presId="urn:microsoft.com/office/officeart/2005/8/layout/default"/>
    <dgm:cxn modelId="{82F18E37-DD33-4E6D-8195-ECD152EEE46E}" srcId="{2E384397-2993-4D64-83B1-8C7AE97ACD68}" destId="{0823F591-2F3E-44DB-89C3-813518452222}" srcOrd="3" destOrd="0" parTransId="{214E6722-1D7C-4F2D-8214-99606E062DCC}" sibTransId="{B31F25A9-179A-42C6-954C-21C1CEA8E202}"/>
    <dgm:cxn modelId="{E9F73A64-C18A-4B0F-AE05-0A5FEB9DEF91}" type="presOf" srcId="{2E384397-2993-4D64-83B1-8C7AE97ACD68}" destId="{BA1A423C-E791-4E94-82B1-08A2A57F742A}" srcOrd="0" destOrd="0" presId="urn:microsoft.com/office/officeart/2005/8/layout/default"/>
    <dgm:cxn modelId="{8905786A-BE92-4348-B9A8-3FA24CEE065A}" srcId="{2E384397-2993-4D64-83B1-8C7AE97ACD68}" destId="{1CA5956B-8937-4C61-AA74-2D890B58A16A}" srcOrd="0" destOrd="0" parTransId="{A3EC4DE0-CE44-4283-A6D4-61FADEF09383}" sibTransId="{F1522BED-1422-47CC-AAF7-A09F463D9365}"/>
    <dgm:cxn modelId="{E29FDC4C-010C-40FF-890A-A7D7E748A271}" srcId="{2E384397-2993-4D64-83B1-8C7AE97ACD68}" destId="{C3BD1B92-7A05-4C22-AB51-DB3733194CDC}" srcOrd="2" destOrd="0" parTransId="{78C75840-98A3-4331-A12E-D928BED33F1E}" sibTransId="{D4151FD9-5B12-42A0-A04A-0498A6276321}"/>
    <dgm:cxn modelId="{C0D22F7F-FB35-40B7-8AB5-1DFC5FB995C8}" srcId="{2E384397-2993-4D64-83B1-8C7AE97ACD68}" destId="{ADCCC67E-EC9D-448D-9E07-4ADEACBFAFEE}" srcOrd="6" destOrd="0" parTransId="{5FEA2973-9A08-4474-B4D1-0B7B5E0E4006}" sibTransId="{DEE24D36-12F8-4DC1-A99E-9862967D962F}"/>
    <dgm:cxn modelId="{80D1109E-0FD4-4886-BB05-2121EFE67B6C}" type="presOf" srcId="{1CA5956B-8937-4C61-AA74-2D890B58A16A}" destId="{D0DE0BDF-A015-482F-BFB1-7DAED2D4B683}" srcOrd="0" destOrd="0" presId="urn:microsoft.com/office/officeart/2005/8/layout/default"/>
    <dgm:cxn modelId="{25A4E4A7-6D95-4434-A1E1-DA86214BB46E}" srcId="{2E384397-2993-4D64-83B1-8C7AE97ACD68}" destId="{2CCD65F5-E45F-42DA-80E8-53B07AFE57EB}" srcOrd="5" destOrd="0" parTransId="{FCC909A3-DD4B-4FB5-B167-A52106C86C96}" sibTransId="{23300AFD-160B-4CF6-B475-8D70F560AF36}"/>
    <dgm:cxn modelId="{83A047B7-520E-4D7B-8171-EBAF13772105}" type="presOf" srcId="{6B27D1AA-259E-4ADA-AFE2-7650D9BCC1A5}" destId="{1CCF2207-EB27-4ED4-8AD6-15AD962A1722}" srcOrd="0" destOrd="0" presId="urn:microsoft.com/office/officeart/2005/8/layout/default"/>
    <dgm:cxn modelId="{CBD4A3B9-7F84-4E0C-90C4-3DC2A438E7F3}" srcId="{2E384397-2993-4D64-83B1-8C7AE97ACD68}" destId="{A0D3E13F-6085-4D1B-A3FE-96B512F7D0DB}" srcOrd="4" destOrd="0" parTransId="{4BB42C71-89B0-4F7C-AF00-BBDCA89693A7}" sibTransId="{F4269805-14EB-48D3-BF81-0BA68D38B16C}"/>
    <dgm:cxn modelId="{6A8326C8-F8AE-49A0-A385-32C1E68856AD}" srcId="{2E384397-2993-4D64-83B1-8C7AE97ACD68}" destId="{CCD5337A-30E7-4705-8DF5-D3592C1448D9}" srcOrd="1" destOrd="0" parTransId="{20017C7D-1B99-4736-8330-5623C5FC127D}" sibTransId="{677857F1-939A-4B4F-BF65-4328DFAF2287}"/>
    <dgm:cxn modelId="{DB80E2D8-D4CE-4545-9F44-B26DE73A858A}" type="presOf" srcId="{0823F591-2F3E-44DB-89C3-813518452222}" destId="{CD2F2FE0-EF75-49EE-9CB2-E49D317B42AC}" srcOrd="0" destOrd="0" presId="urn:microsoft.com/office/officeart/2005/8/layout/default"/>
    <dgm:cxn modelId="{3BB4EEDB-3B3D-44D7-9078-107DA525757B}" srcId="{2E384397-2993-4D64-83B1-8C7AE97ACD68}" destId="{6B27D1AA-259E-4ADA-AFE2-7650D9BCC1A5}" srcOrd="7" destOrd="0" parTransId="{4B74EF26-6F71-40F0-9BD8-90C7E91A63AE}" sibTransId="{7AC5E35E-0296-4226-B77D-DBEF622D50EB}"/>
    <dgm:cxn modelId="{754737DC-1F86-487A-9DA3-7B671151D32C}" type="presOf" srcId="{C3BD1B92-7A05-4C22-AB51-DB3733194CDC}" destId="{187344F6-2CF6-4BD8-87FB-6D3B9763B71C}" srcOrd="0" destOrd="0" presId="urn:microsoft.com/office/officeart/2005/8/layout/default"/>
    <dgm:cxn modelId="{961320FF-E290-416F-A301-260DE4FEB262}" type="presOf" srcId="{A0D3E13F-6085-4D1B-A3FE-96B512F7D0DB}" destId="{F029C375-AF9F-4B3D-AA23-ADC4302E8214}" srcOrd="0" destOrd="0" presId="urn:microsoft.com/office/officeart/2005/8/layout/default"/>
    <dgm:cxn modelId="{2B87FECE-A586-425E-B9AE-E049673CB41D}" type="presParOf" srcId="{BA1A423C-E791-4E94-82B1-08A2A57F742A}" destId="{D0DE0BDF-A015-482F-BFB1-7DAED2D4B683}" srcOrd="0" destOrd="0" presId="urn:microsoft.com/office/officeart/2005/8/layout/default"/>
    <dgm:cxn modelId="{0900E6F8-6A88-4E16-A983-2A5B8DC075C3}" type="presParOf" srcId="{BA1A423C-E791-4E94-82B1-08A2A57F742A}" destId="{029989C8-F015-4675-9D86-FF8EAEB17FD0}" srcOrd="1" destOrd="0" presId="urn:microsoft.com/office/officeart/2005/8/layout/default"/>
    <dgm:cxn modelId="{A16B54A1-9D18-44CC-BFE8-FC478E3B1ED8}" type="presParOf" srcId="{BA1A423C-E791-4E94-82B1-08A2A57F742A}" destId="{1CEF0BE0-6D59-453E-8D1D-60A1C1CB6272}" srcOrd="2" destOrd="0" presId="urn:microsoft.com/office/officeart/2005/8/layout/default"/>
    <dgm:cxn modelId="{8D757A74-3A9E-43DE-8784-0F7A4783E1AF}" type="presParOf" srcId="{BA1A423C-E791-4E94-82B1-08A2A57F742A}" destId="{6DAAE236-6737-44D2-B330-E33B8E660A62}" srcOrd="3" destOrd="0" presId="urn:microsoft.com/office/officeart/2005/8/layout/default"/>
    <dgm:cxn modelId="{433AFFB7-2D66-4E6B-8EAE-146F2FB3DB54}" type="presParOf" srcId="{BA1A423C-E791-4E94-82B1-08A2A57F742A}" destId="{187344F6-2CF6-4BD8-87FB-6D3B9763B71C}" srcOrd="4" destOrd="0" presId="urn:microsoft.com/office/officeart/2005/8/layout/default"/>
    <dgm:cxn modelId="{C2783498-7F57-4E13-99F7-F957133E47AB}" type="presParOf" srcId="{BA1A423C-E791-4E94-82B1-08A2A57F742A}" destId="{4DF355E2-9DD1-490F-8477-A672512DB272}" srcOrd="5" destOrd="0" presId="urn:microsoft.com/office/officeart/2005/8/layout/default"/>
    <dgm:cxn modelId="{5D3CCB75-A328-4814-9D31-BCBBC9B9A08F}" type="presParOf" srcId="{BA1A423C-E791-4E94-82B1-08A2A57F742A}" destId="{CD2F2FE0-EF75-49EE-9CB2-E49D317B42AC}" srcOrd="6" destOrd="0" presId="urn:microsoft.com/office/officeart/2005/8/layout/default"/>
    <dgm:cxn modelId="{C61786B1-4095-485F-A024-65D103626017}" type="presParOf" srcId="{BA1A423C-E791-4E94-82B1-08A2A57F742A}" destId="{C0275C51-FBD7-4195-9EFA-DDA777D9A616}" srcOrd="7" destOrd="0" presId="urn:microsoft.com/office/officeart/2005/8/layout/default"/>
    <dgm:cxn modelId="{54A5015E-9140-49B9-87B8-999BBD6EC310}" type="presParOf" srcId="{BA1A423C-E791-4E94-82B1-08A2A57F742A}" destId="{F029C375-AF9F-4B3D-AA23-ADC4302E8214}" srcOrd="8" destOrd="0" presId="urn:microsoft.com/office/officeart/2005/8/layout/default"/>
    <dgm:cxn modelId="{1B13F3F7-FF10-4E54-9B3F-DCC023F483D9}" type="presParOf" srcId="{BA1A423C-E791-4E94-82B1-08A2A57F742A}" destId="{10C9C0DB-6E4C-4365-A367-35C80D71EEC6}" srcOrd="9" destOrd="0" presId="urn:microsoft.com/office/officeart/2005/8/layout/default"/>
    <dgm:cxn modelId="{EC2FF5E0-7E5E-4EE3-B89B-853D12F5C4EA}" type="presParOf" srcId="{BA1A423C-E791-4E94-82B1-08A2A57F742A}" destId="{F222533E-E094-40D3-A12B-79EAABD76435}" srcOrd="10" destOrd="0" presId="urn:microsoft.com/office/officeart/2005/8/layout/default"/>
    <dgm:cxn modelId="{120491E9-4644-48AB-816E-3966D43B5D09}" type="presParOf" srcId="{BA1A423C-E791-4E94-82B1-08A2A57F742A}" destId="{CDC810E8-1BA1-4D3C-94FF-3736A1828876}" srcOrd="11" destOrd="0" presId="urn:microsoft.com/office/officeart/2005/8/layout/default"/>
    <dgm:cxn modelId="{550F409C-A3BD-4CF2-BDA5-299D06789DCA}" type="presParOf" srcId="{BA1A423C-E791-4E94-82B1-08A2A57F742A}" destId="{7CA13FEC-52B0-4FE1-8BD9-C651A86FE787}" srcOrd="12" destOrd="0" presId="urn:microsoft.com/office/officeart/2005/8/layout/default"/>
    <dgm:cxn modelId="{5A1D9BF7-1161-4090-9BBE-522F1D4C6A73}" type="presParOf" srcId="{BA1A423C-E791-4E94-82B1-08A2A57F742A}" destId="{9CEC1A89-3A11-43D0-93C2-F383722A940B}" srcOrd="13" destOrd="0" presId="urn:microsoft.com/office/officeart/2005/8/layout/default"/>
    <dgm:cxn modelId="{74CC6E9A-3A1C-470D-B5F4-779B5C6CD83A}" type="presParOf" srcId="{BA1A423C-E791-4E94-82B1-08A2A57F742A}" destId="{1CCF2207-EB27-4ED4-8AD6-15AD962A1722}"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57928A-B8C7-4F9B-B0C5-B78D322A237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3F4B46C-F13B-4B65-B3A6-CB8704C9E2B0}">
      <dgm:prSet/>
      <dgm:spPr/>
      <dgm:t>
        <a:bodyPr/>
        <a:lstStyle/>
        <a:p>
          <a:r>
            <a:rPr lang="en-US" i="1"/>
            <a:t>A modern technology which deals with the Retrieval &amp; Processing of useful Data.</a:t>
          </a:r>
          <a:endParaRPr lang="en-US"/>
        </a:p>
      </dgm:t>
    </dgm:pt>
    <dgm:pt modelId="{48D99ED5-B8A9-48F9-8F94-62B38885F128}" type="parTrans" cxnId="{CB329344-43B7-45D7-AAFD-953081A33BE0}">
      <dgm:prSet/>
      <dgm:spPr/>
      <dgm:t>
        <a:bodyPr/>
        <a:lstStyle/>
        <a:p>
          <a:endParaRPr lang="en-US"/>
        </a:p>
      </dgm:t>
    </dgm:pt>
    <dgm:pt modelId="{FFCB5EBB-347D-4E43-A567-2EF73661253B}" type="sibTrans" cxnId="{CB329344-43B7-45D7-AAFD-953081A33BE0}">
      <dgm:prSet/>
      <dgm:spPr/>
      <dgm:t>
        <a:bodyPr/>
        <a:lstStyle/>
        <a:p>
          <a:endParaRPr lang="en-US"/>
        </a:p>
      </dgm:t>
    </dgm:pt>
    <dgm:pt modelId="{6B6EB918-D8FD-483E-BDFB-3EE64B30FC1B}">
      <dgm:prSet/>
      <dgm:spPr/>
      <dgm:t>
        <a:bodyPr/>
        <a:lstStyle/>
        <a:p>
          <a:r>
            <a:rPr lang="en-US" i="1"/>
            <a:t>Fact: </a:t>
          </a:r>
          <a:endParaRPr lang="en-US"/>
        </a:p>
      </dgm:t>
    </dgm:pt>
    <dgm:pt modelId="{20654A95-6964-4E4E-8E49-10613EEBFA0A}" type="parTrans" cxnId="{A5E80F3D-EFBB-41A5-842F-DB47F2707894}">
      <dgm:prSet/>
      <dgm:spPr/>
      <dgm:t>
        <a:bodyPr/>
        <a:lstStyle/>
        <a:p>
          <a:endParaRPr lang="en-US"/>
        </a:p>
      </dgm:t>
    </dgm:pt>
    <dgm:pt modelId="{2BDEE98B-ECED-4256-BC68-6124FC2B6244}" type="sibTrans" cxnId="{A5E80F3D-EFBB-41A5-842F-DB47F2707894}">
      <dgm:prSet/>
      <dgm:spPr/>
      <dgm:t>
        <a:bodyPr/>
        <a:lstStyle/>
        <a:p>
          <a:endParaRPr lang="en-US"/>
        </a:p>
      </dgm:t>
    </dgm:pt>
    <dgm:pt modelId="{3D9F9CA1-48BB-4198-9E1E-BB85F8E7EB61}">
      <dgm:prSet/>
      <dgm:spPr/>
      <dgm:t>
        <a:bodyPr/>
        <a:lstStyle/>
        <a:p>
          <a:r>
            <a:rPr lang="en-US" i="1"/>
            <a:t>Even World is separated on the basis of  “Technology Boundary” i.e. Technologically advance and “Backward Countries”.</a:t>
          </a:r>
          <a:endParaRPr lang="en-US"/>
        </a:p>
      </dgm:t>
    </dgm:pt>
    <dgm:pt modelId="{19A35C38-2235-490B-82D4-B4BBB853403B}" type="parTrans" cxnId="{EB30CBA3-1B53-48AE-87BE-6C467F7DA35A}">
      <dgm:prSet/>
      <dgm:spPr/>
      <dgm:t>
        <a:bodyPr/>
        <a:lstStyle/>
        <a:p>
          <a:endParaRPr lang="en-US"/>
        </a:p>
      </dgm:t>
    </dgm:pt>
    <dgm:pt modelId="{BE5CB0A0-9D3E-4801-B95C-132BA4D438E5}" type="sibTrans" cxnId="{EB30CBA3-1B53-48AE-87BE-6C467F7DA35A}">
      <dgm:prSet/>
      <dgm:spPr/>
      <dgm:t>
        <a:bodyPr/>
        <a:lstStyle/>
        <a:p>
          <a:endParaRPr lang="en-US"/>
        </a:p>
      </dgm:t>
    </dgm:pt>
    <dgm:pt modelId="{B370A040-75B7-41E2-956A-C84A5F98A77F}" type="pres">
      <dgm:prSet presAssocID="{6557928A-B8C7-4F9B-B0C5-B78D322A2376}" presName="root" presStyleCnt="0">
        <dgm:presLayoutVars>
          <dgm:dir/>
          <dgm:resizeHandles val="exact"/>
        </dgm:presLayoutVars>
      </dgm:prSet>
      <dgm:spPr/>
    </dgm:pt>
    <dgm:pt modelId="{D9763A25-3246-4A30-A817-90D151798313}" type="pres">
      <dgm:prSet presAssocID="{B3F4B46C-F13B-4B65-B3A6-CB8704C9E2B0}" presName="compNode" presStyleCnt="0"/>
      <dgm:spPr/>
    </dgm:pt>
    <dgm:pt modelId="{E6E166E4-6F46-4F62-94A5-F3F833A78648}" type="pres">
      <dgm:prSet presAssocID="{B3F4B46C-F13B-4B65-B3A6-CB8704C9E2B0}" presName="bgRect" presStyleLbl="bgShp" presStyleIdx="0" presStyleCnt="2"/>
      <dgm:spPr/>
    </dgm:pt>
    <dgm:pt modelId="{C8C39EF5-4518-41F9-85F1-3E881ACA1F62}" type="pres">
      <dgm:prSet presAssocID="{B3F4B46C-F13B-4B65-B3A6-CB8704C9E2B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70FAC9E2-9B85-4A93-940C-515A1BAD637B}" type="pres">
      <dgm:prSet presAssocID="{B3F4B46C-F13B-4B65-B3A6-CB8704C9E2B0}" presName="spaceRect" presStyleCnt="0"/>
      <dgm:spPr/>
    </dgm:pt>
    <dgm:pt modelId="{CD3D5F81-4218-4D77-8FA8-09948C904B4F}" type="pres">
      <dgm:prSet presAssocID="{B3F4B46C-F13B-4B65-B3A6-CB8704C9E2B0}" presName="parTx" presStyleLbl="revTx" presStyleIdx="0" presStyleCnt="3">
        <dgm:presLayoutVars>
          <dgm:chMax val="0"/>
          <dgm:chPref val="0"/>
        </dgm:presLayoutVars>
      </dgm:prSet>
      <dgm:spPr/>
    </dgm:pt>
    <dgm:pt modelId="{3468124F-DD45-4E83-B937-D59DE019BA07}" type="pres">
      <dgm:prSet presAssocID="{FFCB5EBB-347D-4E43-A567-2EF73661253B}" presName="sibTrans" presStyleCnt="0"/>
      <dgm:spPr/>
    </dgm:pt>
    <dgm:pt modelId="{1CCF73D1-8F5B-4B82-B57A-0AA2D1EF2C6B}" type="pres">
      <dgm:prSet presAssocID="{6B6EB918-D8FD-483E-BDFB-3EE64B30FC1B}" presName="compNode" presStyleCnt="0"/>
      <dgm:spPr/>
    </dgm:pt>
    <dgm:pt modelId="{73634028-2EC6-4968-AF5E-E9B94E23C3C4}" type="pres">
      <dgm:prSet presAssocID="{6B6EB918-D8FD-483E-BDFB-3EE64B30FC1B}" presName="bgRect" presStyleLbl="bgShp" presStyleIdx="1" presStyleCnt="2"/>
      <dgm:spPr/>
    </dgm:pt>
    <dgm:pt modelId="{DB9540B6-FE05-406A-8EC0-BB207D3BFD68}" type="pres">
      <dgm:prSet presAssocID="{6B6EB918-D8FD-483E-BDFB-3EE64B30FC1B}" presName="iconRect" presStyleLbl="node1" presStyleIdx="1" presStyleCnt="2"/>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465A0EA0-3DE5-45A2-B7CE-00D939949575}" type="pres">
      <dgm:prSet presAssocID="{6B6EB918-D8FD-483E-BDFB-3EE64B30FC1B}" presName="spaceRect" presStyleCnt="0"/>
      <dgm:spPr/>
    </dgm:pt>
    <dgm:pt modelId="{3698DCCE-C1A1-42CC-8A77-F2283824C521}" type="pres">
      <dgm:prSet presAssocID="{6B6EB918-D8FD-483E-BDFB-3EE64B30FC1B}" presName="parTx" presStyleLbl="revTx" presStyleIdx="1" presStyleCnt="3">
        <dgm:presLayoutVars>
          <dgm:chMax val="0"/>
          <dgm:chPref val="0"/>
        </dgm:presLayoutVars>
      </dgm:prSet>
      <dgm:spPr/>
    </dgm:pt>
    <dgm:pt modelId="{BD2F7135-2F3C-4FCF-8938-8739C6988715}" type="pres">
      <dgm:prSet presAssocID="{6B6EB918-D8FD-483E-BDFB-3EE64B30FC1B}" presName="desTx" presStyleLbl="revTx" presStyleIdx="2" presStyleCnt="3">
        <dgm:presLayoutVars/>
      </dgm:prSet>
      <dgm:spPr/>
    </dgm:pt>
  </dgm:ptLst>
  <dgm:cxnLst>
    <dgm:cxn modelId="{4F501901-3BF8-48EF-80E2-4C81D8965A20}" type="presOf" srcId="{6B6EB918-D8FD-483E-BDFB-3EE64B30FC1B}" destId="{3698DCCE-C1A1-42CC-8A77-F2283824C521}" srcOrd="0" destOrd="0" presId="urn:microsoft.com/office/officeart/2018/2/layout/IconVerticalSolidList"/>
    <dgm:cxn modelId="{4806631C-0E27-4A18-BF1F-E8BEEA316507}" type="presOf" srcId="{B3F4B46C-F13B-4B65-B3A6-CB8704C9E2B0}" destId="{CD3D5F81-4218-4D77-8FA8-09948C904B4F}" srcOrd="0" destOrd="0" presId="urn:microsoft.com/office/officeart/2018/2/layout/IconVerticalSolidList"/>
    <dgm:cxn modelId="{A5E80F3D-EFBB-41A5-842F-DB47F2707894}" srcId="{6557928A-B8C7-4F9B-B0C5-B78D322A2376}" destId="{6B6EB918-D8FD-483E-BDFB-3EE64B30FC1B}" srcOrd="1" destOrd="0" parTransId="{20654A95-6964-4E4E-8E49-10613EEBFA0A}" sibTransId="{2BDEE98B-ECED-4256-BC68-6124FC2B6244}"/>
    <dgm:cxn modelId="{CB329344-43B7-45D7-AAFD-953081A33BE0}" srcId="{6557928A-B8C7-4F9B-B0C5-B78D322A2376}" destId="{B3F4B46C-F13B-4B65-B3A6-CB8704C9E2B0}" srcOrd="0" destOrd="0" parTransId="{48D99ED5-B8A9-48F9-8F94-62B38885F128}" sibTransId="{FFCB5EBB-347D-4E43-A567-2EF73661253B}"/>
    <dgm:cxn modelId="{C0480383-BCC9-4EAB-A480-E24A3FCAD689}" type="presOf" srcId="{3D9F9CA1-48BB-4198-9E1E-BB85F8E7EB61}" destId="{BD2F7135-2F3C-4FCF-8938-8739C6988715}" srcOrd="0" destOrd="0" presId="urn:microsoft.com/office/officeart/2018/2/layout/IconVerticalSolidList"/>
    <dgm:cxn modelId="{EB30CBA3-1B53-48AE-87BE-6C467F7DA35A}" srcId="{6B6EB918-D8FD-483E-BDFB-3EE64B30FC1B}" destId="{3D9F9CA1-48BB-4198-9E1E-BB85F8E7EB61}" srcOrd="0" destOrd="0" parTransId="{19A35C38-2235-490B-82D4-B4BBB853403B}" sibTransId="{BE5CB0A0-9D3E-4801-B95C-132BA4D438E5}"/>
    <dgm:cxn modelId="{714998F8-62FC-4A28-941F-123D45C469BC}" type="presOf" srcId="{6557928A-B8C7-4F9B-B0C5-B78D322A2376}" destId="{B370A040-75B7-41E2-956A-C84A5F98A77F}" srcOrd="0" destOrd="0" presId="urn:microsoft.com/office/officeart/2018/2/layout/IconVerticalSolidList"/>
    <dgm:cxn modelId="{96CE0EE0-4CB3-47E9-B08A-785AC1E4B043}" type="presParOf" srcId="{B370A040-75B7-41E2-956A-C84A5F98A77F}" destId="{D9763A25-3246-4A30-A817-90D151798313}" srcOrd="0" destOrd="0" presId="urn:microsoft.com/office/officeart/2018/2/layout/IconVerticalSolidList"/>
    <dgm:cxn modelId="{45A0217A-B545-4D01-A5FE-77D79886B53B}" type="presParOf" srcId="{D9763A25-3246-4A30-A817-90D151798313}" destId="{E6E166E4-6F46-4F62-94A5-F3F833A78648}" srcOrd="0" destOrd="0" presId="urn:microsoft.com/office/officeart/2018/2/layout/IconVerticalSolidList"/>
    <dgm:cxn modelId="{6666950B-8895-49E1-89FE-20C8D36CEE0B}" type="presParOf" srcId="{D9763A25-3246-4A30-A817-90D151798313}" destId="{C8C39EF5-4518-41F9-85F1-3E881ACA1F62}" srcOrd="1" destOrd="0" presId="urn:microsoft.com/office/officeart/2018/2/layout/IconVerticalSolidList"/>
    <dgm:cxn modelId="{07A1307B-A777-46A0-98E3-007671C7B2EF}" type="presParOf" srcId="{D9763A25-3246-4A30-A817-90D151798313}" destId="{70FAC9E2-9B85-4A93-940C-515A1BAD637B}" srcOrd="2" destOrd="0" presId="urn:microsoft.com/office/officeart/2018/2/layout/IconVerticalSolidList"/>
    <dgm:cxn modelId="{C0876CE3-EEE1-46D7-B18F-CFFA3D988DDD}" type="presParOf" srcId="{D9763A25-3246-4A30-A817-90D151798313}" destId="{CD3D5F81-4218-4D77-8FA8-09948C904B4F}" srcOrd="3" destOrd="0" presId="urn:microsoft.com/office/officeart/2018/2/layout/IconVerticalSolidList"/>
    <dgm:cxn modelId="{89918252-D55F-463D-8814-975EEA6E245E}" type="presParOf" srcId="{B370A040-75B7-41E2-956A-C84A5F98A77F}" destId="{3468124F-DD45-4E83-B937-D59DE019BA07}" srcOrd="1" destOrd="0" presId="urn:microsoft.com/office/officeart/2018/2/layout/IconVerticalSolidList"/>
    <dgm:cxn modelId="{7DD01981-9590-4BD6-B31E-63E908FCD988}" type="presParOf" srcId="{B370A040-75B7-41E2-956A-C84A5F98A77F}" destId="{1CCF73D1-8F5B-4B82-B57A-0AA2D1EF2C6B}" srcOrd="2" destOrd="0" presId="urn:microsoft.com/office/officeart/2018/2/layout/IconVerticalSolidList"/>
    <dgm:cxn modelId="{391B6AFC-4442-4F2C-A30B-931C49C98EE9}" type="presParOf" srcId="{1CCF73D1-8F5B-4B82-B57A-0AA2D1EF2C6B}" destId="{73634028-2EC6-4968-AF5E-E9B94E23C3C4}" srcOrd="0" destOrd="0" presId="urn:microsoft.com/office/officeart/2018/2/layout/IconVerticalSolidList"/>
    <dgm:cxn modelId="{52526251-878D-483B-8F4D-31BC48B3F849}" type="presParOf" srcId="{1CCF73D1-8F5B-4B82-B57A-0AA2D1EF2C6B}" destId="{DB9540B6-FE05-406A-8EC0-BB207D3BFD68}" srcOrd="1" destOrd="0" presId="urn:microsoft.com/office/officeart/2018/2/layout/IconVerticalSolidList"/>
    <dgm:cxn modelId="{AD60964C-B9D5-4222-9069-BED76AE65381}" type="presParOf" srcId="{1CCF73D1-8F5B-4B82-B57A-0AA2D1EF2C6B}" destId="{465A0EA0-3DE5-45A2-B7CE-00D939949575}" srcOrd="2" destOrd="0" presId="urn:microsoft.com/office/officeart/2018/2/layout/IconVerticalSolidList"/>
    <dgm:cxn modelId="{D4DA512D-B604-4C8D-971A-F88E3E6A8C96}" type="presParOf" srcId="{1CCF73D1-8F5B-4B82-B57A-0AA2D1EF2C6B}" destId="{3698DCCE-C1A1-42CC-8A77-F2283824C521}" srcOrd="3" destOrd="0" presId="urn:microsoft.com/office/officeart/2018/2/layout/IconVerticalSolidList"/>
    <dgm:cxn modelId="{CC690782-A47E-4BB4-9ECA-79B7AF766396}" type="presParOf" srcId="{1CCF73D1-8F5B-4B82-B57A-0AA2D1EF2C6B}" destId="{BD2F7135-2F3C-4FCF-8938-8739C698871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44CCE-D8F7-4F4D-BC3F-BEC2E250BC31}">
      <dsp:nvSpPr>
        <dsp:cNvPr id="0" name=""/>
        <dsp:cNvSpPr/>
      </dsp:nvSpPr>
      <dsp:spPr>
        <a:xfrm>
          <a:off x="1175655" y="322253"/>
          <a:ext cx="1837687" cy="1837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DECA06-AE7E-49A7-8923-5611050CFD25}">
      <dsp:nvSpPr>
        <dsp:cNvPr id="0" name=""/>
        <dsp:cNvSpPr/>
      </dsp:nvSpPr>
      <dsp:spPr>
        <a:xfrm>
          <a:off x="52623" y="2611687"/>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b="1" kern="1200"/>
            <a:t>Computing</a:t>
          </a:r>
          <a:r>
            <a:rPr lang="en-US" sz="1300" kern="1200"/>
            <a:t> is any Problem-oriented activity requiring, benefiting from, or creating algorithmic processes - e.g. through computers.</a:t>
          </a:r>
        </a:p>
      </dsp:txBody>
      <dsp:txXfrm>
        <a:off x="52623" y="2611687"/>
        <a:ext cx="4083750" cy="720000"/>
      </dsp:txXfrm>
    </dsp:sp>
    <dsp:sp modelId="{A63F2CE7-D238-4AA8-86B3-BDCC169F0E67}">
      <dsp:nvSpPr>
        <dsp:cNvPr id="0" name=""/>
        <dsp:cNvSpPr/>
      </dsp:nvSpPr>
      <dsp:spPr>
        <a:xfrm>
          <a:off x="5974061" y="322253"/>
          <a:ext cx="1837687" cy="1837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A09C8D-8972-4259-8F8E-ED4A58DA6E29}">
      <dsp:nvSpPr>
        <dsp:cNvPr id="0" name=""/>
        <dsp:cNvSpPr/>
      </dsp:nvSpPr>
      <dsp:spPr>
        <a:xfrm>
          <a:off x="4851030" y="2611687"/>
          <a:ext cx="408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dirty="0"/>
            <a:t>"In a general way, we can define computing to mean any goal-oriented activity requiring, benefiting from, or creating computers.</a:t>
          </a:r>
        </a:p>
      </dsp:txBody>
      <dsp:txXfrm>
        <a:off x="4851030" y="2611687"/>
        <a:ext cx="408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0EFBF9-5993-451A-9280-EE95E68C912A}">
      <dsp:nvSpPr>
        <dsp:cNvPr id="0" name=""/>
        <dsp:cNvSpPr/>
      </dsp:nvSpPr>
      <dsp:spPr>
        <a:xfrm>
          <a:off x="0" y="242889"/>
          <a:ext cx="6832212" cy="1558439"/>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cap="all"/>
          </a:pPr>
          <a:r>
            <a:rPr lang="en-US" sz="1800" kern="1200"/>
            <a:t>•</a:t>
          </a:r>
          <a:r>
            <a:rPr lang="en-US" sz="1800" b="1" kern="1200"/>
            <a:t>Computer Science</a:t>
          </a:r>
          <a:r>
            <a:rPr lang="en-US" sz="1800" kern="1200"/>
            <a:t> focuses on the theoretical underpinnings of computing, such as algorithms, programming languages, and data structures. It is concerned with developing efficient methods to solve computational problems.</a:t>
          </a:r>
        </a:p>
      </dsp:txBody>
      <dsp:txXfrm>
        <a:off x="76077" y="318966"/>
        <a:ext cx="6680058" cy="1406285"/>
      </dsp:txXfrm>
    </dsp:sp>
    <dsp:sp modelId="{FB017F50-AB42-4953-92DF-14E1ACCCE3F3}">
      <dsp:nvSpPr>
        <dsp:cNvPr id="0" name=""/>
        <dsp:cNvSpPr/>
      </dsp:nvSpPr>
      <dsp:spPr>
        <a:xfrm>
          <a:off x="0" y="1853169"/>
          <a:ext cx="6832212" cy="1558439"/>
        </a:xfrm>
        <a:prstGeom prst="roundRect">
          <a:avLst/>
        </a:prstGeom>
        <a:gradFill rotWithShape="0">
          <a:gsLst>
            <a:gs pos="0">
              <a:schemeClr val="accent2">
                <a:hueOff val="226582"/>
                <a:satOff val="-23996"/>
                <a:lumOff val="-588"/>
                <a:alphaOff val="0"/>
                <a:tint val="96000"/>
                <a:lumMod val="104000"/>
              </a:schemeClr>
            </a:gs>
            <a:gs pos="100000">
              <a:schemeClr val="accent2">
                <a:hueOff val="226582"/>
                <a:satOff val="-23996"/>
                <a:lumOff val="-588"/>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cap="all"/>
          </a:pPr>
          <a:r>
            <a:rPr lang="en-US" sz="1800" kern="1200"/>
            <a:t>•</a:t>
          </a:r>
          <a:r>
            <a:rPr lang="en-US" sz="1800" b="1" kern="1200"/>
            <a:t>Software Engineering</a:t>
          </a:r>
          <a:r>
            <a:rPr lang="en-US" sz="1800" kern="1200"/>
            <a:t> is about applying engineering principles to the design and development of software. It involves structured approaches to managing software projects, testing, and ensuring high software quality.</a:t>
          </a:r>
        </a:p>
      </dsp:txBody>
      <dsp:txXfrm>
        <a:off x="76077" y="1929246"/>
        <a:ext cx="6680058" cy="1406285"/>
      </dsp:txXfrm>
    </dsp:sp>
    <dsp:sp modelId="{14BCD1E0-0E79-425E-955F-8E72F1B88B94}">
      <dsp:nvSpPr>
        <dsp:cNvPr id="0" name=""/>
        <dsp:cNvSpPr/>
      </dsp:nvSpPr>
      <dsp:spPr>
        <a:xfrm>
          <a:off x="0" y="3463449"/>
          <a:ext cx="6832212" cy="1558439"/>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defRPr cap="all"/>
          </a:pPr>
          <a:r>
            <a:rPr lang="en-US" sz="1800" kern="1200"/>
            <a:t>•</a:t>
          </a:r>
          <a:r>
            <a:rPr lang="en-US" sz="1800" b="1" kern="1200"/>
            <a:t>Information Technology (IT) </a:t>
          </a:r>
          <a:r>
            <a:rPr lang="en-US" sz="1800" kern="1200"/>
            <a:t>deals with the implementation and management of computer-based systems in organizations, such as managing network infrastructure, data storage, and cybersecurity.</a:t>
          </a:r>
        </a:p>
      </dsp:txBody>
      <dsp:txXfrm>
        <a:off x="76077" y="3539526"/>
        <a:ext cx="6680058" cy="14062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E0BDF-A015-482F-BFB1-7DAED2D4B683}">
      <dsp:nvSpPr>
        <dsp:cNvPr id="0" name=""/>
        <dsp:cNvSpPr/>
      </dsp:nvSpPr>
      <dsp:spPr>
        <a:xfrm>
          <a:off x="2633" y="469205"/>
          <a:ext cx="2088869" cy="1253321"/>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1.Programming and software development</a:t>
          </a:r>
        </a:p>
      </dsp:txBody>
      <dsp:txXfrm>
        <a:off x="2633" y="469205"/>
        <a:ext cx="2088869" cy="1253321"/>
      </dsp:txXfrm>
    </dsp:sp>
    <dsp:sp modelId="{1CEF0BE0-6D59-453E-8D1D-60A1C1CB6272}">
      <dsp:nvSpPr>
        <dsp:cNvPr id="0" name=""/>
        <dsp:cNvSpPr/>
      </dsp:nvSpPr>
      <dsp:spPr>
        <a:xfrm>
          <a:off x="2300389" y="469205"/>
          <a:ext cx="2088869" cy="1253321"/>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2.Web and Internet</a:t>
          </a:r>
        </a:p>
      </dsp:txBody>
      <dsp:txXfrm>
        <a:off x="2300389" y="469205"/>
        <a:ext cx="2088869" cy="1253321"/>
      </dsp:txXfrm>
    </dsp:sp>
    <dsp:sp modelId="{187344F6-2CF6-4BD8-87FB-6D3B9763B71C}">
      <dsp:nvSpPr>
        <dsp:cNvPr id="0" name=""/>
        <dsp:cNvSpPr/>
      </dsp:nvSpPr>
      <dsp:spPr>
        <a:xfrm>
          <a:off x="4598145" y="469205"/>
          <a:ext cx="2088869" cy="1253321"/>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3.Graphics and multimedia</a:t>
          </a:r>
        </a:p>
      </dsp:txBody>
      <dsp:txXfrm>
        <a:off x="4598145" y="469205"/>
        <a:ext cx="2088869" cy="1253321"/>
      </dsp:txXfrm>
    </dsp:sp>
    <dsp:sp modelId="{CD2F2FE0-EF75-49EE-9CB2-E49D317B42AC}">
      <dsp:nvSpPr>
        <dsp:cNvPr id="0" name=""/>
        <dsp:cNvSpPr/>
      </dsp:nvSpPr>
      <dsp:spPr>
        <a:xfrm>
          <a:off x="6895901" y="469205"/>
          <a:ext cx="2088869" cy="1253321"/>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4.Information systems operation and management</a:t>
          </a:r>
        </a:p>
      </dsp:txBody>
      <dsp:txXfrm>
        <a:off x="6895901" y="469205"/>
        <a:ext cx="2088869" cy="1253321"/>
      </dsp:txXfrm>
    </dsp:sp>
    <dsp:sp modelId="{F029C375-AF9F-4B3D-AA23-ADC4302E8214}">
      <dsp:nvSpPr>
        <dsp:cNvPr id="0" name=""/>
        <dsp:cNvSpPr/>
      </dsp:nvSpPr>
      <dsp:spPr>
        <a:xfrm>
          <a:off x="2633" y="1931413"/>
          <a:ext cx="2088869" cy="1253321"/>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5.Telecommunications and networking</a:t>
          </a:r>
        </a:p>
      </dsp:txBody>
      <dsp:txXfrm>
        <a:off x="2633" y="1931413"/>
        <a:ext cx="2088869" cy="1253321"/>
      </dsp:txXfrm>
    </dsp:sp>
    <dsp:sp modelId="{F222533E-E094-40D3-A12B-79EAABD76435}">
      <dsp:nvSpPr>
        <dsp:cNvPr id="0" name=""/>
        <dsp:cNvSpPr/>
      </dsp:nvSpPr>
      <dsp:spPr>
        <a:xfrm>
          <a:off x="2300389" y="1931413"/>
          <a:ext cx="2088869" cy="1253321"/>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6.Training and support</a:t>
          </a:r>
        </a:p>
      </dsp:txBody>
      <dsp:txXfrm>
        <a:off x="2300389" y="1931413"/>
        <a:ext cx="2088869" cy="1253321"/>
      </dsp:txXfrm>
    </dsp:sp>
    <dsp:sp modelId="{7CA13FEC-52B0-4FE1-8BD9-C651A86FE787}">
      <dsp:nvSpPr>
        <dsp:cNvPr id="0" name=""/>
        <dsp:cNvSpPr/>
      </dsp:nvSpPr>
      <dsp:spPr>
        <a:xfrm>
          <a:off x="4598145" y="1941465"/>
          <a:ext cx="2088869" cy="1253321"/>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7.Computer science research</a:t>
          </a:r>
        </a:p>
      </dsp:txBody>
      <dsp:txXfrm>
        <a:off x="4598145" y="1941465"/>
        <a:ext cx="2088869" cy="1253321"/>
      </dsp:txXfrm>
    </dsp:sp>
    <dsp:sp modelId="{1CCF2207-EB27-4ED4-8AD6-15AD962A1722}">
      <dsp:nvSpPr>
        <dsp:cNvPr id="0" name=""/>
        <dsp:cNvSpPr/>
      </dsp:nvSpPr>
      <dsp:spPr>
        <a:xfrm>
          <a:off x="6895901" y="1931413"/>
          <a:ext cx="2088869" cy="1253321"/>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8.Computer industry specialists</a:t>
          </a:r>
        </a:p>
      </dsp:txBody>
      <dsp:txXfrm>
        <a:off x="6895901" y="1931413"/>
        <a:ext cx="2088869" cy="12533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166E4-6F46-4F62-94A5-F3F833A78648}">
      <dsp:nvSpPr>
        <dsp:cNvPr id="0" name=""/>
        <dsp:cNvSpPr/>
      </dsp:nvSpPr>
      <dsp:spPr>
        <a:xfrm>
          <a:off x="0" y="855526"/>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C39EF5-4518-41F9-85F1-3E881ACA1F62}">
      <dsp:nvSpPr>
        <dsp:cNvPr id="0" name=""/>
        <dsp:cNvSpPr/>
      </dsp:nvSpPr>
      <dsp:spPr>
        <a:xfrm>
          <a:off x="477778" y="1210899"/>
          <a:ext cx="868688" cy="868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3D5F81-4218-4D77-8FA8-09948C904B4F}">
      <dsp:nvSpPr>
        <dsp:cNvPr id="0" name=""/>
        <dsp:cNvSpPr/>
      </dsp:nvSpPr>
      <dsp:spPr>
        <a:xfrm>
          <a:off x="1824245" y="855526"/>
          <a:ext cx="5007966"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90000"/>
            </a:lnSpc>
            <a:spcBef>
              <a:spcPct val="0"/>
            </a:spcBef>
            <a:spcAft>
              <a:spcPct val="35000"/>
            </a:spcAft>
            <a:buNone/>
          </a:pPr>
          <a:r>
            <a:rPr lang="en-US" sz="2500" i="1" kern="1200"/>
            <a:t>A modern technology which deals with the Retrieval &amp; Processing of useful Data.</a:t>
          </a:r>
          <a:endParaRPr lang="en-US" sz="2500" kern="1200"/>
        </a:p>
      </dsp:txBody>
      <dsp:txXfrm>
        <a:off x="1824245" y="855526"/>
        <a:ext cx="5007966" cy="1579433"/>
      </dsp:txXfrm>
    </dsp:sp>
    <dsp:sp modelId="{73634028-2EC6-4968-AF5E-E9B94E23C3C4}">
      <dsp:nvSpPr>
        <dsp:cNvPr id="0" name=""/>
        <dsp:cNvSpPr/>
      </dsp:nvSpPr>
      <dsp:spPr>
        <a:xfrm>
          <a:off x="0" y="2829818"/>
          <a:ext cx="6832212" cy="15794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9540B6-FE05-406A-8EC0-BB207D3BFD68}">
      <dsp:nvSpPr>
        <dsp:cNvPr id="0" name=""/>
        <dsp:cNvSpPr/>
      </dsp:nvSpPr>
      <dsp:spPr>
        <a:xfrm>
          <a:off x="477778" y="3185191"/>
          <a:ext cx="868688" cy="868688"/>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98DCCE-C1A1-42CC-8A77-F2283824C521}">
      <dsp:nvSpPr>
        <dsp:cNvPr id="0" name=""/>
        <dsp:cNvSpPr/>
      </dsp:nvSpPr>
      <dsp:spPr>
        <a:xfrm>
          <a:off x="1824245" y="2829818"/>
          <a:ext cx="3074495"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1111250">
            <a:lnSpc>
              <a:spcPct val="90000"/>
            </a:lnSpc>
            <a:spcBef>
              <a:spcPct val="0"/>
            </a:spcBef>
            <a:spcAft>
              <a:spcPct val="35000"/>
            </a:spcAft>
            <a:buNone/>
          </a:pPr>
          <a:r>
            <a:rPr lang="en-US" sz="2500" i="1" kern="1200"/>
            <a:t>Fact: </a:t>
          </a:r>
          <a:endParaRPr lang="en-US" sz="2500" kern="1200"/>
        </a:p>
      </dsp:txBody>
      <dsp:txXfrm>
        <a:off x="1824245" y="2829818"/>
        <a:ext cx="3074495" cy="1579433"/>
      </dsp:txXfrm>
    </dsp:sp>
    <dsp:sp modelId="{BD2F7135-2F3C-4FCF-8938-8739C6988715}">
      <dsp:nvSpPr>
        <dsp:cNvPr id="0" name=""/>
        <dsp:cNvSpPr/>
      </dsp:nvSpPr>
      <dsp:spPr>
        <a:xfrm>
          <a:off x="4898741" y="2829818"/>
          <a:ext cx="1933470" cy="1579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57" tIns="167157" rIns="167157" bIns="167157" numCol="1" spcCol="1270" anchor="ctr" anchorCtr="0">
          <a:noAutofit/>
        </a:bodyPr>
        <a:lstStyle/>
        <a:p>
          <a:pPr marL="0" lvl="0" indent="0" algn="l" defTabSz="488950">
            <a:lnSpc>
              <a:spcPct val="90000"/>
            </a:lnSpc>
            <a:spcBef>
              <a:spcPct val="0"/>
            </a:spcBef>
            <a:spcAft>
              <a:spcPct val="35000"/>
            </a:spcAft>
            <a:buNone/>
          </a:pPr>
          <a:r>
            <a:rPr lang="en-US" sz="1100" i="1" kern="1200"/>
            <a:t>Even World is separated on the basis of  “Technology Boundary” i.e. Technologically advance and “Backward Countries”.</a:t>
          </a:r>
          <a:endParaRPr lang="en-US" sz="1100" kern="1200"/>
        </a:p>
      </dsp:txBody>
      <dsp:txXfrm>
        <a:off x="4898741" y="2829818"/>
        <a:ext cx="1933470" cy="157943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5CBA2-41B1-4C49-BF8A-510C9A607D6A}" type="datetimeFigureOut">
              <a:rPr lang="en-US" smtClean="0"/>
              <a:t>26-Sep-2025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0832D-B3CF-4B52-B0AF-9FA24AF5F0C7}" type="slidenum">
              <a:rPr lang="en-US" smtClean="0"/>
              <a:t>‹#›</a:t>
            </a:fld>
            <a:endParaRPr lang="en-US"/>
          </a:p>
        </p:txBody>
      </p:sp>
    </p:spTree>
    <p:extLst>
      <p:ext uri="{BB962C8B-B14F-4D97-AF65-F5344CB8AC3E}">
        <p14:creationId xmlns:p14="http://schemas.microsoft.com/office/powerpoint/2010/main" val="3481123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E69266-2E2B-43AC-BBAB-79D7A3216552}" type="datetime1">
              <a:rPr lang="en-US" smtClean="0"/>
              <a:t>26-Sep-2025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728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7304E-79F8-41E0-8834-2E4A2BD5793E}" type="datetime1">
              <a:rPr lang="en-US" smtClean="0"/>
              <a:t>26-Sep-2025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51757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2E7DF-5EF8-41A2-A690-C36203F85881}" type="datetime1">
              <a:rPr lang="en-US" smtClean="0"/>
              <a:t>26-Sep-2025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448253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66A967D-0EBF-4172-A0E5-68F0EFA5445D}" type="datetime1">
              <a:rPr lang="en-US" smtClean="0"/>
              <a:t>26-Sep-2025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5851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886E0E4-C80B-435D-903A-E1C784691E79}" type="datetime1">
              <a:rPr lang="en-US" smtClean="0"/>
              <a:t>26-Sep-2025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12423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09D221-6BF8-4EB3-8D75-289B0DBBE214}" type="datetime1">
              <a:rPr lang="en-US" smtClean="0"/>
              <a:t>26-Sep-2025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5638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871A98-C521-479C-9268-9694CB89DEF3}" type="datetime1">
              <a:rPr lang="en-US" smtClean="0"/>
              <a:t>26-Sep-2025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96515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7E80E5-472D-46BE-A279-0E9350873992}" type="datetime1">
              <a:rPr lang="en-US" smtClean="0"/>
              <a:t>26-Sep-2025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1619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C7D18-F91D-484B-9E88-90AE69C43158}" type="datetime1">
              <a:rPr lang="en-US" smtClean="0"/>
              <a:t>26-Sep-2025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4622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49A1A-A4A7-44B0-B5D0-16FB2D668D6A}" type="datetime1">
              <a:rPr lang="en-US" smtClean="0"/>
              <a:t>26-Sep-2025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20720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0E293C-16BE-4733-9030-D55E5E5939B5}" type="datetime1">
              <a:rPr lang="en-US" smtClean="0"/>
              <a:t>26-Sep-2025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3406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DCEF87-0580-4523-9240-4373141CAA68}" type="datetime1">
              <a:rPr lang="en-US" smtClean="0"/>
              <a:t>26-Sep-2025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42030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67A8AB-946C-4074-AA4E-17E7FC555431}" type="datetime1">
              <a:rPr lang="en-US" smtClean="0"/>
              <a:t>26-Sep-2025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8026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CD726-5D82-4863-8121-9D6F51FFA07F}" type="datetime1">
              <a:rPr lang="en-US" smtClean="0"/>
              <a:t>26-Sep-2025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31362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95E682-95F1-4CAD-A516-D15BA7589E1F}" type="datetime1">
              <a:rPr lang="en-US" smtClean="0"/>
              <a:t>26-Sep-2025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8629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681864-2278-43CE-A093-36573F3BF7DD}" type="datetime1">
              <a:rPr lang="en-US" smtClean="0"/>
              <a:t>26-Sep-2025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90038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F8A6BB-1745-4B6B-9AB7-C9D5C96A04F0}" type="datetime1">
              <a:rPr lang="en-US" smtClean="0"/>
              <a:t>26-Sep-2025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24159443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hyperlink" Target="http://www.indeed.com/" TargetMode="Externa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56DA5-D0B9-D45E-E48A-A2FC1309D283}"/>
              </a:ext>
            </a:extLst>
          </p:cNvPr>
          <p:cNvSpPr>
            <a:spLocks noGrp="1"/>
          </p:cNvSpPr>
          <p:nvPr>
            <p:ph idx="1"/>
          </p:nvPr>
        </p:nvSpPr>
        <p:spPr>
          <a:xfrm>
            <a:off x="1655093" y="2164522"/>
            <a:ext cx="8595360" cy="1709530"/>
          </a:xfrm>
        </p:spPr>
        <p:txBody>
          <a:bodyPr vert="horz" lIns="91440" tIns="45720" rIns="91440" bIns="45720" rtlCol="0" anchor="t">
            <a:normAutofit fontScale="85000" lnSpcReduction="20000"/>
          </a:bodyPr>
          <a:lstStyle/>
          <a:p>
            <a:pPr marL="0" indent="0" algn="ctr">
              <a:buNone/>
            </a:pPr>
            <a:r>
              <a:rPr lang="en-US" sz="4000" dirty="0">
                <a:cs typeface="Calibri Light"/>
              </a:rPr>
              <a:t>Week 1 </a:t>
            </a:r>
          </a:p>
          <a:p>
            <a:pPr marL="0" indent="0" algn="ctr">
              <a:buNone/>
            </a:pPr>
            <a:endParaRPr lang="en-US" sz="4000" dirty="0">
              <a:cs typeface="Calibri Light"/>
            </a:endParaRPr>
          </a:p>
          <a:p>
            <a:pPr marL="0" indent="0" algn="ctr">
              <a:buNone/>
            </a:pPr>
            <a:r>
              <a:rPr lang="en-US" sz="4000" dirty="0">
                <a:cs typeface="Calibri Light"/>
              </a:rPr>
              <a:t>Professional Practices</a:t>
            </a:r>
          </a:p>
          <a:p>
            <a:pPr marL="0" indent="0" algn="ctr">
              <a:buNone/>
            </a:pPr>
            <a:endParaRPr lang="en-US" sz="4000" dirty="0">
              <a:cs typeface="Calibri Light"/>
            </a:endParaRPr>
          </a:p>
        </p:txBody>
      </p:sp>
      <p:sp>
        <p:nvSpPr>
          <p:cNvPr id="4" name="Slide Number Placeholder 3">
            <a:extLst>
              <a:ext uri="{FF2B5EF4-FFF2-40B4-BE49-F238E27FC236}">
                <a16:creationId xmlns:a16="http://schemas.microsoft.com/office/drawing/2014/main" id="{F58F73B1-4022-8063-3D8C-0B4AB1D0E3A0}"/>
              </a:ext>
            </a:extLst>
          </p:cNvPr>
          <p:cNvSpPr>
            <a:spLocks noGrp="1"/>
          </p:cNvSpPr>
          <p:nvPr>
            <p:ph type="sldNum" sz="quarter" idx="12"/>
          </p:nvPr>
        </p:nvSpPr>
        <p:spPr/>
        <p:txBody>
          <a:bodyPr/>
          <a:lstStyle/>
          <a:p>
            <a:fld id="{D57F1E4F-1CFF-5643-939E-217C01CDF565}" type="slidenum">
              <a:rPr lang="en-US" smtClean="0"/>
              <a:pPr/>
              <a:t>1</a:t>
            </a:fld>
            <a:endParaRPr lang="en-US"/>
          </a:p>
        </p:txBody>
      </p:sp>
    </p:spTree>
    <p:extLst>
      <p:ext uri="{BB962C8B-B14F-4D97-AF65-F5344CB8AC3E}">
        <p14:creationId xmlns:p14="http://schemas.microsoft.com/office/powerpoint/2010/main" val="401699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000">
                <a:solidFill>
                  <a:schemeClr val="bg1"/>
                </a:solidFill>
              </a:rPr>
              <a:t>Information Technology (IT)</a:t>
            </a:r>
          </a:p>
        </p:txBody>
      </p:sp>
      <p:sp>
        <p:nvSpPr>
          <p:cNvPr id="13"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 name="Slide Number Placeholder 4"/>
          <p:cNvSpPr>
            <a:spLocks noGrp="1"/>
          </p:cNvSpPr>
          <p:nvPr>
            <p:ph type="sldNum" sz="quarter" idx="12"/>
          </p:nvPr>
        </p:nvSpPr>
        <p:spPr>
          <a:xfrm>
            <a:off x="38518" y="3259287"/>
            <a:ext cx="779767" cy="365125"/>
          </a:xfrm>
        </p:spPr>
        <p:txBody>
          <a:bodyPr>
            <a:normAutofit/>
          </a:bodyPr>
          <a:lstStyle/>
          <a:p>
            <a:pPr>
              <a:lnSpc>
                <a:spcPct val="90000"/>
              </a:lnSpc>
              <a:spcAft>
                <a:spcPts val="600"/>
              </a:spcAft>
            </a:pPr>
            <a:fld id="{D57F1E4F-1CFF-5643-939E-217C01CDF565}" type="slidenum">
              <a:rPr lang="en-US" sz="1900">
                <a:solidFill>
                  <a:srgbClr val="FFFFFF"/>
                </a:solidFill>
              </a:rPr>
              <a:pPr>
                <a:lnSpc>
                  <a:spcPct val="90000"/>
                </a:lnSpc>
                <a:spcAft>
                  <a:spcPts val="600"/>
                </a:spcAft>
              </a:pPr>
              <a:t>10</a:t>
            </a:fld>
            <a:endParaRPr lang="en-US" sz="1900">
              <a:solidFill>
                <a:srgbClr val="FFFFFF"/>
              </a:solidFill>
            </a:endParaRPr>
          </a:p>
        </p:txBody>
      </p:sp>
      <p:sp useBgFill="1">
        <p:nvSpPr>
          <p:cNvPr id="15" name="Rectangle 14">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099A6DF9-521D-05C2-660B-4EA5C26D90AB}"/>
              </a:ext>
            </a:extLst>
          </p:cNvPr>
          <p:cNvGraphicFramePr>
            <a:graphicFrameLocks noGrp="1"/>
          </p:cNvGraphicFramePr>
          <p:nvPr>
            <p:ph idx="1"/>
            <p:extLst>
              <p:ext uri="{D42A27DB-BD31-4B8C-83A1-F6EECF244321}">
                <p14:modId xmlns:p14="http://schemas.microsoft.com/office/powerpoint/2010/main" val="2501406109"/>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4011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3" name="Group 12">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4"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5"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6"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7"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9"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0"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1"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2"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3"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4"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5"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7" name="Group 26">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8"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9"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1"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2"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3"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4"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5"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6"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7"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8"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9"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5" name="Title 1"/>
          <p:cNvSpPr>
            <a:spLocks noGrp="1"/>
          </p:cNvSpPr>
          <p:nvPr>
            <p:ph type="title"/>
          </p:nvPr>
        </p:nvSpPr>
        <p:spPr>
          <a:xfrm>
            <a:off x="6483096" y="624110"/>
            <a:ext cx="5021516" cy="1280890"/>
          </a:xfrm>
        </p:spPr>
        <p:txBody>
          <a:bodyPr>
            <a:normAutofit/>
          </a:bodyPr>
          <a:lstStyle/>
          <a:p>
            <a:pPr>
              <a:lnSpc>
                <a:spcPct val="90000"/>
              </a:lnSpc>
            </a:pPr>
            <a:r>
              <a:rPr lang="en-US" sz="2800" b="1"/>
              <a:t>Sub-disciplines of computing</a:t>
            </a:r>
            <a:br>
              <a:rPr lang="en-US" sz="2800"/>
            </a:br>
            <a:r>
              <a:rPr lang="en-US" sz="2800"/>
              <a:t>Computer Science (CS):</a:t>
            </a:r>
          </a:p>
        </p:txBody>
      </p:sp>
      <p:sp>
        <p:nvSpPr>
          <p:cNvPr id="41" name="Rectangle 40">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Picture 6" descr="Old computer monitors">
            <a:extLst>
              <a:ext uri="{FF2B5EF4-FFF2-40B4-BE49-F238E27FC236}">
                <a16:creationId xmlns:a16="http://schemas.microsoft.com/office/drawing/2014/main" id="{C0042E33-9768-10E3-5F6B-9058B45377AB}"/>
              </a:ext>
            </a:extLst>
          </p:cNvPr>
          <p:cNvPicPr>
            <a:picLocks noChangeAspect="1"/>
          </p:cNvPicPr>
          <p:nvPr/>
        </p:nvPicPr>
        <p:blipFill>
          <a:blip r:embed="rId2"/>
          <a:srcRect l="23861" r="31171" b="-10"/>
          <a:stretch/>
        </p:blipFill>
        <p:spPr>
          <a:xfrm>
            <a:off x="-1555" y="1731"/>
            <a:ext cx="4671091" cy="6858000"/>
          </a:xfrm>
          <a:prstGeom prst="rect">
            <a:avLst/>
          </a:prstGeom>
        </p:spPr>
      </p:pic>
      <p:sp>
        <p:nvSpPr>
          <p:cNvPr id="2" name="Slide Number Placeholder 1"/>
          <p:cNvSpPr>
            <a:spLocks noGrp="1"/>
          </p:cNvSpPr>
          <p:nvPr>
            <p:ph type="sldNum" sz="quarter" idx="12"/>
          </p:nvPr>
        </p:nvSpPr>
        <p:spPr>
          <a:xfrm>
            <a:off x="5181705" y="787782"/>
            <a:ext cx="779767" cy="365125"/>
          </a:xfrm>
        </p:spPr>
        <p:txBody>
          <a:bodyPr>
            <a:normAutofit/>
          </a:bodyPr>
          <a:lstStyle/>
          <a:p>
            <a:pPr>
              <a:lnSpc>
                <a:spcPct val="90000"/>
              </a:lnSpc>
              <a:spcAft>
                <a:spcPts val="600"/>
              </a:spcAft>
            </a:pPr>
            <a:fld id="{3731347A-79F4-4025-BED9-0ECAC1E2B55E}" type="slidenum">
              <a:rPr lang="en-US" sz="1900" smtClean="0"/>
              <a:pPr>
                <a:lnSpc>
                  <a:spcPct val="90000"/>
                </a:lnSpc>
                <a:spcAft>
                  <a:spcPts val="600"/>
                </a:spcAft>
              </a:pPr>
              <a:t>11</a:t>
            </a:fld>
            <a:endParaRPr lang="en-US" sz="1900"/>
          </a:p>
        </p:txBody>
      </p:sp>
      <p:sp>
        <p:nvSpPr>
          <p:cNvPr id="3" name="Content Placeholder 2"/>
          <p:cNvSpPr>
            <a:spLocks noGrp="1"/>
          </p:cNvSpPr>
          <p:nvPr>
            <p:ph idx="1"/>
          </p:nvPr>
        </p:nvSpPr>
        <p:spPr>
          <a:xfrm>
            <a:off x="6438191" y="2133600"/>
            <a:ext cx="5066419" cy="3777622"/>
          </a:xfrm>
        </p:spPr>
        <p:txBody>
          <a:bodyPr>
            <a:normAutofit/>
          </a:bodyPr>
          <a:lstStyle/>
          <a:p>
            <a:pPr>
              <a:lnSpc>
                <a:spcPct val="90000"/>
              </a:lnSpc>
            </a:pPr>
            <a:r>
              <a:rPr lang="en-US" sz="1300"/>
              <a:t>Computer science or computing science is the scientific and practical approach to computation and its applications. </a:t>
            </a:r>
          </a:p>
          <a:p>
            <a:pPr>
              <a:lnSpc>
                <a:spcPct val="90000"/>
              </a:lnSpc>
            </a:pPr>
            <a:endParaRPr lang="en-US" sz="1300"/>
          </a:p>
          <a:p>
            <a:pPr>
              <a:lnSpc>
                <a:spcPct val="90000"/>
              </a:lnSpc>
            </a:pPr>
            <a:r>
              <a:rPr lang="en-US" sz="1300"/>
              <a:t>A computer scientist specializes in the theory of computation and the design of computational systems. </a:t>
            </a:r>
          </a:p>
          <a:p>
            <a:pPr>
              <a:lnSpc>
                <a:spcPct val="90000"/>
              </a:lnSpc>
            </a:pPr>
            <a:endParaRPr lang="en-US" sz="1300"/>
          </a:p>
          <a:p>
            <a:pPr>
              <a:lnSpc>
                <a:spcPct val="90000"/>
              </a:lnSpc>
            </a:pPr>
            <a:r>
              <a:rPr lang="en-US" sz="1300"/>
              <a:t>Its subfields can be divided into practical techniques for its implementation and application in computer systems and purely theoretical areas. </a:t>
            </a:r>
          </a:p>
          <a:p>
            <a:pPr>
              <a:lnSpc>
                <a:spcPct val="90000"/>
              </a:lnSpc>
            </a:pPr>
            <a:endParaRPr lang="en-US" sz="1300"/>
          </a:p>
          <a:p>
            <a:pPr>
              <a:lnSpc>
                <a:spcPct val="90000"/>
              </a:lnSpc>
            </a:pPr>
            <a:r>
              <a:rPr lang="en-US" sz="1300"/>
              <a:t>focus on the challenges in implementing computations such as programming language theory , computer programming and complex systems, human-computer interaction etc.</a:t>
            </a:r>
          </a:p>
        </p:txBody>
      </p:sp>
    </p:spTree>
    <p:extLst>
      <p:ext uri="{BB962C8B-B14F-4D97-AF65-F5344CB8AC3E}">
        <p14:creationId xmlns:p14="http://schemas.microsoft.com/office/powerpoint/2010/main" val="269130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078355" y="533400"/>
            <a:ext cx="7886700" cy="994172"/>
          </a:xfrm>
        </p:spPr>
        <p:txBody>
          <a:bodyPr>
            <a:normAutofit fontScale="90000"/>
          </a:bodyPr>
          <a:lstStyle/>
          <a:p>
            <a:r>
              <a:rPr lang="en-US" b="1"/>
              <a:t>Sub-disciplines of computing</a:t>
            </a:r>
            <a:br>
              <a:rPr lang="en-US"/>
            </a:br>
            <a:r>
              <a:rPr lang="en-US" sz="2400"/>
              <a:t>Software Engineering (SE):</a:t>
            </a:r>
            <a:endParaRPr lang="en-US"/>
          </a:p>
        </p:txBody>
      </p:sp>
      <p:sp>
        <p:nvSpPr>
          <p:cNvPr id="3" name="Content Placeholder 2"/>
          <p:cNvSpPr>
            <a:spLocks noGrp="1"/>
          </p:cNvSpPr>
          <p:nvPr>
            <p:ph idx="1"/>
          </p:nvPr>
        </p:nvSpPr>
        <p:spPr/>
        <p:txBody>
          <a:bodyPr>
            <a:normAutofit fontScale="92500"/>
          </a:bodyPr>
          <a:lstStyle/>
          <a:p>
            <a:r>
              <a:rPr lang="en-US"/>
              <a:t>Software engineering (SE) is the application of a systematic, disciplined, measurable approach to the design, development, operation, and maintenance of software, and the study of these approaches; that is, the application of engineering to software.</a:t>
            </a:r>
          </a:p>
          <a:p>
            <a:endParaRPr lang="en-US"/>
          </a:p>
          <a:p>
            <a:r>
              <a:rPr lang="en-US"/>
              <a:t>The first reference to the term is the 1968 NATO Software Engineering Conference and was meant to provoke thought regarding the perceived "software crisis</a:t>
            </a:r>
            <a:r>
              <a:rPr lang="en-US" sz="1050"/>
              <a:t>(difficulty of writing useful and efficient computer programs in the required time )</a:t>
            </a:r>
            <a:r>
              <a:rPr lang="en-US"/>
              <a:t>" at the time.</a:t>
            </a:r>
          </a:p>
          <a:p>
            <a:pPr marL="0" indent="0">
              <a:buNone/>
            </a:pPr>
            <a:endParaRPr lang="en-US"/>
          </a:p>
          <a:p>
            <a:r>
              <a:rPr lang="en-US"/>
              <a:t>The generally accepted concepts of Software Engineering as an engineering discipline have been specified in the Guide to the Software Engineering Body of Knowledge (SWEBOK) that is an internationally accepting standard.</a:t>
            </a:r>
          </a:p>
          <a:p>
            <a:endParaRPr lang="en-US"/>
          </a:p>
          <a:p>
            <a:endParaRPr lang="en-US"/>
          </a:p>
          <a:p>
            <a:endParaRPr lang="en-US"/>
          </a:p>
        </p:txBody>
      </p:sp>
      <p:sp>
        <p:nvSpPr>
          <p:cNvPr id="2" name="Slide Number Placeholder 1"/>
          <p:cNvSpPr>
            <a:spLocks noGrp="1"/>
          </p:cNvSpPr>
          <p:nvPr>
            <p:ph type="sldNum" sz="quarter" idx="12"/>
          </p:nvPr>
        </p:nvSpPr>
        <p:spPr/>
        <p:txBody>
          <a:bodyPr/>
          <a:lstStyle/>
          <a:p>
            <a:fld id="{3731347A-79F4-4025-BED9-0ECAC1E2B55E}" type="slidenum">
              <a:rPr lang="en-US" smtClean="0"/>
              <a:t>12</a:t>
            </a:fld>
            <a:endParaRPr lang="en-US"/>
          </a:p>
        </p:txBody>
      </p:sp>
    </p:spTree>
    <p:extLst>
      <p:ext uri="{BB962C8B-B14F-4D97-AF65-F5344CB8AC3E}">
        <p14:creationId xmlns:p14="http://schemas.microsoft.com/office/powerpoint/2010/main" val="174684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Who is SE Professional?</a:t>
            </a:r>
          </a:p>
        </p:txBody>
      </p:sp>
      <p:sp>
        <p:nvSpPr>
          <p:cNvPr id="3" name="Content Placeholder 2"/>
          <p:cNvSpPr>
            <a:spLocks noGrp="1"/>
          </p:cNvSpPr>
          <p:nvPr>
            <p:ph idx="1"/>
          </p:nvPr>
        </p:nvSpPr>
        <p:spPr>
          <a:xfrm>
            <a:off x="1446212" y="1600809"/>
            <a:ext cx="8915400" cy="4833820"/>
          </a:xfrm>
        </p:spPr>
        <p:txBody>
          <a:bodyPr>
            <a:normAutofit fontScale="85000" lnSpcReduction="20000"/>
          </a:bodyPr>
          <a:lstStyle/>
          <a:p>
            <a:pPr algn="l"/>
            <a:r>
              <a:rPr lang="en-GB" sz="2400" dirty="0">
                <a:solidFill>
                  <a:srgbClr val="000000"/>
                </a:solidFill>
                <a:latin typeface="Helvetica Neue"/>
              </a:rPr>
              <a:t>A software engineering professional, often referred to as a software engineer, is someone who designs, develops, tests, and maintains software applications and systems. They use their technical skills, problem-solving abilities, and creativity to create efficient and innovative software solutions.</a:t>
            </a:r>
          </a:p>
          <a:p>
            <a:pPr algn="l"/>
            <a:r>
              <a:rPr lang="en-GB" sz="2400" dirty="0">
                <a:solidFill>
                  <a:srgbClr val="000000"/>
                </a:solidFill>
                <a:latin typeface="Helvetica Neue"/>
              </a:rPr>
              <a:t>Key Responsibilities:</a:t>
            </a:r>
          </a:p>
          <a:p>
            <a:pPr algn="l">
              <a:buFont typeface="Arial" panose="020B0604020202020204" pitchFamily="34" charset="0"/>
              <a:buChar char="•"/>
            </a:pPr>
            <a:r>
              <a:rPr lang="en-GB" sz="2400" b="1" dirty="0">
                <a:solidFill>
                  <a:srgbClr val="000000"/>
                </a:solidFill>
                <a:latin typeface="Helvetica Neue"/>
              </a:rPr>
              <a:t>Designing Software</a:t>
            </a:r>
            <a:r>
              <a:rPr lang="en-GB" sz="2400" dirty="0">
                <a:solidFill>
                  <a:srgbClr val="000000"/>
                </a:solidFill>
                <a:latin typeface="Helvetica Neue"/>
              </a:rPr>
              <a:t>: Creating the architecture and design for software applications.</a:t>
            </a:r>
          </a:p>
          <a:p>
            <a:pPr algn="l">
              <a:buFont typeface="Arial" panose="020B0604020202020204" pitchFamily="34" charset="0"/>
              <a:buChar char="•"/>
            </a:pPr>
            <a:r>
              <a:rPr lang="en-GB" sz="2400" b="1" dirty="0">
                <a:solidFill>
                  <a:srgbClr val="000000"/>
                </a:solidFill>
                <a:latin typeface="Helvetica Neue"/>
              </a:rPr>
              <a:t>Developing Code</a:t>
            </a:r>
            <a:r>
              <a:rPr lang="en-GB" sz="2400" dirty="0">
                <a:solidFill>
                  <a:srgbClr val="000000"/>
                </a:solidFill>
                <a:latin typeface="Helvetica Neue"/>
              </a:rPr>
              <a:t>: Writing and implementing code in various programming languages like Python, Java, or C++.</a:t>
            </a:r>
          </a:p>
          <a:p>
            <a:pPr algn="l">
              <a:buFont typeface="Arial" panose="020B0604020202020204" pitchFamily="34" charset="0"/>
              <a:buChar char="•"/>
            </a:pPr>
            <a:r>
              <a:rPr lang="en-GB" sz="2400" b="1" dirty="0">
                <a:solidFill>
                  <a:srgbClr val="000000"/>
                </a:solidFill>
                <a:latin typeface="Helvetica Neue"/>
              </a:rPr>
              <a:t>Testing and Debugging</a:t>
            </a:r>
            <a:r>
              <a:rPr lang="en-GB" sz="2400" dirty="0">
                <a:solidFill>
                  <a:srgbClr val="000000"/>
                </a:solidFill>
                <a:latin typeface="Helvetica Neue"/>
              </a:rPr>
              <a:t>: Ensuring the software is free of bugs and performs as expected.</a:t>
            </a:r>
          </a:p>
          <a:p>
            <a:pPr algn="l">
              <a:buFont typeface="Arial" panose="020B0604020202020204" pitchFamily="34" charset="0"/>
              <a:buChar char="•"/>
            </a:pPr>
            <a:r>
              <a:rPr lang="en-GB" sz="2400" b="1" dirty="0">
                <a:solidFill>
                  <a:srgbClr val="000000"/>
                </a:solidFill>
                <a:latin typeface="Helvetica Neue"/>
              </a:rPr>
              <a:t>Maintaining Software</a:t>
            </a:r>
            <a:r>
              <a:rPr lang="en-GB" sz="2400" dirty="0">
                <a:solidFill>
                  <a:srgbClr val="000000"/>
                </a:solidFill>
                <a:latin typeface="Helvetica Neue"/>
              </a:rPr>
              <a:t>: Updating and improving existing software to meet new requirements or fix issues.</a:t>
            </a:r>
          </a:p>
          <a:p>
            <a:pPr algn="l">
              <a:buFont typeface="Arial" panose="020B0604020202020204" pitchFamily="34" charset="0"/>
              <a:buChar char="•"/>
            </a:pPr>
            <a:r>
              <a:rPr lang="en-GB" sz="2400" b="1" dirty="0">
                <a:solidFill>
                  <a:srgbClr val="000000"/>
                </a:solidFill>
                <a:latin typeface="Helvetica Neue"/>
              </a:rPr>
              <a:t>Collaborating</a:t>
            </a:r>
            <a:r>
              <a:rPr lang="en-GB" sz="2400" dirty="0">
                <a:solidFill>
                  <a:srgbClr val="000000"/>
                </a:solidFill>
                <a:latin typeface="Helvetica Neue"/>
              </a:rPr>
              <a:t>: Working with other engineers, designers, and stakeholders to deliver high-quality software.</a:t>
            </a:r>
          </a:p>
          <a:p>
            <a:pPr marL="0" indent="0">
              <a:buNone/>
            </a:pPr>
            <a:endParaRPr lang="en-US" dirty="0">
              <a:solidFill>
                <a:srgbClr val="000000"/>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a:p>
        </p:txBody>
      </p:sp>
    </p:spTree>
    <p:extLst>
      <p:ext uri="{BB962C8B-B14F-4D97-AF65-F5344CB8AC3E}">
        <p14:creationId xmlns:p14="http://schemas.microsoft.com/office/powerpoint/2010/main" val="327767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p>
            <a:r>
              <a:rPr lang="en-US"/>
              <a:t>Problem faced by SE Students</a:t>
            </a:r>
          </a:p>
        </p:txBody>
      </p:sp>
      <p:sp>
        <p:nvSpPr>
          <p:cNvPr id="6" name="Slide Number Placeholder 5"/>
          <p:cNvSpPr>
            <a:spLocks noGrp="1"/>
          </p:cNvSpPr>
          <p:nvPr>
            <p:ph type="sldNum" sz="quarter" idx="12"/>
          </p:nvPr>
        </p:nvSpPr>
        <p:spPr>
          <a:xfrm>
            <a:off x="531812" y="787782"/>
            <a:ext cx="779767"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14</a:t>
            </a:fld>
            <a:endParaRPr lang="en-US" sz="1900"/>
          </a:p>
        </p:txBody>
      </p:sp>
      <p:sp>
        <p:nvSpPr>
          <p:cNvPr id="3" name="Content Placeholder 2"/>
          <p:cNvSpPr>
            <a:spLocks noGrp="1"/>
          </p:cNvSpPr>
          <p:nvPr>
            <p:ph idx="1"/>
          </p:nvPr>
        </p:nvSpPr>
        <p:spPr>
          <a:xfrm>
            <a:off x="2589212" y="2125362"/>
            <a:ext cx="5835121" cy="3785860"/>
          </a:xfrm>
        </p:spPr>
        <p:txBody>
          <a:bodyPr vert="horz" lIns="91440" tIns="45720" rIns="91440" bIns="45720" rtlCol="0" anchor="t">
            <a:normAutofit/>
          </a:bodyPr>
          <a:lstStyle/>
          <a:p>
            <a:pPr>
              <a:lnSpc>
                <a:spcPct val="90000"/>
              </a:lnSpc>
              <a:buFont typeface="Wingdings" panose="05000000000000000000" pitchFamily="2" charset="2"/>
              <a:buChar char="Ø"/>
            </a:pPr>
            <a:r>
              <a:rPr lang="en-US" sz="1700"/>
              <a:t>Lack of Knowledge about where SE exists  (Areas and Business Sectors) ?</a:t>
            </a:r>
          </a:p>
          <a:p>
            <a:pPr>
              <a:lnSpc>
                <a:spcPct val="90000"/>
              </a:lnSpc>
              <a:buFont typeface="Wingdings" panose="05000000000000000000" pitchFamily="2" charset="2"/>
              <a:buChar char="Ø"/>
            </a:pPr>
            <a:endParaRPr lang="en-US" sz="1700"/>
          </a:p>
          <a:p>
            <a:pPr>
              <a:lnSpc>
                <a:spcPct val="90000"/>
              </a:lnSpc>
              <a:buFont typeface="Wingdings" panose="05000000000000000000" pitchFamily="2" charset="2"/>
              <a:buChar char="Ø"/>
            </a:pPr>
            <a:r>
              <a:rPr lang="en-US" sz="1700"/>
              <a:t>Their Global/Local Market Worth.</a:t>
            </a:r>
          </a:p>
          <a:p>
            <a:pPr>
              <a:lnSpc>
                <a:spcPct val="90000"/>
              </a:lnSpc>
              <a:buFont typeface="Wingdings" panose="05000000000000000000" pitchFamily="2" charset="2"/>
              <a:buChar char="Ø"/>
            </a:pPr>
            <a:endParaRPr lang="en-US" sz="1700"/>
          </a:p>
          <a:p>
            <a:pPr>
              <a:lnSpc>
                <a:spcPct val="90000"/>
              </a:lnSpc>
              <a:buFont typeface="Wingdings" panose="05000000000000000000" pitchFamily="2" charset="2"/>
              <a:buChar char="Ø"/>
            </a:pPr>
            <a:r>
              <a:rPr lang="en-US" sz="1700"/>
              <a:t>Lack of Motivation in SE Enrolled Students.</a:t>
            </a:r>
          </a:p>
          <a:p>
            <a:pPr>
              <a:lnSpc>
                <a:spcPct val="90000"/>
              </a:lnSpc>
              <a:buFont typeface="Wingdings" panose="05000000000000000000" pitchFamily="2" charset="2"/>
              <a:buChar char="Ø"/>
            </a:pPr>
            <a:endParaRPr lang="en-US" sz="1700"/>
          </a:p>
          <a:p>
            <a:pPr>
              <a:lnSpc>
                <a:spcPct val="90000"/>
              </a:lnSpc>
              <a:buFont typeface="Wingdings" panose="05000000000000000000" pitchFamily="2" charset="2"/>
              <a:buChar char="Ø"/>
            </a:pPr>
            <a:r>
              <a:rPr lang="en-US" sz="1700"/>
              <a:t>Under What Job roles they will be utilized  (Classification of career opportunities )?</a:t>
            </a:r>
          </a:p>
          <a:p>
            <a:pPr>
              <a:lnSpc>
                <a:spcPct val="90000"/>
              </a:lnSpc>
              <a:buFont typeface="Wingdings" panose="05000000000000000000" pitchFamily="2" charset="2"/>
              <a:buChar char="Ø"/>
            </a:pPr>
            <a:endParaRPr lang="en-US" sz="1700"/>
          </a:p>
          <a:p>
            <a:pPr>
              <a:lnSpc>
                <a:spcPct val="90000"/>
              </a:lnSpc>
              <a:buFont typeface="Wingdings" panose="05000000000000000000" pitchFamily="2" charset="2"/>
              <a:buChar char="Ø"/>
            </a:pPr>
            <a:r>
              <a:rPr lang="en-US" sz="1700"/>
              <a:t>What skills they need to gain during SE degree ?</a:t>
            </a:r>
          </a:p>
          <a:p>
            <a:pPr>
              <a:lnSpc>
                <a:spcPct val="90000"/>
              </a:lnSpc>
            </a:pPr>
            <a:endParaRPr lang="en-US" sz="1700"/>
          </a:p>
        </p:txBody>
      </p:sp>
      <p:pic>
        <p:nvPicPr>
          <p:cNvPr id="4" name="Picture 2"/>
          <p:cNvPicPr>
            <a:picLocks noChangeAspect="1" noChangeArrowheads="1"/>
          </p:cNvPicPr>
          <p:nvPr/>
        </p:nvPicPr>
        <p:blipFill>
          <a:blip r:embed="rId2" cstate="print"/>
          <a:stretch>
            <a:fillRect/>
          </a:stretch>
        </p:blipFill>
        <p:spPr bwMode="auto">
          <a:xfrm>
            <a:off x="8631452" y="2606344"/>
            <a:ext cx="2873159" cy="2784298"/>
          </a:xfrm>
          <a:prstGeom prst="rect">
            <a:avLst/>
          </a:prstGeom>
        </p:spPr>
      </p:pic>
    </p:spTree>
    <p:extLst>
      <p:ext uri="{BB962C8B-B14F-4D97-AF65-F5344CB8AC3E}">
        <p14:creationId xmlns:p14="http://schemas.microsoft.com/office/powerpoint/2010/main" val="3425474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982" y="613224"/>
            <a:ext cx="8911687" cy="1280890"/>
          </a:xfrm>
        </p:spPr>
        <p:txBody>
          <a:bodyPr/>
          <a:lstStyle/>
          <a:p>
            <a:r>
              <a:rPr lang="en-US" b="1">
                <a:solidFill>
                  <a:schemeClr val="tx1"/>
                </a:solidFill>
                <a:latin typeface="Baskerville Old Face"/>
              </a:rPr>
              <a:t>Possible Sectors for SE</a:t>
            </a:r>
            <a:endParaRPr lang="en-US">
              <a:solidFill>
                <a:schemeClr val="tx1"/>
              </a:solidFill>
              <a:latin typeface="Baskerville Old Face"/>
            </a:endParaRPr>
          </a:p>
        </p:txBody>
      </p:sp>
      <p:sp>
        <p:nvSpPr>
          <p:cNvPr id="3" name="Content Placeholder 2"/>
          <p:cNvSpPr>
            <a:spLocks noGrp="1"/>
          </p:cNvSpPr>
          <p:nvPr>
            <p:ph idx="1"/>
          </p:nvPr>
        </p:nvSpPr>
        <p:spPr>
          <a:xfrm>
            <a:off x="1319212" y="1889760"/>
            <a:ext cx="8915400" cy="3777622"/>
          </a:xfrm>
        </p:spPr>
        <p:txBody>
          <a:bodyPr vert="horz" lIns="91440" tIns="45720" rIns="91440" bIns="45720" rtlCol="0" anchor="t">
            <a:normAutofit/>
          </a:bodyPr>
          <a:lstStyle/>
          <a:p>
            <a:r>
              <a:rPr lang="en-US"/>
              <a:t>Students need to know how varied and lucrative a career in SE can be. </a:t>
            </a:r>
          </a:p>
          <a:p>
            <a:r>
              <a:rPr lang="en-US"/>
              <a:t>All businesses today, and in the future, will rely on Computers. </a:t>
            </a:r>
          </a:p>
          <a:p>
            <a:pPr lvl="1"/>
            <a:r>
              <a:rPr lang="en-US"/>
              <a:t>for most technology is at the core of whatever they do </a:t>
            </a:r>
          </a:p>
          <a:p>
            <a:pPr lvl="1"/>
            <a:r>
              <a:rPr lang="en-US"/>
              <a:t>whether they operate in </a:t>
            </a:r>
            <a:r>
              <a:rPr lang="en-US" b="1">
                <a:solidFill>
                  <a:schemeClr val="bg2">
                    <a:lumMod val="50000"/>
                  </a:schemeClr>
                </a:solidFill>
              </a:rPr>
              <a:t>retail</a:t>
            </a:r>
            <a:r>
              <a:rPr lang="en-US" b="1"/>
              <a:t>, </a:t>
            </a:r>
            <a:r>
              <a:rPr lang="en-US" b="1">
                <a:solidFill>
                  <a:schemeClr val="accent2">
                    <a:lumMod val="75000"/>
                  </a:schemeClr>
                </a:solidFill>
              </a:rPr>
              <a:t>manufacturing</a:t>
            </a:r>
            <a:r>
              <a:rPr lang="en-US" b="1"/>
              <a:t>,</a:t>
            </a:r>
            <a:r>
              <a:rPr lang="en-US" b="1">
                <a:solidFill>
                  <a:schemeClr val="accent4">
                    <a:lumMod val="75000"/>
                  </a:schemeClr>
                </a:solidFill>
              </a:rPr>
              <a:t> financial services</a:t>
            </a:r>
            <a:r>
              <a:rPr lang="en-US" b="1"/>
              <a:t>, the </a:t>
            </a:r>
            <a:r>
              <a:rPr lang="en-US" b="1">
                <a:solidFill>
                  <a:schemeClr val="accent5">
                    <a:lumMod val="75000"/>
                  </a:schemeClr>
                </a:solidFill>
              </a:rPr>
              <a:t>arts</a:t>
            </a:r>
            <a:r>
              <a:rPr lang="en-US"/>
              <a:t>, or virtually any other discipline.</a:t>
            </a:r>
          </a:p>
          <a:p>
            <a:endParaRPr lang="en-US"/>
          </a:p>
          <a:p>
            <a:pPr>
              <a:buNone/>
            </a:pPr>
            <a:r>
              <a:rPr lang="en-US" sz="1500">
                <a:solidFill>
                  <a:srgbClr val="FF0000"/>
                </a:solidFill>
              </a:rPr>
              <a:t>	</a:t>
            </a:r>
            <a:r>
              <a:rPr lang="en-US" sz="1500" b="1">
                <a:solidFill>
                  <a:schemeClr val="accent1"/>
                </a:solidFill>
              </a:rPr>
              <a:t>With the right Software development skills young people can </a:t>
            </a:r>
            <a:r>
              <a:rPr lang="en-US" sz="1500"/>
              <a:t>find work in </a:t>
            </a:r>
            <a:r>
              <a:rPr lang="en-US" sz="1500" b="1"/>
              <a:t>any industry</a:t>
            </a:r>
            <a:r>
              <a:rPr lang="en-US" sz="1500"/>
              <a:t>, in </a:t>
            </a:r>
            <a:r>
              <a:rPr lang="en-US" sz="1500" b="1"/>
              <a:t>any sector </a:t>
            </a:r>
            <a:r>
              <a:rPr lang="en-US" sz="1500"/>
              <a:t>and in </a:t>
            </a:r>
            <a:r>
              <a:rPr lang="en-US" sz="1500" b="1"/>
              <a:t>any position</a:t>
            </a:r>
            <a:r>
              <a:rPr lang="en-US" sz="1500"/>
              <a:t>.</a:t>
            </a:r>
          </a:p>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a:p>
        </p:txBody>
      </p:sp>
    </p:spTree>
    <p:extLst>
      <p:ext uri="{BB962C8B-B14F-4D97-AF65-F5344CB8AC3E}">
        <p14:creationId xmlns:p14="http://schemas.microsoft.com/office/powerpoint/2010/main" val="3706922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Worth of SE person in market</a:t>
            </a:r>
          </a:p>
        </p:txBody>
      </p:sp>
      <p:sp>
        <p:nvSpPr>
          <p:cNvPr id="3" name="Content Placeholder 2"/>
          <p:cNvSpPr>
            <a:spLocks noGrp="1"/>
          </p:cNvSpPr>
          <p:nvPr>
            <p:ph idx="1"/>
          </p:nvPr>
        </p:nvSpPr>
        <p:spPr/>
        <p:txBody>
          <a:bodyPr>
            <a:normAutofit fontScale="92500" lnSpcReduction="10000"/>
          </a:bodyPr>
          <a:lstStyle/>
          <a:p>
            <a:pPr algn="l"/>
            <a:r>
              <a:rPr lang="en-GB" b="0" i="0" dirty="0">
                <a:solidFill>
                  <a:srgbClr val="202124"/>
                </a:solidFill>
                <a:effectLst/>
                <a:latin typeface="Helvetica Neue"/>
              </a:rPr>
              <a:t>The market opportunities for Software Engineers (SE) are quite promising. According to the U.S. Bureau of Labor Statistics, employment in software development is projected to grow by </a:t>
            </a:r>
            <a:r>
              <a:rPr lang="en-GB" b="1" i="0" dirty="0">
                <a:solidFill>
                  <a:srgbClr val="202124"/>
                </a:solidFill>
                <a:effectLst/>
                <a:latin typeface="Helvetica Neue"/>
              </a:rPr>
              <a:t>25% from 2023 to 2033</a:t>
            </a:r>
            <a:r>
              <a:rPr lang="en-GB" b="0" i="0" dirty="0">
                <a:solidFill>
                  <a:srgbClr val="202124"/>
                </a:solidFill>
                <a:effectLst/>
                <a:latin typeface="Helvetica Neue"/>
              </a:rPr>
              <a:t>. This growth rate is much faster than the average for all occupations, driven by the increasing demand for software in various industries, including healthcare, finance, and technology.</a:t>
            </a:r>
          </a:p>
          <a:p>
            <a:pPr algn="l"/>
            <a:r>
              <a:rPr lang="en-GB" b="0" i="0" dirty="0">
                <a:solidFill>
                  <a:srgbClr val="202124"/>
                </a:solidFill>
                <a:effectLst/>
                <a:latin typeface="Helvetica Neue"/>
              </a:rPr>
              <a:t>In addition, the employment-population ratio for individuals aged 25-54, which includes many software engineers, is around </a:t>
            </a:r>
            <a:r>
              <a:rPr lang="en-GB" b="1" i="0" dirty="0">
                <a:solidFill>
                  <a:srgbClr val="202124"/>
                </a:solidFill>
                <a:effectLst/>
                <a:latin typeface="Helvetica Neue"/>
              </a:rPr>
              <a:t>80.9% as of September 2024</a:t>
            </a:r>
            <a:r>
              <a:rPr lang="en-GB" b="0" i="0" dirty="0">
                <a:solidFill>
                  <a:srgbClr val="202124"/>
                </a:solidFill>
                <a:effectLst/>
                <a:latin typeface="Helvetica Neue"/>
              </a:rPr>
              <a:t>. This indicates a strong job market for professionals in this age group.</a:t>
            </a:r>
          </a:p>
          <a:p>
            <a:pPr algn="just"/>
            <a:endParaRPr lang="en-US" sz="600" dirty="0">
              <a:cs typeface="Aharoni" pitchFamily="2" charset="-79"/>
            </a:endParaRPr>
          </a:p>
          <a:p>
            <a:pPr algn="just"/>
            <a:r>
              <a:rPr lang="en-US" dirty="0">
                <a:cs typeface="Aharoni" pitchFamily="2" charset="-79"/>
              </a:rPr>
              <a:t>Who is hiring and where are the jobs? </a:t>
            </a:r>
          </a:p>
          <a:p>
            <a:pPr lvl="1" algn="just"/>
            <a:r>
              <a:rPr lang="en-US" dirty="0">
                <a:cs typeface="Aharoni" pitchFamily="2" charset="-79"/>
                <a:hlinkClick r:id="rId2"/>
              </a:rPr>
              <a:t>Indeed.com</a:t>
            </a:r>
            <a:r>
              <a:rPr lang="en-US" dirty="0">
                <a:cs typeface="Aharoni" pitchFamily="2" charset="-79"/>
              </a:rPr>
              <a:t> </a:t>
            </a:r>
          </a:p>
          <a:p>
            <a:pPr lvl="1" algn="just"/>
            <a:r>
              <a:rPr lang="en-US" dirty="0">
                <a:cs typeface="Aharoni" pitchFamily="2" charset="-79"/>
              </a:rPr>
              <a:t>Rozee.pk</a:t>
            </a:r>
          </a:p>
          <a:p>
            <a:pPr lvl="1" algn="just"/>
            <a:r>
              <a:rPr lang="en-US" dirty="0">
                <a:cs typeface="Aharoni" pitchFamily="2" charset="-79"/>
              </a:rPr>
              <a:t>And many others…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16</a:t>
            </a:fld>
            <a:endParaRPr lang="en-US"/>
          </a:p>
        </p:txBody>
      </p:sp>
      <p:pic>
        <p:nvPicPr>
          <p:cNvPr id="4" name="Picture 3"/>
          <p:cNvPicPr>
            <a:picLocks noChangeAspect="1" noChangeArrowheads="1"/>
          </p:cNvPicPr>
          <p:nvPr/>
        </p:nvPicPr>
        <p:blipFill>
          <a:blip r:embed="rId3" cstate="print"/>
          <a:srcRect/>
          <a:stretch>
            <a:fillRect/>
          </a:stretch>
        </p:blipFill>
        <p:spPr bwMode="auto">
          <a:xfrm>
            <a:off x="10286714" y="5107189"/>
            <a:ext cx="1335881" cy="1343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2"/>
          <p:cNvPicPr>
            <a:picLocks noChangeAspect="1" noChangeArrowheads="1"/>
          </p:cNvPicPr>
          <p:nvPr/>
        </p:nvPicPr>
        <p:blipFill>
          <a:blip r:embed="rId4" cstate="print"/>
          <a:srcRect/>
          <a:stretch>
            <a:fillRect/>
          </a:stretch>
        </p:blipFill>
        <p:spPr bwMode="auto">
          <a:xfrm>
            <a:off x="9602788" y="4435676"/>
            <a:ext cx="1335881" cy="1343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80523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982" y="428167"/>
            <a:ext cx="8911687" cy="1280890"/>
          </a:xfrm>
        </p:spPr>
        <p:txBody>
          <a:bodyPr/>
          <a:lstStyle/>
          <a:p>
            <a:r>
              <a:rPr lang="en-US"/>
              <a:t>Why people Fail to proceed in SE field?</a:t>
            </a:r>
          </a:p>
        </p:txBody>
      </p:sp>
      <p:sp>
        <p:nvSpPr>
          <p:cNvPr id="3" name="Content Placeholder 2"/>
          <p:cNvSpPr>
            <a:spLocks noGrp="1"/>
          </p:cNvSpPr>
          <p:nvPr>
            <p:ph idx="1"/>
          </p:nvPr>
        </p:nvSpPr>
        <p:spPr>
          <a:xfrm>
            <a:off x="1304698" y="2122714"/>
            <a:ext cx="8915400" cy="2612851"/>
          </a:xfrm>
        </p:spPr>
        <p:txBody>
          <a:bodyPr vert="horz" wrap="square" lIns="0" tIns="0" rIns="0" bIns="0" rtlCol="0" anchor="t">
            <a:normAutofit fontScale="25000" lnSpcReduction="20000"/>
          </a:bodyPr>
          <a:lstStyle/>
          <a:p>
            <a:pPr algn="l"/>
            <a:r>
              <a:rPr lang="en-GB" sz="7200">
                <a:solidFill>
                  <a:srgbClr val="202124"/>
                </a:solidFill>
                <a:latin typeface="Helvetica Neue"/>
              </a:rPr>
              <a:t>There are several reasons </a:t>
            </a:r>
            <a:r>
              <a:rPr lang="en-GB" sz="7200">
                <a:solidFill>
                  <a:schemeClr val="tx1"/>
                </a:solidFill>
                <a:latin typeface="Helvetica Neue"/>
              </a:rPr>
              <a:t>why</a:t>
            </a:r>
            <a:r>
              <a:rPr lang="en-GB" sz="7200">
                <a:solidFill>
                  <a:srgbClr val="202124"/>
                </a:solidFill>
                <a:latin typeface="Helvetica Neue"/>
              </a:rPr>
              <a:t> people might struggle to advance in the field of software engineering. </a:t>
            </a:r>
            <a:r>
              <a:rPr lang="en-GB" sz="7200">
                <a:solidFill>
                  <a:schemeClr val="tx1"/>
                </a:solidFill>
                <a:latin typeface="Helvetica Neue"/>
              </a:rPr>
              <a:t>Here</a:t>
            </a:r>
            <a:r>
              <a:rPr lang="en-GB" sz="7200">
                <a:solidFill>
                  <a:srgbClr val="202124"/>
                </a:solidFill>
                <a:latin typeface="Helvetica Neue"/>
              </a:rPr>
              <a:t> are some common factors:</a:t>
            </a:r>
          </a:p>
          <a:p>
            <a:pPr algn="l">
              <a:buFont typeface="+mj-lt"/>
              <a:buAutoNum type="arabicPeriod"/>
            </a:pPr>
            <a:r>
              <a:rPr lang="en-GB" sz="7200" b="1">
                <a:solidFill>
                  <a:srgbClr val="202124"/>
                </a:solidFill>
                <a:latin typeface="Helvetica Neue"/>
              </a:rPr>
              <a:t>Lack of Communication</a:t>
            </a:r>
            <a:r>
              <a:rPr lang="en-GB" sz="7200">
                <a:solidFill>
                  <a:srgbClr val="202124"/>
                </a:solidFill>
                <a:latin typeface="Helvetica Neue"/>
              </a:rPr>
              <a:t>: Effective communication is crucial in software engineering. Misunderstandings or lack of clear direction can lead to significant issues.</a:t>
            </a:r>
          </a:p>
          <a:p>
            <a:pPr algn="l">
              <a:buFont typeface="+mj-lt"/>
              <a:buAutoNum type="arabicPeriod"/>
            </a:pPr>
            <a:r>
              <a:rPr lang="en-GB" sz="7200" b="1">
                <a:solidFill>
                  <a:srgbClr val="202124"/>
                </a:solidFill>
                <a:latin typeface="Helvetica Neue"/>
              </a:rPr>
              <a:t>Poor Project Management</a:t>
            </a:r>
            <a:r>
              <a:rPr lang="en-GB" sz="7200">
                <a:solidFill>
                  <a:srgbClr val="202124"/>
                </a:solidFill>
                <a:latin typeface="Helvetica Neue"/>
              </a:rPr>
              <a:t>: Inadequate planning and management can result in missed deadlines, scope creep, and ultimately project failure.</a:t>
            </a:r>
          </a:p>
          <a:p>
            <a:pPr marL="0" indent="0" algn="ctr">
              <a:buNone/>
            </a:pPr>
            <a:endParaRPr lang="en-US" sz="14925"/>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3862055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494E-2BB2-EB60-9CB4-29B294C0F565}"/>
              </a:ext>
            </a:extLst>
          </p:cNvPr>
          <p:cNvSpPr>
            <a:spLocks noGrp="1"/>
          </p:cNvSpPr>
          <p:nvPr>
            <p:ph type="title"/>
          </p:nvPr>
        </p:nvSpPr>
        <p:spPr>
          <a:xfrm>
            <a:off x="1634982" y="330196"/>
            <a:ext cx="8911687" cy="1280890"/>
          </a:xfrm>
        </p:spPr>
        <p:txBody>
          <a:bodyPr/>
          <a:lstStyle/>
          <a:p>
            <a:r>
              <a:rPr lang="en-US"/>
              <a:t>Why people Fail to proceed in SE field?</a:t>
            </a:r>
          </a:p>
        </p:txBody>
      </p:sp>
      <p:sp>
        <p:nvSpPr>
          <p:cNvPr id="3" name="Content Placeholder 2">
            <a:extLst>
              <a:ext uri="{FF2B5EF4-FFF2-40B4-BE49-F238E27FC236}">
                <a16:creationId xmlns:a16="http://schemas.microsoft.com/office/drawing/2014/main" id="{005D9655-C0F6-74CB-E96B-0B59CD772809}"/>
              </a:ext>
            </a:extLst>
          </p:cNvPr>
          <p:cNvSpPr>
            <a:spLocks noGrp="1"/>
          </p:cNvSpPr>
          <p:nvPr>
            <p:ph idx="1"/>
          </p:nvPr>
        </p:nvSpPr>
        <p:spPr>
          <a:xfrm>
            <a:off x="1881641" y="1905000"/>
            <a:ext cx="8915400" cy="3777622"/>
          </a:xfrm>
        </p:spPr>
        <p:txBody>
          <a:bodyPr vert="horz" lIns="91440" tIns="45720" rIns="91440" bIns="45720" rtlCol="0" anchor="t">
            <a:normAutofit/>
          </a:bodyPr>
          <a:lstStyle/>
          <a:p>
            <a:pPr algn="l">
              <a:buFont typeface="+mj-lt"/>
              <a:buAutoNum type="arabicPeriod" startAt="3"/>
            </a:pPr>
            <a:r>
              <a:rPr lang="en-GB" sz="1350" b="1">
                <a:solidFill>
                  <a:srgbClr val="202124"/>
                </a:solidFill>
                <a:latin typeface="Helvetica Neue"/>
              </a:rPr>
              <a:t>Inadequate Testing</a:t>
            </a:r>
            <a:r>
              <a:rPr lang="en-GB" sz="1350">
                <a:solidFill>
                  <a:srgbClr val="202124"/>
                </a:solidFill>
                <a:latin typeface="Helvetica Neue"/>
              </a:rPr>
              <a:t>: Skipping or rushing through testing phases can lead to bugs and security vulnerabilities that are costly to fix later.</a:t>
            </a:r>
          </a:p>
          <a:p>
            <a:pPr algn="l">
              <a:buFont typeface="+mj-lt"/>
              <a:buAutoNum type="arabicPeriod" startAt="3"/>
            </a:pPr>
            <a:r>
              <a:rPr lang="en-GB" sz="1350" b="1">
                <a:solidFill>
                  <a:srgbClr val="202124"/>
                </a:solidFill>
                <a:latin typeface="Helvetica Neue"/>
              </a:rPr>
              <a:t>Unclear Requirements</a:t>
            </a:r>
            <a:r>
              <a:rPr lang="en-GB" sz="1350">
                <a:solidFill>
                  <a:srgbClr val="202124"/>
                </a:solidFill>
                <a:latin typeface="Helvetica Neue"/>
              </a:rPr>
              <a:t>: When project requirements are not well-defined or constantly change, it becomes challenging to meet the desired outcomes.</a:t>
            </a:r>
          </a:p>
          <a:p>
            <a:pPr algn="l">
              <a:buFont typeface="+mj-lt"/>
              <a:buAutoNum type="arabicPeriod" startAt="3"/>
            </a:pPr>
            <a:r>
              <a:rPr lang="en-GB" sz="1350" b="1">
                <a:solidFill>
                  <a:srgbClr val="202124"/>
                </a:solidFill>
                <a:latin typeface="Helvetica Neue"/>
              </a:rPr>
              <a:t>Wrong Tech Stack</a:t>
            </a:r>
            <a:r>
              <a:rPr lang="en-GB" sz="1350">
                <a:solidFill>
                  <a:srgbClr val="202124"/>
                </a:solidFill>
                <a:latin typeface="Helvetica Neue"/>
              </a:rPr>
              <a:t>: Choosing technologies that are not suited to the project's needs can hinder progress and scalability.</a:t>
            </a:r>
          </a:p>
          <a:p>
            <a:pPr algn="l">
              <a:buFont typeface="+mj-lt"/>
              <a:buAutoNum type="arabicPeriod" startAt="3"/>
            </a:pPr>
            <a:r>
              <a:rPr lang="en-GB" sz="1350" b="1">
                <a:solidFill>
                  <a:srgbClr val="202124"/>
                </a:solidFill>
                <a:latin typeface="Helvetica Neue"/>
              </a:rPr>
              <a:t>Skill Gaps</a:t>
            </a:r>
            <a:r>
              <a:rPr lang="en-GB" sz="1350">
                <a:solidFill>
                  <a:srgbClr val="202124"/>
                </a:solidFill>
                <a:latin typeface="Helvetica Neue"/>
              </a:rPr>
              <a:t>: A mismatch between the skills of the team and the project requirements can lead to inefficiencies and errors.</a:t>
            </a:r>
          </a:p>
          <a:p>
            <a:pPr algn="l">
              <a:buFont typeface="+mj-lt"/>
              <a:buAutoNum type="arabicPeriod" startAt="3"/>
            </a:pPr>
            <a:r>
              <a:rPr lang="en-GB" sz="1350" b="1">
                <a:solidFill>
                  <a:srgbClr val="202124"/>
                </a:solidFill>
                <a:latin typeface="Helvetica Neue"/>
              </a:rPr>
              <a:t>Lack of End-User Involvement</a:t>
            </a:r>
            <a:r>
              <a:rPr lang="en-GB" sz="1350">
                <a:solidFill>
                  <a:srgbClr val="202124"/>
                </a:solidFill>
                <a:latin typeface="Helvetica Neue"/>
              </a:rPr>
              <a:t>: Not involving end-users in the development process can result in a product that does not meet user needs.</a:t>
            </a:r>
          </a:p>
          <a:p>
            <a:pPr algn="l"/>
            <a:r>
              <a:rPr lang="en-GB" sz="1350">
                <a:solidFill>
                  <a:srgbClr val="202124"/>
                </a:solidFill>
                <a:latin typeface="Helvetica Neue"/>
              </a:rPr>
              <a:t>Addressing these issues involves proper planning, continuous learning, and effective communication within the team. Have you encountered any of these challenges in your experience?</a:t>
            </a:r>
          </a:p>
          <a:p>
            <a:endParaRPr lang="en-US"/>
          </a:p>
        </p:txBody>
      </p:sp>
      <p:sp>
        <p:nvSpPr>
          <p:cNvPr id="5" name="Slide Number Placeholder 4">
            <a:extLst>
              <a:ext uri="{FF2B5EF4-FFF2-40B4-BE49-F238E27FC236}">
                <a16:creationId xmlns:a16="http://schemas.microsoft.com/office/drawing/2014/main" id="{73A139AE-779E-E1AD-4E0A-235558DAE5BC}"/>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1882008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overcome these issue?</a:t>
            </a:r>
          </a:p>
        </p:txBody>
      </p:sp>
      <p:sp>
        <p:nvSpPr>
          <p:cNvPr id="3" name="Content Placeholder 2"/>
          <p:cNvSpPr>
            <a:spLocks noGrp="1"/>
          </p:cNvSpPr>
          <p:nvPr>
            <p:ph idx="1"/>
          </p:nvPr>
        </p:nvSpPr>
        <p:spPr/>
        <p:txBody>
          <a:bodyPr/>
          <a:lstStyle/>
          <a:p>
            <a:pPr algn="just"/>
            <a:r>
              <a:rPr lang="en-US"/>
              <a:t>Motivate the students</a:t>
            </a:r>
          </a:p>
          <a:p>
            <a:pPr algn="just"/>
            <a:r>
              <a:rPr lang="en-US"/>
              <a:t>ICT curriculum should reflect the modern age. </a:t>
            </a:r>
          </a:p>
          <a:p>
            <a:pPr algn="just"/>
            <a:r>
              <a:rPr lang="en-US">
                <a:solidFill>
                  <a:schemeClr val="accent1"/>
                </a:solidFill>
              </a:rPr>
              <a:t>Move from know how of </a:t>
            </a:r>
            <a:r>
              <a:rPr lang="en-US"/>
              <a:t>“basic desktop applications and hardware”</a:t>
            </a:r>
            <a:r>
              <a:rPr lang="en-US">
                <a:solidFill>
                  <a:srgbClr val="FF0000"/>
                </a:solidFill>
              </a:rPr>
              <a:t> </a:t>
            </a:r>
            <a:r>
              <a:rPr lang="en-US">
                <a:solidFill>
                  <a:schemeClr val="accent1"/>
                </a:solidFill>
              </a:rPr>
              <a:t>towards more involved concepts such as </a:t>
            </a:r>
            <a:r>
              <a:rPr lang="en-US"/>
              <a:t>“programming or networking”.</a:t>
            </a:r>
          </a:p>
          <a:p>
            <a:pPr algn="just"/>
            <a:r>
              <a:rPr lang="en-US"/>
              <a:t>Increase Skills that will be in most demand in the coming decades like:</a:t>
            </a:r>
          </a:p>
          <a:p>
            <a:pPr lvl="1" algn="just"/>
            <a:r>
              <a:rPr lang="en-US">
                <a:solidFill>
                  <a:schemeClr val="tx1"/>
                </a:solidFill>
              </a:rPr>
              <a:t>Programming languages such as Java, </a:t>
            </a:r>
            <a:r>
              <a:rPr lang="en-US" err="1">
                <a:solidFill>
                  <a:schemeClr val="tx1"/>
                </a:solidFill>
              </a:rPr>
              <a:t>PhP</a:t>
            </a:r>
            <a:endParaRPr lang="en-US">
              <a:solidFill>
                <a:schemeClr val="tx1"/>
              </a:solidFill>
            </a:endParaRPr>
          </a:p>
          <a:p>
            <a:pPr lvl="1" algn="just"/>
            <a:r>
              <a:rPr lang="en-US">
                <a:solidFill>
                  <a:schemeClr val="tx1"/>
                </a:solidFill>
              </a:rPr>
              <a:t>Mobile Applications</a:t>
            </a:r>
          </a:p>
          <a:p>
            <a:pPr lvl="1" algn="just"/>
            <a:r>
              <a:rPr lang="en-US">
                <a:solidFill>
                  <a:schemeClr val="tx1"/>
                </a:solidFill>
              </a:rPr>
              <a:t>Cloud computing skills</a:t>
            </a:r>
          </a:p>
          <a:p>
            <a:pPr lvl="1" algn="just"/>
            <a:r>
              <a:rPr lang="en-US">
                <a:solidFill>
                  <a:schemeClr val="tx1"/>
                </a:solidFill>
              </a:rPr>
              <a:t>Big data analytics.</a:t>
            </a:r>
          </a:p>
          <a:p>
            <a:pPr marL="0" indent="0" algn="just">
              <a:buNone/>
            </a:pPr>
            <a:endParaRPr lang="en-US"/>
          </a:p>
          <a:p>
            <a:pPr algn="just"/>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a:p>
        </p:txBody>
      </p:sp>
    </p:spTree>
    <p:extLst>
      <p:ext uri="{BB962C8B-B14F-4D97-AF65-F5344CB8AC3E}">
        <p14:creationId xmlns:p14="http://schemas.microsoft.com/office/powerpoint/2010/main" val="48473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9C8C-E9A5-4E1C-5F17-01CDCBE4D7B0}"/>
              </a:ext>
            </a:extLst>
          </p:cNvPr>
          <p:cNvSpPr>
            <a:spLocks noGrp="1"/>
          </p:cNvSpPr>
          <p:nvPr>
            <p:ph type="title"/>
          </p:nvPr>
        </p:nvSpPr>
        <p:spPr>
          <a:xfrm>
            <a:off x="1640156" y="543723"/>
            <a:ext cx="8911687" cy="1280890"/>
          </a:xfrm>
        </p:spPr>
        <p:txBody>
          <a:bodyPr/>
          <a:lstStyle/>
          <a:p>
            <a:r>
              <a:rPr lang="en-US" dirty="0"/>
              <a:t>Agenda</a:t>
            </a:r>
          </a:p>
        </p:txBody>
      </p:sp>
      <p:sp>
        <p:nvSpPr>
          <p:cNvPr id="3" name="Content Placeholder 2">
            <a:extLst>
              <a:ext uri="{FF2B5EF4-FFF2-40B4-BE49-F238E27FC236}">
                <a16:creationId xmlns:a16="http://schemas.microsoft.com/office/drawing/2014/main" id="{8A929589-02AA-6C27-F57A-845F40F7ED2D}"/>
              </a:ext>
            </a:extLst>
          </p:cNvPr>
          <p:cNvSpPr>
            <a:spLocks noGrp="1"/>
          </p:cNvSpPr>
          <p:nvPr>
            <p:ph idx="1"/>
          </p:nvPr>
        </p:nvSpPr>
        <p:spPr>
          <a:xfrm>
            <a:off x="1640156" y="2244132"/>
            <a:ext cx="8915400" cy="3777622"/>
          </a:xfrm>
        </p:spPr>
        <p:txBody>
          <a:bodyPr>
            <a:normAutofit fontScale="92500" lnSpcReduction="10000"/>
          </a:bodyPr>
          <a:lstStyle/>
          <a:p>
            <a:r>
              <a:rPr lang="en-US" dirty="0"/>
              <a:t>Course Objectives</a:t>
            </a:r>
          </a:p>
          <a:p>
            <a:r>
              <a:rPr lang="en-US" dirty="0"/>
              <a:t>Course Contents</a:t>
            </a:r>
          </a:p>
          <a:p>
            <a:r>
              <a:rPr lang="en-US" dirty="0"/>
              <a:t>The Engineering Profession</a:t>
            </a:r>
          </a:p>
          <a:p>
            <a:pPr lvl="1"/>
            <a:r>
              <a:rPr lang="en-US" dirty="0"/>
              <a:t>What is Engineering</a:t>
            </a:r>
          </a:p>
          <a:p>
            <a:pPr lvl="1"/>
            <a:r>
              <a:rPr lang="en-US" dirty="0"/>
              <a:t>Computing</a:t>
            </a:r>
          </a:p>
          <a:p>
            <a:pPr lvl="2"/>
            <a:r>
              <a:rPr lang="en-US" dirty="0"/>
              <a:t>Disciplines within Computing</a:t>
            </a:r>
          </a:p>
          <a:p>
            <a:pPr lvl="2"/>
            <a:r>
              <a:rPr lang="en-US" dirty="0"/>
              <a:t>Classification of Career Opportunities</a:t>
            </a:r>
          </a:p>
          <a:p>
            <a:r>
              <a:rPr lang="en-US" dirty="0"/>
              <a:t>SE vs Computer Science</a:t>
            </a:r>
          </a:p>
          <a:p>
            <a:r>
              <a:rPr lang="en-US" dirty="0"/>
              <a:t>SE Professional</a:t>
            </a:r>
          </a:p>
          <a:p>
            <a:r>
              <a:rPr lang="en-US" dirty="0"/>
              <a:t>Career Opportunities for SE Professionals</a:t>
            </a:r>
          </a:p>
          <a:p>
            <a:r>
              <a:rPr lang="en-US" dirty="0"/>
              <a:t>Why SE is considered better</a:t>
            </a:r>
          </a:p>
          <a:p>
            <a:endParaRPr lang="en-US" dirty="0"/>
          </a:p>
          <a:p>
            <a:endParaRPr lang="en-US" dirty="0"/>
          </a:p>
          <a:p>
            <a:endParaRPr lang="en-US" dirty="0"/>
          </a:p>
          <a:p>
            <a:pPr lvl="1"/>
            <a:endParaRPr lang="en-US" dirty="0"/>
          </a:p>
        </p:txBody>
      </p:sp>
      <p:sp>
        <p:nvSpPr>
          <p:cNvPr id="5" name="Slide Number Placeholder 4">
            <a:extLst>
              <a:ext uri="{FF2B5EF4-FFF2-40B4-BE49-F238E27FC236}">
                <a16:creationId xmlns:a16="http://schemas.microsoft.com/office/drawing/2014/main" id="{EA097BAF-A5C9-2FA5-7BE9-BA1F5B7B1CB1}"/>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1189573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0404" y="365761"/>
            <a:ext cx="7269480" cy="650865"/>
          </a:xfrm>
        </p:spPr>
        <p:txBody>
          <a:bodyPr>
            <a:normAutofit/>
          </a:bodyPr>
          <a:lstStyle/>
          <a:p>
            <a:r>
              <a:rPr lang="en-US" sz="2400"/>
              <a:t>Top 10 Career Opportunities for SE Professional</a:t>
            </a:r>
          </a:p>
        </p:txBody>
      </p:sp>
      <p:sp>
        <p:nvSpPr>
          <p:cNvPr id="3" name="Content Placeholder 2"/>
          <p:cNvSpPr>
            <a:spLocks noGrp="1"/>
          </p:cNvSpPr>
          <p:nvPr>
            <p:ph idx="1"/>
          </p:nvPr>
        </p:nvSpPr>
        <p:spPr>
          <a:xfrm>
            <a:off x="2390216" y="1295401"/>
            <a:ext cx="6619244" cy="4545975"/>
          </a:xfrm>
        </p:spPr>
        <p:txBody>
          <a:bodyPr>
            <a:normAutofit/>
          </a:bodyPr>
          <a:lstStyle/>
          <a:p>
            <a:pPr marL="342900" indent="-342900">
              <a:buFont typeface="+mj-lt"/>
              <a:buAutoNum type="arabicPeriod"/>
            </a:pPr>
            <a:r>
              <a:rPr lang="en-US" b="1">
                <a:latin typeface="Agency FB" pitchFamily="34" charset="0"/>
                <a:cs typeface="Aharoni" pitchFamily="2" charset="-79"/>
              </a:rPr>
              <a:t>Software Engineer</a:t>
            </a:r>
          </a:p>
          <a:p>
            <a:pPr marL="342900" indent="-342900">
              <a:buFont typeface="+mj-lt"/>
              <a:buAutoNum type="arabicPeriod"/>
            </a:pPr>
            <a:r>
              <a:rPr lang="en-US" b="1">
                <a:latin typeface="Agency FB" pitchFamily="34" charset="0"/>
                <a:cs typeface="Aharoni" pitchFamily="2" charset="-79"/>
              </a:rPr>
              <a:t>Systems Engineer</a:t>
            </a:r>
          </a:p>
          <a:p>
            <a:pPr marL="342900" indent="-342900">
              <a:buFont typeface="+mj-lt"/>
              <a:buAutoNum type="arabicPeriod"/>
            </a:pPr>
            <a:r>
              <a:rPr lang="en-US" b="1">
                <a:latin typeface="Agency FB" pitchFamily="34" charset="0"/>
                <a:cs typeface="Aharoni" pitchFamily="2" charset="-79"/>
              </a:rPr>
              <a:t>Database Developer</a:t>
            </a:r>
          </a:p>
          <a:p>
            <a:pPr marL="342900" indent="-342900">
              <a:buFont typeface="+mj-lt"/>
              <a:buAutoNum type="arabicPeriod"/>
            </a:pPr>
            <a:r>
              <a:rPr lang="en-US" b="1">
                <a:latin typeface="Agency FB" pitchFamily="34" charset="0"/>
                <a:cs typeface="Aharoni" pitchFamily="2" charset="-79"/>
              </a:rPr>
              <a:t>Data Scientist </a:t>
            </a:r>
          </a:p>
          <a:p>
            <a:pPr marL="342900" indent="-342900">
              <a:buFont typeface="+mj-lt"/>
              <a:buAutoNum type="arabicPeriod"/>
            </a:pPr>
            <a:r>
              <a:rPr lang="en-US" b="1">
                <a:latin typeface="Agency FB" pitchFamily="34" charset="0"/>
                <a:cs typeface="Aharoni" pitchFamily="2" charset="-79"/>
              </a:rPr>
              <a:t>Business Analyst</a:t>
            </a:r>
          </a:p>
          <a:p>
            <a:pPr marL="342900" indent="-342900">
              <a:buFont typeface="+mj-lt"/>
              <a:buAutoNum type="arabicPeriod"/>
            </a:pPr>
            <a:r>
              <a:rPr lang="en-US" b="1">
                <a:latin typeface="Agency FB" pitchFamily="34" charset="0"/>
                <a:cs typeface="Aharoni" pitchFamily="2" charset="-79"/>
              </a:rPr>
              <a:t>Web Developer</a:t>
            </a:r>
          </a:p>
          <a:p>
            <a:pPr marL="342900" indent="-342900">
              <a:buFont typeface="+mj-lt"/>
              <a:buAutoNum type="arabicPeriod"/>
            </a:pPr>
            <a:r>
              <a:rPr lang="en-US" b="1">
                <a:latin typeface="Agency FB" pitchFamily="34" charset="0"/>
                <a:cs typeface="Aharoni" pitchFamily="2" charset="-79"/>
              </a:rPr>
              <a:t>IT Administrator</a:t>
            </a:r>
          </a:p>
          <a:p>
            <a:pPr marL="342900" indent="-342900">
              <a:buFont typeface="+mj-lt"/>
              <a:buAutoNum type="arabicPeriod"/>
            </a:pPr>
            <a:r>
              <a:rPr lang="en-US" b="1">
                <a:latin typeface="Agency FB" pitchFamily="34" charset="0"/>
                <a:cs typeface="Aharoni" pitchFamily="2" charset="-79"/>
              </a:rPr>
              <a:t>Project Manager</a:t>
            </a:r>
          </a:p>
          <a:p>
            <a:pPr marL="342900" indent="-342900">
              <a:buFont typeface="+mj-lt"/>
              <a:buAutoNum type="arabicPeriod"/>
            </a:pPr>
            <a:r>
              <a:rPr lang="en-US" b="1">
                <a:latin typeface="Agency FB" pitchFamily="34" charset="0"/>
                <a:cs typeface="Aharoni" pitchFamily="2" charset="-79"/>
              </a:rPr>
              <a:t>Network Engineer</a:t>
            </a:r>
          </a:p>
          <a:p>
            <a:pPr marL="342900" indent="-342900">
              <a:buFont typeface="+mj-lt"/>
              <a:buAutoNum type="arabicPeriod"/>
            </a:pPr>
            <a:r>
              <a:rPr lang="en-US" b="1">
                <a:latin typeface="Agency FB" pitchFamily="34" charset="0"/>
                <a:cs typeface="Aharoni" pitchFamily="2" charset="-79"/>
              </a:rPr>
              <a:t>Information Security Specialist</a:t>
            </a:r>
          </a:p>
          <a:p>
            <a:pPr marL="0" indent="0">
              <a:buNone/>
            </a:pPr>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20</a:t>
            </a:fld>
            <a:endParaRPr lang="en-US"/>
          </a:p>
        </p:txBody>
      </p:sp>
      <p:pic>
        <p:nvPicPr>
          <p:cNvPr id="4" name="Picture 3"/>
          <p:cNvPicPr>
            <a:picLocks noChangeAspect="1" noChangeArrowheads="1"/>
          </p:cNvPicPr>
          <p:nvPr/>
        </p:nvPicPr>
        <p:blipFill>
          <a:blip r:embed="rId2" cstate="print"/>
          <a:srcRect/>
          <a:stretch>
            <a:fillRect/>
          </a:stretch>
        </p:blipFill>
        <p:spPr bwMode="auto">
          <a:xfrm>
            <a:off x="7453918" y="2988794"/>
            <a:ext cx="3191798" cy="3028950"/>
          </a:xfrm>
          <a:prstGeom prst="rect">
            <a:avLst/>
          </a:prstGeom>
          <a:noFill/>
          <a:ln w="9525">
            <a:noFill/>
            <a:miter lim="800000"/>
            <a:headEnd/>
            <a:tailEnd/>
          </a:ln>
          <a:effectLst/>
        </p:spPr>
      </p:pic>
    </p:spTree>
    <p:extLst>
      <p:ext uri="{BB962C8B-B14F-4D97-AF65-F5344CB8AC3E}">
        <p14:creationId xmlns:p14="http://schemas.microsoft.com/office/powerpoint/2010/main" val="1081879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6075FE5-96CF-A8E1-9342-718DAE4B68B7}"/>
              </a:ext>
            </a:extLst>
          </p:cNvPr>
          <p:cNvSpPr>
            <a:spLocks noGrp="1"/>
          </p:cNvSpPr>
          <p:nvPr>
            <p:ph type="sldNum" sz="quarter" idx="12"/>
          </p:nvPr>
        </p:nvSpPr>
        <p:spPr/>
        <p:txBody>
          <a:bodyPr/>
          <a:lstStyle/>
          <a:p>
            <a:fld id="{D57F1E4F-1CFF-5643-939E-217C01CDF565}" type="slidenum">
              <a:rPr lang="en-US" smtClean="0"/>
              <a:pPr/>
              <a:t>21</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907603282"/>
              </p:ext>
            </p:extLst>
          </p:nvPr>
        </p:nvGraphicFramePr>
        <p:xfrm>
          <a:off x="1702189" y="886266"/>
          <a:ext cx="8087924" cy="5211894"/>
        </p:xfrm>
        <a:graphic>
          <a:graphicData uri="http://schemas.openxmlformats.org/drawingml/2006/table">
            <a:tbl>
              <a:tblPr firstRow="1" firstCol="1" bandRow="1">
                <a:tableStyleId>{5C22544A-7EE6-4342-B048-85BDC9FD1C3A}</a:tableStyleId>
              </a:tblPr>
              <a:tblGrid>
                <a:gridCol w="2021981">
                  <a:extLst>
                    <a:ext uri="{9D8B030D-6E8A-4147-A177-3AD203B41FA5}">
                      <a16:colId xmlns:a16="http://schemas.microsoft.com/office/drawing/2014/main" val="2431247303"/>
                    </a:ext>
                  </a:extLst>
                </a:gridCol>
                <a:gridCol w="2021981">
                  <a:extLst>
                    <a:ext uri="{9D8B030D-6E8A-4147-A177-3AD203B41FA5}">
                      <a16:colId xmlns:a16="http://schemas.microsoft.com/office/drawing/2014/main" val="3206862381"/>
                    </a:ext>
                  </a:extLst>
                </a:gridCol>
                <a:gridCol w="2021981">
                  <a:extLst>
                    <a:ext uri="{9D8B030D-6E8A-4147-A177-3AD203B41FA5}">
                      <a16:colId xmlns:a16="http://schemas.microsoft.com/office/drawing/2014/main" val="3667074769"/>
                    </a:ext>
                  </a:extLst>
                </a:gridCol>
                <a:gridCol w="2021981">
                  <a:extLst>
                    <a:ext uri="{9D8B030D-6E8A-4147-A177-3AD203B41FA5}">
                      <a16:colId xmlns:a16="http://schemas.microsoft.com/office/drawing/2014/main" val="236051072"/>
                    </a:ext>
                  </a:extLst>
                </a:gridCol>
              </a:tblGrid>
              <a:tr h="539559">
                <a:tc>
                  <a:txBody>
                    <a:bodyPr/>
                    <a:lstStyle/>
                    <a:p>
                      <a:pPr marL="0" marR="0">
                        <a:lnSpc>
                          <a:spcPct val="115000"/>
                        </a:lnSpc>
                        <a:spcBef>
                          <a:spcPts val="0"/>
                        </a:spcBef>
                        <a:spcAft>
                          <a:spcPts val="0"/>
                        </a:spcAft>
                      </a:pPr>
                      <a:r>
                        <a:rPr lang="en-US" sz="1600">
                          <a:effectLst/>
                        </a:rPr>
                        <a:t>Parameter</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IT Professional </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Software Engineer </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Computer Scientist </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1868883308"/>
                  </a:ext>
                </a:extLst>
              </a:tr>
              <a:tr h="1385579">
                <a:tc>
                  <a:txBody>
                    <a:bodyPr/>
                    <a:lstStyle/>
                    <a:p>
                      <a:pPr marL="0" marR="0">
                        <a:lnSpc>
                          <a:spcPct val="115000"/>
                        </a:lnSpc>
                        <a:spcBef>
                          <a:spcPts val="0"/>
                        </a:spcBef>
                        <a:spcAft>
                          <a:spcPts val="0"/>
                        </a:spcAft>
                      </a:pPr>
                      <a:r>
                        <a:rPr lang="en-US" sz="1600">
                          <a:effectLst/>
                        </a:rPr>
                        <a:t>Main Focus</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Managing IT systems, networks, and support</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Designing and building software applications</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Researching and developing computing theories &amp; algorithms</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3549831633"/>
                  </a:ext>
                </a:extLst>
              </a:tr>
              <a:tr h="1103634">
                <a:tc>
                  <a:txBody>
                    <a:bodyPr/>
                    <a:lstStyle/>
                    <a:p>
                      <a:pPr marL="0" marR="0">
                        <a:lnSpc>
                          <a:spcPct val="115000"/>
                        </a:lnSpc>
                        <a:spcBef>
                          <a:spcPts val="0"/>
                        </a:spcBef>
                        <a:spcAft>
                          <a:spcPts val="0"/>
                        </a:spcAft>
                      </a:pPr>
                      <a:r>
                        <a:rPr lang="en-US" sz="1600">
                          <a:effectLst/>
                        </a:rPr>
                        <a:t>Key Skills</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Troubleshooting, networking, system administration</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Programming, debugging, software design</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Algorithms, mathematics, AI/ML, data science</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1376962031"/>
                  </a:ext>
                </a:extLst>
              </a:tr>
              <a:tr h="539744">
                <a:tc>
                  <a:txBody>
                    <a:bodyPr/>
                    <a:lstStyle/>
                    <a:p>
                      <a:pPr marL="0" marR="0">
                        <a:lnSpc>
                          <a:spcPct val="115000"/>
                        </a:lnSpc>
                        <a:spcBef>
                          <a:spcPts val="0"/>
                        </a:spcBef>
                        <a:spcAft>
                          <a:spcPts val="0"/>
                        </a:spcAft>
                      </a:pPr>
                      <a:r>
                        <a:rPr lang="en-US" sz="1600">
                          <a:effectLst/>
                        </a:rPr>
                        <a:t>Work Style</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Operations &amp; maintenance</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Engineering &amp; problem-solving</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Research &amp; innovation</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115519005"/>
                  </a:ext>
                </a:extLst>
              </a:tr>
              <a:tr h="821689">
                <a:tc>
                  <a:txBody>
                    <a:bodyPr/>
                    <a:lstStyle/>
                    <a:p>
                      <a:pPr marL="0" marR="0">
                        <a:lnSpc>
                          <a:spcPct val="115000"/>
                        </a:lnSpc>
                        <a:spcBef>
                          <a:spcPts val="0"/>
                        </a:spcBef>
                        <a:spcAft>
                          <a:spcPts val="0"/>
                        </a:spcAft>
                      </a:pPr>
                      <a:r>
                        <a:rPr lang="en-US" sz="1600">
                          <a:effectLst/>
                        </a:rPr>
                        <a:t>Typical Roles</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IT Support Specialist, Network Admin</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App Developer, DevOps Engineer</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AI Researcher, Data Scientist, Professor</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3897573108"/>
                  </a:ext>
                </a:extLst>
              </a:tr>
              <a:tr h="821689">
                <a:tc>
                  <a:txBody>
                    <a:bodyPr/>
                    <a:lstStyle/>
                    <a:p>
                      <a:pPr marL="0" marR="0">
                        <a:lnSpc>
                          <a:spcPct val="115000"/>
                        </a:lnSpc>
                        <a:spcBef>
                          <a:spcPts val="0"/>
                        </a:spcBef>
                        <a:spcAft>
                          <a:spcPts val="0"/>
                        </a:spcAft>
                      </a:pPr>
                      <a:r>
                        <a:rPr lang="en-US" sz="1600">
                          <a:effectLst/>
                        </a:rPr>
                        <a:t>Example Task</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Fix a company’s email server</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rPr>
                        <a:t>Develop a mobile banking app</a:t>
                      </a:r>
                      <a:endParaRPr lang="en-US" sz="1600">
                        <a:effectLst/>
                        <a:latin typeface="Cambria" panose="02040503050406030204" pitchFamily="18" charset="0"/>
                        <a:ea typeface="MS Mincho"/>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rPr>
                        <a:t>Invent a new machine learning algorithm</a:t>
                      </a:r>
                      <a:endParaRPr lang="en-US" sz="1600" dirty="0">
                        <a:effectLst/>
                        <a:latin typeface="Cambria" panose="02040503050406030204" pitchFamily="18" charset="0"/>
                        <a:ea typeface="MS Mincho"/>
                        <a:cs typeface="Times New Roman" panose="02020603050405020304" pitchFamily="18" charset="0"/>
                      </a:endParaRPr>
                    </a:p>
                  </a:txBody>
                  <a:tcPr marL="68580" marR="68580" marT="0" marB="0"/>
                </a:tc>
                <a:extLst>
                  <a:ext uri="{0D108BD9-81ED-4DB2-BD59-A6C34878D82A}">
                    <a16:rowId xmlns:a16="http://schemas.microsoft.com/office/drawing/2014/main" val="4240629066"/>
                  </a:ext>
                </a:extLst>
              </a:tr>
            </a:tbl>
          </a:graphicData>
        </a:graphic>
      </p:graphicFrame>
    </p:spTree>
    <p:extLst>
      <p:ext uri="{BB962C8B-B14F-4D97-AF65-F5344CB8AC3E}">
        <p14:creationId xmlns:p14="http://schemas.microsoft.com/office/powerpoint/2010/main" val="34813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56DA5-D0B9-D45E-E48A-A2FC1309D283}"/>
              </a:ext>
            </a:extLst>
          </p:cNvPr>
          <p:cNvSpPr>
            <a:spLocks noGrp="1"/>
          </p:cNvSpPr>
          <p:nvPr>
            <p:ph idx="1"/>
          </p:nvPr>
        </p:nvSpPr>
        <p:spPr>
          <a:xfrm>
            <a:off x="1268571" y="3048000"/>
            <a:ext cx="8595360" cy="914400"/>
          </a:xfrm>
        </p:spPr>
        <p:txBody>
          <a:bodyPr>
            <a:normAutofit/>
          </a:bodyPr>
          <a:lstStyle/>
          <a:p>
            <a:pPr marL="0" indent="0" algn="ctr">
              <a:buNone/>
            </a:pPr>
            <a:r>
              <a:rPr lang="en-US" sz="4000"/>
              <a:t>The Engineering Profession</a:t>
            </a:r>
          </a:p>
        </p:txBody>
      </p:sp>
      <p:sp>
        <p:nvSpPr>
          <p:cNvPr id="4" name="Slide Number Placeholder 3">
            <a:extLst>
              <a:ext uri="{FF2B5EF4-FFF2-40B4-BE49-F238E27FC236}">
                <a16:creationId xmlns:a16="http://schemas.microsoft.com/office/drawing/2014/main" id="{2B30AE9E-0B0A-FC63-F587-58F584C861D6}"/>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1614544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4278B-0FC2-5D36-BD63-EF88702A8C2E}"/>
              </a:ext>
            </a:extLst>
          </p:cNvPr>
          <p:cNvSpPr>
            <a:spLocks noGrp="1"/>
          </p:cNvSpPr>
          <p:nvPr>
            <p:ph type="title"/>
          </p:nvPr>
        </p:nvSpPr>
        <p:spPr>
          <a:xfrm>
            <a:off x="3373062" y="624110"/>
            <a:ext cx="8131550" cy="1280890"/>
          </a:xfrm>
        </p:spPr>
        <p:txBody>
          <a:bodyPr>
            <a:normAutofit/>
          </a:bodyPr>
          <a:lstStyle/>
          <a:p>
            <a:r>
              <a:rPr lang="en-US"/>
              <a:t>What is Engineering</a:t>
            </a:r>
          </a:p>
        </p:txBody>
      </p:sp>
      <p:sp>
        <p:nvSpPr>
          <p:cNvPr id="32" name="Rectangle 31">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35"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6"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7"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8"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9"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0"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1"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2"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3"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4"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5"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6"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8" name="Group 47">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49"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0"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1"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2"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3"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4"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5"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6"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7"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8"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9"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0"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2"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29" name="Content Placeholder 5">
            <a:extLst>
              <a:ext uri="{FF2B5EF4-FFF2-40B4-BE49-F238E27FC236}">
                <a16:creationId xmlns:a16="http://schemas.microsoft.com/office/drawing/2014/main" id="{DD7C47F2-4102-4B27-F982-6191FC64445B}"/>
              </a:ext>
            </a:extLst>
          </p:cNvPr>
          <p:cNvSpPr>
            <a:spLocks noGrp="1"/>
          </p:cNvSpPr>
          <p:nvPr>
            <p:ph idx="1"/>
          </p:nvPr>
        </p:nvSpPr>
        <p:spPr>
          <a:xfrm>
            <a:off x="3373062" y="2133600"/>
            <a:ext cx="8131550" cy="3777622"/>
          </a:xfrm>
        </p:spPr>
        <p:txBody>
          <a:bodyPr vert="horz" lIns="0" tIns="0" rIns="0" bIns="0" rtlCol="0">
            <a:normAutofit/>
          </a:bodyPr>
          <a:lstStyle/>
          <a:p>
            <a:pPr>
              <a:lnSpc>
                <a:spcPct val="90000"/>
              </a:lnSpc>
            </a:pPr>
            <a:r>
              <a:rPr lang="en-US" b="1">
                <a:latin typeface="Calibri"/>
                <a:cs typeface="Calibri"/>
              </a:rPr>
              <a:t>Definition of Engineering</a:t>
            </a:r>
            <a:endParaRPr lang="en-US"/>
          </a:p>
          <a:p>
            <a:pPr>
              <a:lnSpc>
                <a:spcPct val="90000"/>
              </a:lnSpc>
            </a:pPr>
            <a:r>
              <a:rPr lang="en-US">
                <a:latin typeface="Times New Roman"/>
                <a:cs typeface="Times New Roman"/>
              </a:rPr>
              <a:t>Engineering is the discipline that applies </a:t>
            </a:r>
            <a:r>
              <a:rPr lang="en-US" b="1">
                <a:latin typeface="Times New Roman"/>
                <a:cs typeface="Times New Roman"/>
              </a:rPr>
              <a:t>scientific</a:t>
            </a:r>
            <a:r>
              <a:rPr lang="en-US">
                <a:latin typeface="Times New Roman"/>
                <a:cs typeface="Times New Roman"/>
              </a:rPr>
              <a:t> and </a:t>
            </a:r>
            <a:r>
              <a:rPr lang="en-US" b="1">
                <a:latin typeface="Times New Roman"/>
                <a:cs typeface="Times New Roman"/>
              </a:rPr>
              <a:t>mathematical</a:t>
            </a:r>
            <a:r>
              <a:rPr lang="en-US">
                <a:latin typeface="Times New Roman"/>
                <a:cs typeface="Times New Roman"/>
              </a:rPr>
              <a:t> principles to develop solutions that address societal needs. Engineering is not just about theoretical knowledge but about implementing that knowledge to build functioning systems, devices, and structures that improve human life</a:t>
            </a:r>
            <a:endParaRPr lang="en-US"/>
          </a:p>
          <a:p>
            <a:pPr>
              <a:lnSpc>
                <a:spcPct val="90000"/>
              </a:lnSpc>
            </a:pPr>
            <a:r>
              <a:rPr lang="en-US" b="1">
                <a:latin typeface="Times New Roman"/>
                <a:cs typeface="Times New Roman"/>
              </a:rPr>
              <a:t>Key Attributes of Engineering</a:t>
            </a:r>
            <a:endParaRPr lang="en-US"/>
          </a:p>
          <a:p>
            <a:pPr>
              <a:lnSpc>
                <a:spcPct val="90000"/>
              </a:lnSpc>
            </a:pPr>
            <a:r>
              <a:rPr lang="en-US">
                <a:latin typeface="Symbol"/>
                <a:sym typeface="Symbol"/>
              </a:rPr>
              <a:t>·</a:t>
            </a:r>
            <a:r>
              <a:rPr lang="en-US" b="1">
                <a:latin typeface="Times New Roman"/>
                <a:cs typeface="Times New Roman"/>
              </a:rPr>
              <a:t>Innovation</a:t>
            </a:r>
            <a:r>
              <a:rPr lang="en-US">
                <a:latin typeface="Times New Roman"/>
                <a:cs typeface="Times New Roman"/>
              </a:rPr>
              <a:t>: Engineers create new solutions, whether by designing new technologies or improving existing ones.</a:t>
            </a:r>
            <a:endParaRPr lang="en-US"/>
          </a:p>
          <a:p>
            <a:pPr>
              <a:lnSpc>
                <a:spcPct val="90000"/>
              </a:lnSpc>
            </a:pPr>
            <a:r>
              <a:rPr lang="en-US">
                <a:latin typeface="Symbol"/>
                <a:sym typeface="Symbol"/>
              </a:rPr>
              <a:t>·</a:t>
            </a:r>
            <a:r>
              <a:rPr lang="en-US" b="1">
                <a:latin typeface="Times New Roman"/>
                <a:cs typeface="Times New Roman"/>
              </a:rPr>
              <a:t>Problem-solving</a:t>
            </a:r>
            <a:r>
              <a:rPr lang="en-US">
                <a:latin typeface="Times New Roman"/>
                <a:cs typeface="Times New Roman"/>
              </a:rPr>
              <a:t>: Engineers apply critical thinking to solve complex technical problems.</a:t>
            </a:r>
            <a:endParaRPr lang="en-US"/>
          </a:p>
          <a:p>
            <a:pPr>
              <a:lnSpc>
                <a:spcPct val="90000"/>
              </a:lnSpc>
            </a:pPr>
            <a:r>
              <a:rPr lang="en-US">
                <a:latin typeface="Symbol"/>
                <a:sym typeface="Symbol"/>
              </a:rPr>
              <a:t>·</a:t>
            </a:r>
            <a:r>
              <a:rPr lang="en-US" b="1">
                <a:latin typeface="Times New Roman"/>
                <a:cs typeface="Times New Roman"/>
              </a:rPr>
              <a:t>Ethics</a:t>
            </a:r>
            <a:r>
              <a:rPr lang="en-US">
                <a:latin typeface="Times New Roman"/>
                <a:cs typeface="Times New Roman"/>
              </a:rPr>
              <a:t>: Engineering solutions must be ethical, focusing on public safety, environmental sustainability, and social responsibility.</a:t>
            </a:r>
            <a:endParaRPr lang="en-US"/>
          </a:p>
          <a:p>
            <a:pPr>
              <a:lnSpc>
                <a:spcPct val="90000"/>
              </a:lnSpc>
            </a:pPr>
            <a:endParaRPr lang="en-US"/>
          </a:p>
        </p:txBody>
      </p:sp>
      <p:sp>
        <p:nvSpPr>
          <p:cNvPr id="4" name="Slide Number Placeholder 3">
            <a:extLst>
              <a:ext uri="{FF2B5EF4-FFF2-40B4-BE49-F238E27FC236}">
                <a16:creationId xmlns:a16="http://schemas.microsoft.com/office/drawing/2014/main" id="{564ED2F5-8AAE-EFED-A92D-C9B527845C10}"/>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212960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AE192-BB32-77FA-9722-6C80C6DA2DE7}"/>
              </a:ext>
            </a:extLst>
          </p:cNvPr>
          <p:cNvSpPr>
            <a:spLocks noGrp="1"/>
          </p:cNvSpPr>
          <p:nvPr>
            <p:ph type="title"/>
          </p:nvPr>
        </p:nvSpPr>
        <p:spPr>
          <a:xfrm>
            <a:off x="1794897" y="624110"/>
            <a:ext cx="9712998" cy="1280890"/>
          </a:xfrm>
        </p:spPr>
        <p:txBody>
          <a:bodyPr>
            <a:normAutofit/>
          </a:bodyPr>
          <a:lstStyle/>
          <a:p>
            <a:r>
              <a:rPr lang="en-US"/>
              <a:t>Computing</a:t>
            </a:r>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9CD02123-8B66-1DC8-6C16-E4AB0912655E}"/>
              </a:ext>
            </a:extLst>
          </p:cNvPr>
          <p:cNvGraphicFramePr>
            <a:graphicFrameLocks noGrp="1"/>
          </p:cNvGraphicFramePr>
          <p:nvPr>
            <p:ph idx="1"/>
            <p:extLst>
              <p:ext uri="{D42A27DB-BD31-4B8C-83A1-F6EECF244321}">
                <p14:modId xmlns:p14="http://schemas.microsoft.com/office/powerpoint/2010/main" val="1723840719"/>
              </p:ext>
            </p:extLst>
          </p:nvPr>
        </p:nvGraphicFramePr>
        <p:xfrm>
          <a:off x="1261497" y="20705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E74E6152-1ADB-AFD7-59D2-9E61EB9CEB06}"/>
              </a:ext>
            </a:extLst>
          </p:cNvPr>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311348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5BC5B-9FB1-2EF7-7347-BC4E919FE544}"/>
              </a:ext>
            </a:extLst>
          </p:cNvPr>
          <p:cNvSpPr>
            <a:spLocks noGrp="1"/>
          </p:cNvSpPr>
          <p:nvPr>
            <p:ph type="title"/>
          </p:nvPr>
        </p:nvSpPr>
        <p:spPr>
          <a:xfrm>
            <a:off x="1259893" y="3101093"/>
            <a:ext cx="2454052" cy="3029344"/>
          </a:xfrm>
        </p:spPr>
        <p:txBody>
          <a:bodyPr>
            <a:normAutofit/>
          </a:bodyPr>
          <a:lstStyle/>
          <a:p>
            <a:r>
              <a:rPr lang="en-US" sz="3200" b="1">
                <a:solidFill>
                  <a:schemeClr val="bg1"/>
                </a:solidFill>
                <a:latin typeface="Times New Roman"/>
                <a:cs typeface="Times New Roman"/>
              </a:rPr>
              <a:t>The Disciplines within Computing</a:t>
            </a:r>
            <a:endParaRPr lang="en-US" sz="3200">
              <a:solidFill>
                <a:schemeClr val="bg1"/>
              </a:solidFill>
            </a:endParaRPr>
          </a:p>
        </p:txBody>
      </p:sp>
      <p:sp>
        <p:nvSpPr>
          <p:cNvPr id="17"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8" name="Rectangle 17">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219CB1E-26D6-569E-E671-0A7A969CD8CE}"/>
              </a:ext>
            </a:extLst>
          </p:cNvPr>
          <p:cNvGraphicFramePr>
            <a:graphicFrameLocks noGrp="1"/>
          </p:cNvGraphicFramePr>
          <p:nvPr>
            <p:ph idx="1"/>
            <p:extLst>
              <p:ext uri="{D42A27DB-BD31-4B8C-83A1-F6EECF244321}">
                <p14:modId xmlns:p14="http://schemas.microsoft.com/office/powerpoint/2010/main" val="276644590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1A4602CB-5745-7C39-51D4-291B4A4096F2}"/>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218454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966DD2F-FBF5-41CE-A3F4-565352D95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7F0AD-3992-532D-542C-F8195A613C10}"/>
              </a:ext>
            </a:extLst>
          </p:cNvPr>
          <p:cNvSpPr>
            <a:spLocks noGrp="1"/>
          </p:cNvSpPr>
          <p:nvPr>
            <p:ph type="title"/>
          </p:nvPr>
        </p:nvSpPr>
        <p:spPr>
          <a:xfrm>
            <a:off x="1794897" y="624110"/>
            <a:ext cx="9712998" cy="1280890"/>
          </a:xfrm>
        </p:spPr>
        <p:txBody>
          <a:bodyPr>
            <a:normAutofit/>
          </a:bodyPr>
          <a:lstStyle/>
          <a:p>
            <a:r>
              <a:rPr lang="en-US">
                <a:latin typeface="Calibri Light"/>
                <a:cs typeface="Calibri Light"/>
              </a:rPr>
              <a:t>Classification of Career opportunities</a:t>
            </a:r>
            <a:endParaRPr lang="en-US"/>
          </a:p>
        </p:txBody>
      </p:sp>
      <p:sp>
        <p:nvSpPr>
          <p:cNvPr id="11" name="Rectangle 10">
            <a:extLst>
              <a:ext uri="{FF2B5EF4-FFF2-40B4-BE49-F238E27FC236}">
                <a16:creationId xmlns:a16="http://schemas.microsoft.com/office/drawing/2014/main" id="{F46FCE2B-F2D2-466E-B0AA-8E341DB4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1">
            <a:extLst>
              <a:ext uri="{FF2B5EF4-FFF2-40B4-BE49-F238E27FC236}">
                <a16:creationId xmlns:a16="http://schemas.microsoft.com/office/drawing/2014/main" id="{2BD31C98-199A-4722-A1A5-4393A43E7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5" name="Content Placeholder 2">
            <a:extLst>
              <a:ext uri="{FF2B5EF4-FFF2-40B4-BE49-F238E27FC236}">
                <a16:creationId xmlns:a16="http://schemas.microsoft.com/office/drawing/2014/main" id="{38D18F5B-CCA7-C907-B7F8-380DEEE9261F}"/>
              </a:ext>
            </a:extLst>
          </p:cNvPr>
          <p:cNvGraphicFramePr>
            <a:graphicFrameLocks noGrp="1"/>
          </p:cNvGraphicFramePr>
          <p:nvPr>
            <p:ph idx="1"/>
            <p:extLst>
              <p:ext uri="{D42A27DB-BD31-4B8C-83A1-F6EECF244321}">
                <p14:modId xmlns:p14="http://schemas.microsoft.com/office/powerpoint/2010/main" val="3483534021"/>
              </p:ext>
            </p:extLst>
          </p:nvPr>
        </p:nvGraphicFramePr>
        <p:xfrm>
          <a:off x="1794897" y="2222983"/>
          <a:ext cx="8987404" cy="3653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8CEA1B8C-D5A2-81F8-9F30-660E8D0C9908}"/>
              </a:ext>
            </a:extLst>
          </p:cNvPr>
          <p:cNvSpPr>
            <a:spLocks noGrp="1"/>
          </p:cNvSpPr>
          <p:nvPr>
            <p:ph type="sldNum" sz="quarter" idx="12"/>
          </p:nvPr>
        </p:nvSpPr>
        <p:spPr/>
        <p:txBody>
          <a:bodyPr/>
          <a:lstStyle/>
          <a:p>
            <a:fld id="{D57F1E4F-1CFF-5643-939E-217C01CDF565}" type="slidenum">
              <a:rPr lang="en-US" smtClean="0"/>
              <a:pPr/>
              <a:t>7</a:t>
            </a:fld>
            <a:endParaRPr lang="en-US"/>
          </a:p>
        </p:txBody>
      </p:sp>
    </p:spTree>
    <p:extLst>
      <p:ext uri="{BB962C8B-B14F-4D97-AF65-F5344CB8AC3E}">
        <p14:creationId xmlns:p14="http://schemas.microsoft.com/office/powerpoint/2010/main" val="276143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9255-CE12-F424-2A42-62D3FE91BC67}"/>
              </a:ext>
            </a:extLst>
          </p:cNvPr>
          <p:cNvSpPr>
            <a:spLocks noGrp="1"/>
          </p:cNvSpPr>
          <p:nvPr>
            <p:ph type="title"/>
          </p:nvPr>
        </p:nvSpPr>
        <p:spPr>
          <a:xfrm>
            <a:off x="877435" y="2258332"/>
            <a:ext cx="4066266" cy="2882257"/>
          </a:xfrm>
        </p:spPr>
        <p:txBody>
          <a:bodyPr vert="horz" wrap="square" lIns="0" tIns="0" rIns="0" bIns="0" rtlCol="0" anchor="b" anchorCtr="0">
            <a:normAutofit/>
          </a:bodyPr>
          <a:lstStyle/>
          <a:p>
            <a:r>
              <a:rPr lang="en-US" sz="4400"/>
              <a:t>Software Engineering vs. Computer Science</a:t>
            </a:r>
          </a:p>
        </p:txBody>
      </p:sp>
      <p:pic>
        <p:nvPicPr>
          <p:cNvPr id="4" name="Content Placeholder 3" descr="A diagram of a computer science&#10;&#10;Description automatically generated">
            <a:extLst>
              <a:ext uri="{FF2B5EF4-FFF2-40B4-BE49-F238E27FC236}">
                <a16:creationId xmlns:a16="http://schemas.microsoft.com/office/drawing/2014/main" id="{B8252E3E-5D20-5B2D-6AFE-D1090B4B37D8}"/>
              </a:ext>
            </a:extLst>
          </p:cNvPr>
          <p:cNvPicPr>
            <a:picLocks noGrp="1" noChangeAspect="1"/>
          </p:cNvPicPr>
          <p:nvPr>
            <p:ph idx="1"/>
          </p:nvPr>
        </p:nvPicPr>
        <p:blipFill>
          <a:blip r:embed="rId2"/>
          <a:stretch>
            <a:fillRect/>
          </a:stretch>
        </p:blipFill>
        <p:spPr>
          <a:xfrm>
            <a:off x="6418490" y="821777"/>
            <a:ext cx="5222649" cy="5216033"/>
          </a:xfrm>
          <a:custGeom>
            <a:avLst/>
            <a:gdLst/>
            <a:ahLst/>
            <a:cxnLst/>
            <a:rect l="l" t="t" r="r" b="b"/>
            <a:pathLst>
              <a:path w="7345363" h="5761037">
                <a:moveTo>
                  <a:pt x="0" y="0"/>
                </a:moveTo>
                <a:lnTo>
                  <a:pt x="7345363" y="0"/>
                </a:lnTo>
                <a:lnTo>
                  <a:pt x="7345363" y="5761037"/>
                </a:lnTo>
                <a:lnTo>
                  <a:pt x="0" y="5761037"/>
                </a:lnTo>
                <a:close/>
              </a:path>
            </a:pathLst>
          </a:custGeom>
        </p:spPr>
      </p:pic>
      <p:sp>
        <p:nvSpPr>
          <p:cNvPr id="5" name="Slide Number Placeholder 4">
            <a:extLst>
              <a:ext uri="{FF2B5EF4-FFF2-40B4-BE49-F238E27FC236}">
                <a16:creationId xmlns:a16="http://schemas.microsoft.com/office/drawing/2014/main" id="{0722A3DA-B192-5C6F-8D14-51E79D620D73}"/>
              </a:ext>
            </a:extLst>
          </p:cNvPr>
          <p:cNvSpPr>
            <a:spLocks noGrp="1"/>
          </p:cNvSpPr>
          <p:nvPr>
            <p:ph type="sldNum" sz="quarter" idx="12"/>
          </p:nvPr>
        </p:nvSpPr>
        <p:spPr/>
        <p:txBody>
          <a:bodyPr/>
          <a:lstStyle/>
          <a:p>
            <a:fld id="{D57F1E4F-1CFF-5643-939E-217C01CDF565}" type="slidenum">
              <a:rPr lang="en-US" smtClean="0"/>
              <a:pPr/>
              <a:t>8</a:t>
            </a:fld>
            <a:endParaRPr lang="en-US"/>
          </a:p>
        </p:txBody>
      </p:sp>
    </p:spTree>
    <p:extLst>
      <p:ext uri="{BB962C8B-B14F-4D97-AF65-F5344CB8AC3E}">
        <p14:creationId xmlns:p14="http://schemas.microsoft.com/office/powerpoint/2010/main" val="3577262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7020-F99C-5C59-F989-0D0C47C47F91}"/>
              </a:ext>
            </a:extLst>
          </p:cNvPr>
          <p:cNvSpPr>
            <a:spLocks noGrp="1"/>
          </p:cNvSpPr>
          <p:nvPr>
            <p:ph type="title"/>
          </p:nvPr>
        </p:nvSpPr>
        <p:spPr>
          <a:xfrm>
            <a:off x="1640156" y="583918"/>
            <a:ext cx="8911687" cy="802755"/>
          </a:xfrm>
        </p:spPr>
        <p:txBody>
          <a:bodyPr>
            <a:normAutofit/>
          </a:bodyPr>
          <a:lstStyle/>
          <a:p>
            <a:r>
              <a:rPr lang="en-US" dirty="0">
                <a:solidFill>
                  <a:srgbClr val="000000"/>
                </a:solidFill>
                <a:latin typeface="Calibri"/>
                <a:cs typeface="Calibri"/>
              </a:rPr>
              <a:t>C</a:t>
            </a:r>
            <a:r>
              <a:rPr lang="en-US" sz="3600" dirty="0">
                <a:solidFill>
                  <a:srgbClr val="000000"/>
                </a:solidFill>
                <a:latin typeface="Calibri"/>
                <a:cs typeface="Calibri"/>
              </a:rPr>
              <a:t>omputing includes… </a:t>
            </a:r>
            <a:endParaRPr lang="en-US" dirty="0">
              <a:solidFill>
                <a:srgbClr val="FFFFFF">
                  <a:alpha val="60000"/>
                </a:srgbClr>
              </a:solidFill>
            </a:endParaRPr>
          </a:p>
        </p:txBody>
      </p:sp>
      <p:sp>
        <p:nvSpPr>
          <p:cNvPr id="3" name="Content Placeholder 2">
            <a:extLst>
              <a:ext uri="{FF2B5EF4-FFF2-40B4-BE49-F238E27FC236}">
                <a16:creationId xmlns:a16="http://schemas.microsoft.com/office/drawing/2014/main" id="{B0A9BC4C-C3FE-35F6-00FA-FB46E02A1449}"/>
              </a:ext>
            </a:extLst>
          </p:cNvPr>
          <p:cNvSpPr>
            <a:spLocks noGrp="1"/>
          </p:cNvSpPr>
          <p:nvPr>
            <p:ph idx="1"/>
          </p:nvPr>
        </p:nvSpPr>
        <p:spPr>
          <a:xfrm>
            <a:off x="550862" y="1520346"/>
            <a:ext cx="11090274" cy="4589225"/>
          </a:xfrm>
        </p:spPr>
        <p:txBody>
          <a:bodyPr vert="horz" wrap="square" lIns="0" tIns="0" rIns="0" bIns="0" rtlCol="0" anchor="t">
            <a:normAutofit/>
          </a:bodyPr>
          <a:lstStyle/>
          <a:p>
            <a:r>
              <a:rPr lang="en-US" sz="2200" dirty="0">
                <a:latin typeface="Arial"/>
                <a:cs typeface="Arial"/>
              </a:rPr>
              <a:t>•</a:t>
            </a:r>
            <a:r>
              <a:rPr lang="en-US" sz="2200" dirty="0">
                <a:solidFill>
                  <a:srgbClr val="000000"/>
                </a:solidFill>
                <a:latin typeface="Calibri"/>
                <a:cs typeface="Calibri"/>
              </a:rPr>
              <a:t>designing and building hardware and software </a:t>
            </a:r>
            <a:endParaRPr lang="en-US" dirty="0"/>
          </a:p>
          <a:p>
            <a:r>
              <a:rPr lang="en-US" sz="2200" dirty="0">
                <a:latin typeface="Arial"/>
                <a:cs typeface="Arial"/>
              </a:rPr>
              <a:t>•</a:t>
            </a:r>
            <a:r>
              <a:rPr lang="en-US" sz="2200" dirty="0">
                <a:solidFill>
                  <a:srgbClr val="000000"/>
                </a:solidFill>
                <a:latin typeface="Calibri"/>
                <a:cs typeface="Calibri"/>
              </a:rPr>
              <a:t>processing, structuring, and managing various kinds of information</a:t>
            </a:r>
            <a:endParaRPr lang="en-US" dirty="0"/>
          </a:p>
          <a:p>
            <a:r>
              <a:rPr lang="en-US" sz="2200" dirty="0">
                <a:latin typeface="Arial"/>
                <a:cs typeface="Arial"/>
              </a:rPr>
              <a:t>•</a:t>
            </a:r>
            <a:r>
              <a:rPr lang="en-US" sz="2200" dirty="0">
                <a:solidFill>
                  <a:srgbClr val="000000"/>
                </a:solidFill>
                <a:latin typeface="Calibri"/>
                <a:cs typeface="Calibri"/>
              </a:rPr>
              <a:t>doing scientific studies using computers</a:t>
            </a:r>
            <a:endParaRPr lang="en-US" dirty="0"/>
          </a:p>
          <a:p>
            <a:r>
              <a:rPr lang="en-US" sz="2200" dirty="0">
                <a:latin typeface="Arial"/>
                <a:cs typeface="Arial"/>
              </a:rPr>
              <a:t>•</a:t>
            </a:r>
            <a:r>
              <a:rPr lang="en-US" sz="2200" dirty="0">
                <a:solidFill>
                  <a:srgbClr val="000000"/>
                </a:solidFill>
                <a:latin typeface="Calibri"/>
                <a:cs typeface="Calibri"/>
              </a:rPr>
              <a:t>making computer systems behave intelligently </a:t>
            </a:r>
            <a:endParaRPr lang="en-US" dirty="0"/>
          </a:p>
          <a:p>
            <a:r>
              <a:rPr lang="en-US" sz="2200" dirty="0">
                <a:latin typeface="Arial"/>
                <a:cs typeface="Arial"/>
              </a:rPr>
              <a:t>•</a:t>
            </a:r>
            <a:r>
              <a:rPr lang="en-US" sz="2200" dirty="0">
                <a:solidFill>
                  <a:srgbClr val="000000"/>
                </a:solidFill>
                <a:latin typeface="Calibri"/>
                <a:cs typeface="Calibri"/>
              </a:rPr>
              <a:t>creating and using communications and </a:t>
            </a:r>
            <a:endParaRPr lang="en-US" dirty="0"/>
          </a:p>
          <a:p>
            <a:r>
              <a:rPr lang="en-US" sz="2200" dirty="0">
                <a:latin typeface="Arial"/>
                <a:cs typeface="Arial"/>
              </a:rPr>
              <a:t>•</a:t>
            </a:r>
            <a:r>
              <a:rPr lang="en-US" sz="2200" dirty="0">
                <a:solidFill>
                  <a:srgbClr val="000000"/>
                </a:solidFill>
                <a:latin typeface="Calibri"/>
                <a:cs typeface="Calibri"/>
              </a:rPr>
              <a:t>entertainment media </a:t>
            </a:r>
            <a:endParaRPr lang="en-US" dirty="0"/>
          </a:p>
          <a:p>
            <a:r>
              <a:rPr lang="en-US" sz="2200" dirty="0">
                <a:latin typeface="Arial"/>
                <a:cs typeface="Arial"/>
              </a:rPr>
              <a:t>•</a:t>
            </a:r>
            <a:r>
              <a:rPr lang="en-US" sz="2200" dirty="0">
                <a:solidFill>
                  <a:srgbClr val="000000"/>
                </a:solidFill>
                <a:latin typeface="Calibri"/>
                <a:cs typeface="Calibri"/>
              </a:rPr>
              <a:t>finding and gathering information relevant to any particular purpose, and so on. </a:t>
            </a:r>
            <a:endParaRPr lang="en-US" dirty="0"/>
          </a:p>
          <a:p>
            <a:r>
              <a:rPr lang="en-US" sz="2600" dirty="0">
                <a:solidFill>
                  <a:srgbClr val="000000"/>
                </a:solidFill>
                <a:latin typeface="Arial"/>
                <a:cs typeface="Arial"/>
              </a:rPr>
              <a:t>•</a:t>
            </a:r>
            <a:r>
              <a:rPr lang="en-US" sz="2600" dirty="0">
                <a:solidFill>
                  <a:srgbClr val="000000"/>
                </a:solidFill>
                <a:latin typeface="Calibri"/>
                <a:cs typeface="Calibri"/>
              </a:rPr>
              <a:t>The list is virtually endless, and the possibilities are vast.“</a:t>
            </a:r>
            <a:endParaRPr lang="en-US" sz="2200" dirty="0">
              <a:solidFill>
                <a:srgbClr val="000000"/>
              </a:solidFill>
              <a:latin typeface="Calibri"/>
              <a:cs typeface="Calibri"/>
            </a:endParaRPr>
          </a:p>
          <a:p>
            <a:r>
              <a:rPr lang="en-US" sz="2600" dirty="0">
                <a:solidFill>
                  <a:srgbClr val="000000"/>
                </a:solidFill>
                <a:latin typeface="Arial"/>
                <a:cs typeface="Arial"/>
              </a:rPr>
              <a:t>•</a:t>
            </a:r>
            <a:r>
              <a:rPr lang="en-US" sz="2600" dirty="0">
                <a:solidFill>
                  <a:srgbClr val="FF0000"/>
                </a:solidFill>
                <a:latin typeface="Calibri"/>
                <a:cs typeface="Calibri"/>
              </a:rPr>
              <a:t>All facts are related to SE directly or indirectly.</a:t>
            </a:r>
            <a:endParaRPr lang="en-US" dirty="0"/>
          </a:p>
          <a:p>
            <a:endParaRPr lang="en-US" sz="2200" dirty="0">
              <a:solidFill>
                <a:srgbClr val="000000"/>
              </a:solidFill>
              <a:latin typeface="Calibri"/>
              <a:cs typeface="Calibri"/>
            </a:endParaRPr>
          </a:p>
          <a:p>
            <a:endParaRPr lang="en-US" sz="2200" dirty="0">
              <a:solidFill>
                <a:srgbClr val="000000"/>
              </a:solidFill>
              <a:latin typeface="Calibri"/>
              <a:cs typeface="Calibri"/>
            </a:endParaRPr>
          </a:p>
          <a:p>
            <a:endParaRPr lang="en-US" dirty="0">
              <a:solidFill>
                <a:srgbClr val="FFFFFF">
                  <a:alpha val="60000"/>
                </a:srgbClr>
              </a:solidFill>
            </a:endParaRPr>
          </a:p>
        </p:txBody>
      </p:sp>
      <p:sp>
        <p:nvSpPr>
          <p:cNvPr id="5" name="Slide Number Placeholder 4">
            <a:extLst>
              <a:ext uri="{FF2B5EF4-FFF2-40B4-BE49-F238E27FC236}">
                <a16:creationId xmlns:a16="http://schemas.microsoft.com/office/drawing/2014/main" id="{C3ACA74C-E629-8452-6763-D1AA0C9CDC13}"/>
              </a:ext>
            </a:extLst>
          </p:cNvPr>
          <p:cNvSpPr>
            <a:spLocks noGrp="1"/>
          </p:cNvSpPr>
          <p:nvPr>
            <p:ph type="sldNum" sz="quarter" idx="12"/>
          </p:nvPr>
        </p:nvSpPr>
        <p:spPr/>
        <p:txBody>
          <a:bodyPr/>
          <a:lstStyle/>
          <a:p>
            <a:fld id="{D57F1E4F-1CFF-5643-939E-217C01CDF565}" type="slidenum">
              <a:rPr lang="en-US" smtClean="0"/>
              <a:pPr/>
              <a:t>9</a:t>
            </a:fld>
            <a:endParaRPr lang="en-US"/>
          </a:p>
        </p:txBody>
      </p:sp>
    </p:spTree>
    <p:extLst>
      <p:ext uri="{BB962C8B-B14F-4D97-AF65-F5344CB8AC3E}">
        <p14:creationId xmlns:p14="http://schemas.microsoft.com/office/powerpoint/2010/main" val="16330192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7FE5A2-E32A-46DD-999F-C2CE6A95E457}">
  <we:reference id="wa104380955" version="3.16.2.1" store="en-US" storeType="OMEX"/>
  <we:alternateReferences>
    <we:reference id="wa104380955" version="3.16.2.1" store="WA10438095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122</TotalTime>
  <Words>1556</Words>
  <Application>Microsoft Office PowerPoint</Application>
  <PresentationFormat>Widescreen</PresentationFormat>
  <Paragraphs>181</Paragraphs>
  <Slides>21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Agency FB</vt:lpstr>
      <vt:lpstr>Aharoni</vt:lpstr>
      <vt:lpstr>Arial</vt:lpstr>
      <vt:lpstr>Baskerville Old Face</vt:lpstr>
      <vt:lpstr>Calibri</vt:lpstr>
      <vt:lpstr>Calibri Light</vt:lpstr>
      <vt:lpstr>Cambria</vt:lpstr>
      <vt:lpstr>Century Gothic</vt:lpstr>
      <vt:lpstr>Helvetica Neue</vt:lpstr>
      <vt:lpstr>Symbol</vt:lpstr>
      <vt:lpstr>Times New Roman</vt:lpstr>
      <vt:lpstr>Wingdings</vt:lpstr>
      <vt:lpstr>Wingdings 3</vt:lpstr>
      <vt:lpstr>Wisp</vt:lpstr>
      <vt:lpstr>PowerPoint Presentation</vt:lpstr>
      <vt:lpstr>Agenda</vt:lpstr>
      <vt:lpstr>PowerPoint Presentation</vt:lpstr>
      <vt:lpstr>What is Engineering</vt:lpstr>
      <vt:lpstr>Computing</vt:lpstr>
      <vt:lpstr>The Disciplines within Computing</vt:lpstr>
      <vt:lpstr>Classification of Career opportunities</vt:lpstr>
      <vt:lpstr>Software Engineering vs. Computer Science</vt:lpstr>
      <vt:lpstr>Computing includes… </vt:lpstr>
      <vt:lpstr>Information Technology (IT)</vt:lpstr>
      <vt:lpstr>Sub-disciplines of computing Computer Science (CS):</vt:lpstr>
      <vt:lpstr>Sub-disciplines of computing Software Engineering (SE):</vt:lpstr>
      <vt:lpstr>Who is SE Professional?</vt:lpstr>
      <vt:lpstr>Problem faced by SE Students</vt:lpstr>
      <vt:lpstr>Possible Sectors for SE</vt:lpstr>
      <vt:lpstr>Worth of SE person in market</vt:lpstr>
      <vt:lpstr>Why people Fail to proceed in SE field?</vt:lpstr>
      <vt:lpstr>Why people Fail to proceed in SE field?</vt:lpstr>
      <vt:lpstr>How to overcome these issue?</vt:lpstr>
      <vt:lpstr>Top 10 Career Opportunities for SE Professional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Javed</dc:creator>
  <cp:lastModifiedBy>Sidra Noureen</cp:lastModifiedBy>
  <cp:revision>13</cp:revision>
  <dcterms:created xsi:type="dcterms:W3CDTF">2024-10-15T08:10:24Z</dcterms:created>
  <dcterms:modified xsi:type="dcterms:W3CDTF">2025-09-26T12:07:33Z</dcterms:modified>
</cp:coreProperties>
</file>