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247CF0-99F5-46B0-B9CA-D6DC27E09271}" type="datetimeFigureOut">
              <a:rPr lang="en-US" smtClean="0"/>
              <a:pPr/>
              <a:t>10/28/2023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3F2A50-8ECD-4B39-8FCF-785114DC478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BF3F2A50-8ECD-4B39-8FCF-785114DC478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1B3BE19-C2E7-47E9-854B-29386468489C}" type="datetimeFigureOut">
              <a:rPr lang="en-US" smtClean="0"/>
              <a:pPr/>
              <a:t>10/28/2023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855CC2D-3310-4645-941D-94663D864F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B3BE19-C2E7-47E9-854B-29386468489C}"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5CC2D-3310-4645-941D-94663D864F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B3BE19-C2E7-47E9-854B-29386468489C}"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5CC2D-3310-4645-941D-94663D864F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B3BE19-C2E7-47E9-854B-29386468489C}"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5CC2D-3310-4645-941D-94663D864FCE}"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1B3BE19-C2E7-47E9-854B-29386468489C}"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5CC2D-3310-4645-941D-94663D864FC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1B3BE19-C2E7-47E9-854B-29386468489C}"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5CC2D-3310-4645-941D-94663D864FCE}"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1B3BE19-C2E7-47E9-854B-29386468489C}" type="datetimeFigureOut">
              <a:rPr lang="en-US" smtClean="0"/>
              <a:pPr/>
              <a:t>10/28/2023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55CC2D-3310-4645-941D-94663D864FC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B3BE19-C2E7-47E9-854B-29386468489C}" type="datetimeFigureOut">
              <a:rPr lang="en-US" smtClean="0"/>
              <a:pPr/>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55CC2D-3310-4645-941D-94663D864FCE}"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3BE19-C2E7-47E9-854B-29386468489C}" type="datetimeFigureOut">
              <a:rPr lang="en-US" smtClean="0"/>
              <a:pPr/>
              <a:t>10/28/2023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55CC2D-3310-4645-941D-94663D864F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1B3BE19-C2E7-47E9-854B-29386468489C}"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5CC2D-3310-4645-941D-94663D864FC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1B3BE19-C2E7-47E9-854B-29386468489C}" type="datetimeFigureOut">
              <a:rPr lang="en-US" smtClean="0"/>
              <a:pPr/>
              <a:t>10/28/2023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855CC2D-3310-4645-941D-94663D864FC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1B3BE19-C2E7-47E9-854B-29386468489C}" type="datetimeFigureOut">
              <a:rPr lang="en-US" smtClean="0"/>
              <a:pPr/>
              <a:t>10/28/2023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855CC2D-3310-4645-941D-94663D864F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okopedia.com/s/quran/ar-rum/ayat-8?utm_source=google&amp;utm_medium=organi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afsirweb.com/7556-surat-as-sajdah-ayat-4.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696200" cy="1447800"/>
          </a:xfrm>
        </p:spPr>
        <p:txBody>
          <a:bodyPr>
            <a:normAutofit/>
          </a:bodyPr>
          <a:lstStyle/>
          <a:p>
            <a:r>
              <a:rPr lang="en-US" u="sng" dirty="0" err="1">
                <a:solidFill>
                  <a:srgbClr val="7030A0"/>
                </a:solidFill>
              </a:rPr>
              <a:t>Kelompok</a:t>
            </a:r>
            <a:r>
              <a:rPr lang="en-US" u="sng" dirty="0">
                <a:solidFill>
                  <a:srgbClr val="7030A0"/>
                </a:solidFill>
              </a:rPr>
              <a:t> 2</a:t>
            </a:r>
          </a:p>
        </p:txBody>
      </p:sp>
      <p:sp>
        <p:nvSpPr>
          <p:cNvPr id="8" name="Subtitle 7"/>
          <p:cNvSpPr>
            <a:spLocks noGrp="1"/>
          </p:cNvSpPr>
          <p:nvPr>
            <p:ph type="subTitle" idx="1"/>
          </p:nvPr>
        </p:nvSpPr>
        <p:spPr>
          <a:xfrm>
            <a:off x="1600200" y="4419600"/>
            <a:ext cx="6248400" cy="1905000"/>
          </a:xfrm>
        </p:spPr>
        <p:txBody>
          <a:bodyPr/>
          <a:lstStyle/>
          <a:p>
            <a:r>
              <a:rPr lang="en-US" dirty="0" err="1">
                <a:solidFill>
                  <a:schemeClr val="accent4">
                    <a:lumMod val="75000"/>
                  </a:schemeClr>
                </a:solidFill>
              </a:rPr>
              <a:t>Anggota:Kholis,Hafizh,Lukman,Yuan,Reza,Zaki,Hanip</a:t>
            </a:r>
            <a:endParaRPr lang="en-US" dirty="0">
              <a:solidFill>
                <a:schemeClr val="accent4">
                  <a:lumMod val="75000"/>
                </a:schemeClr>
              </a:solidFill>
            </a:endParaRPr>
          </a:p>
        </p:txBody>
      </p:sp>
      <p:pic>
        <p:nvPicPr>
          <p:cNvPr id="1026" name="Picture 2" descr="E:\download.png"/>
          <p:cNvPicPr>
            <a:picLocks noChangeAspect="1" noChangeArrowheads="1"/>
          </p:cNvPicPr>
          <p:nvPr/>
        </p:nvPicPr>
        <p:blipFill>
          <a:blip r:embed="rId3"/>
          <a:srcRect/>
          <a:stretch>
            <a:fillRect/>
          </a:stretch>
        </p:blipFill>
        <p:spPr bwMode="auto">
          <a:xfrm>
            <a:off x="3429000" y="1981200"/>
            <a:ext cx="2067543" cy="2171391"/>
          </a:xfrm>
          <a:prstGeom prst="rect">
            <a:avLst/>
          </a:prstGeom>
          <a:noFill/>
        </p:spPr>
      </p:pic>
      <p:sp>
        <p:nvSpPr>
          <p:cNvPr id="6" name="TextBox 5"/>
          <p:cNvSpPr txBox="1"/>
          <p:nvPr/>
        </p:nvSpPr>
        <p:spPr>
          <a:xfrm rot="10800000" flipV="1">
            <a:off x="2219417" y="4638513"/>
            <a:ext cx="3495582" cy="646331"/>
          </a:xfrm>
          <a:prstGeom prst="rect">
            <a:avLst/>
          </a:prstGeom>
          <a:noFill/>
        </p:spPr>
        <p:txBody>
          <a:bodyPr wrap="square" rtlCol="0">
            <a:spAutoFit/>
          </a:bodyPr>
          <a:lstStyle/>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endParaRPr lang="en-US" dirty="0"/>
          </a:p>
          <a:p>
            <a:endParaRPr lang="en-US" dirty="0"/>
          </a:p>
          <a:p>
            <a:r>
              <a:rPr lang="ar-AE" sz="9600" dirty="0">
                <a:solidFill>
                  <a:srgbClr val="7030A0"/>
                </a:solidFill>
              </a:rPr>
              <a:t>اَوَلَمْ يَتَفَكَّرُوْا فِيْٓ اَنْفُسِهِمْ ۗ مَا خَلَقَ اللّٰهُ السَّمٰوٰتِ وَالْاَرْضَ وَمَا بَيْنَهُمَآ اِلَّا بِالْحَقِّ وَاَجَلٍ مُّسَمًّىۗ وَاِنَّ كَثِيْرًا مِّنَ النَّاسِ بِلِقَاۤئِ رَبِّهِمْ لَكٰفِرُوْنَ - ٨</a:t>
            </a:r>
            <a:br>
              <a:rPr lang="ar-AE" sz="9600" dirty="0">
                <a:solidFill>
                  <a:srgbClr val="7030A0"/>
                </a:solidFill>
              </a:rPr>
            </a:br>
            <a:br>
              <a:rPr lang="ar-AE" sz="9600" dirty="0">
                <a:solidFill>
                  <a:srgbClr val="7030A0"/>
                </a:solidFill>
              </a:rPr>
            </a:br>
            <a:r>
              <a:rPr lang="en-US" sz="9600" dirty="0" err="1">
                <a:solidFill>
                  <a:srgbClr val="7030A0"/>
                </a:solidFill>
              </a:rPr>
              <a:t>Artinya</a:t>
            </a:r>
            <a:r>
              <a:rPr lang="en-US" sz="9600" dirty="0">
                <a:solidFill>
                  <a:srgbClr val="7030A0"/>
                </a:solidFill>
              </a:rPr>
              <a:t>:</a:t>
            </a:r>
            <a:r>
              <a:rPr lang="ar-AE" sz="9600" dirty="0">
                <a:solidFill>
                  <a:srgbClr val="7030A0"/>
                </a:solidFill>
              </a:rPr>
              <a:t>. </a:t>
            </a:r>
            <a:r>
              <a:rPr lang="en-US" sz="9600" dirty="0">
                <a:solidFill>
                  <a:srgbClr val="7030A0"/>
                </a:solidFill>
              </a:rPr>
              <a:t>Dan </a:t>
            </a:r>
            <a:r>
              <a:rPr lang="en-US" sz="9600" dirty="0" err="1">
                <a:solidFill>
                  <a:srgbClr val="7030A0"/>
                </a:solidFill>
              </a:rPr>
              <a:t>mengapa</a:t>
            </a:r>
            <a:r>
              <a:rPr lang="en-US" sz="9600" dirty="0">
                <a:solidFill>
                  <a:srgbClr val="7030A0"/>
                </a:solidFill>
              </a:rPr>
              <a:t> </a:t>
            </a:r>
            <a:r>
              <a:rPr lang="en-US" sz="9600" dirty="0" err="1">
                <a:solidFill>
                  <a:srgbClr val="7030A0"/>
                </a:solidFill>
              </a:rPr>
              <a:t>mereka</a:t>
            </a:r>
            <a:r>
              <a:rPr lang="en-US" sz="9600" dirty="0">
                <a:solidFill>
                  <a:srgbClr val="7030A0"/>
                </a:solidFill>
              </a:rPr>
              <a:t> </a:t>
            </a:r>
            <a:r>
              <a:rPr lang="en-US" sz="9600" dirty="0" err="1">
                <a:solidFill>
                  <a:srgbClr val="7030A0"/>
                </a:solidFill>
              </a:rPr>
              <a:t>tidak</a:t>
            </a:r>
            <a:r>
              <a:rPr lang="en-US" sz="9600" dirty="0">
                <a:solidFill>
                  <a:srgbClr val="7030A0"/>
                </a:solidFill>
              </a:rPr>
              <a:t> </a:t>
            </a:r>
            <a:r>
              <a:rPr lang="en-US" sz="9600" dirty="0" err="1">
                <a:solidFill>
                  <a:srgbClr val="7030A0"/>
                </a:solidFill>
              </a:rPr>
              <a:t>memikirkan</a:t>
            </a:r>
            <a:r>
              <a:rPr lang="en-US" sz="9600" dirty="0">
                <a:solidFill>
                  <a:srgbClr val="7030A0"/>
                </a:solidFill>
              </a:rPr>
              <a:t> </a:t>
            </a:r>
            <a:r>
              <a:rPr lang="en-US" sz="9600" dirty="0" err="1">
                <a:solidFill>
                  <a:srgbClr val="7030A0"/>
                </a:solidFill>
              </a:rPr>
              <a:t>tentang</a:t>
            </a:r>
            <a:r>
              <a:rPr lang="en-US" sz="9600" dirty="0">
                <a:solidFill>
                  <a:srgbClr val="7030A0"/>
                </a:solidFill>
              </a:rPr>
              <a:t> (</a:t>
            </a:r>
            <a:r>
              <a:rPr lang="en-US" sz="9600" dirty="0" err="1">
                <a:solidFill>
                  <a:srgbClr val="7030A0"/>
                </a:solidFill>
              </a:rPr>
              <a:t>kejadian</a:t>
            </a:r>
            <a:r>
              <a:rPr lang="en-US" sz="9600" dirty="0">
                <a:solidFill>
                  <a:srgbClr val="7030A0"/>
                </a:solidFill>
              </a:rPr>
              <a:t>) </a:t>
            </a:r>
            <a:r>
              <a:rPr lang="en-US" sz="9600" dirty="0" err="1">
                <a:solidFill>
                  <a:srgbClr val="7030A0"/>
                </a:solidFill>
              </a:rPr>
              <a:t>diri</a:t>
            </a:r>
            <a:r>
              <a:rPr lang="en-US" sz="9600" dirty="0">
                <a:solidFill>
                  <a:srgbClr val="7030A0"/>
                </a:solidFill>
              </a:rPr>
              <a:t> </a:t>
            </a:r>
            <a:r>
              <a:rPr lang="en-US" sz="9600" dirty="0" err="1">
                <a:solidFill>
                  <a:srgbClr val="7030A0"/>
                </a:solidFill>
              </a:rPr>
              <a:t>mereka</a:t>
            </a:r>
            <a:r>
              <a:rPr lang="en-US" sz="9600" dirty="0">
                <a:solidFill>
                  <a:srgbClr val="7030A0"/>
                </a:solidFill>
              </a:rPr>
              <a:t>? Allah </a:t>
            </a:r>
            <a:r>
              <a:rPr lang="en-US" sz="9600" dirty="0" err="1">
                <a:solidFill>
                  <a:srgbClr val="7030A0"/>
                </a:solidFill>
              </a:rPr>
              <a:t>tidak</a:t>
            </a:r>
            <a:r>
              <a:rPr lang="en-US" sz="9600" dirty="0">
                <a:solidFill>
                  <a:srgbClr val="7030A0"/>
                </a:solidFill>
              </a:rPr>
              <a:t> </a:t>
            </a:r>
            <a:r>
              <a:rPr lang="en-US" sz="9600" dirty="0" err="1">
                <a:solidFill>
                  <a:srgbClr val="7030A0"/>
                </a:solidFill>
              </a:rPr>
              <a:t>menciptakan</a:t>
            </a:r>
            <a:r>
              <a:rPr lang="en-US" sz="9600" dirty="0">
                <a:solidFill>
                  <a:srgbClr val="7030A0"/>
                </a:solidFill>
              </a:rPr>
              <a:t> </a:t>
            </a:r>
            <a:r>
              <a:rPr lang="en-US" sz="9600" dirty="0" err="1">
                <a:solidFill>
                  <a:srgbClr val="7030A0"/>
                </a:solidFill>
              </a:rPr>
              <a:t>langit</a:t>
            </a:r>
            <a:r>
              <a:rPr lang="en-US" sz="9600" dirty="0">
                <a:solidFill>
                  <a:srgbClr val="7030A0"/>
                </a:solidFill>
              </a:rPr>
              <a:t> </a:t>
            </a:r>
            <a:r>
              <a:rPr lang="en-US" sz="9600" dirty="0" err="1">
                <a:solidFill>
                  <a:srgbClr val="7030A0"/>
                </a:solidFill>
              </a:rPr>
              <a:t>dan</a:t>
            </a:r>
            <a:r>
              <a:rPr lang="en-US" sz="9600" dirty="0">
                <a:solidFill>
                  <a:srgbClr val="7030A0"/>
                </a:solidFill>
              </a:rPr>
              <a:t> </a:t>
            </a:r>
            <a:r>
              <a:rPr lang="en-US" sz="9600" dirty="0" err="1">
                <a:solidFill>
                  <a:srgbClr val="7030A0"/>
                </a:solidFill>
              </a:rPr>
              <a:t>bumi</a:t>
            </a:r>
            <a:r>
              <a:rPr lang="en-US" sz="9600" dirty="0">
                <a:solidFill>
                  <a:srgbClr val="7030A0"/>
                </a:solidFill>
              </a:rPr>
              <a:t> </a:t>
            </a:r>
            <a:r>
              <a:rPr lang="en-US" sz="9600" dirty="0" err="1">
                <a:solidFill>
                  <a:srgbClr val="7030A0"/>
                </a:solidFill>
              </a:rPr>
              <a:t>dan</a:t>
            </a:r>
            <a:r>
              <a:rPr lang="en-US" sz="9600" dirty="0">
                <a:solidFill>
                  <a:srgbClr val="7030A0"/>
                </a:solidFill>
              </a:rPr>
              <a:t> </a:t>
            </a:r>
            <a:r>
              <a:rPr lang="en-US" sz="9600" dirty="0" err="1">
                <a:solidFill>
                  <a:srgbClr val="7030A0"/>
                </a:solidFill>
              </a:rPr>
              <a:t>apa</a:t>
            </a:r>
            <a:r>
              <a:rPr lang="en-US" sz="9600" dirty="0">
                <a:solidFill>
                  <a:srgbClr val="7030A0"/>
                </a:solidFill>
              </a:rPr>
              <a:t> yang </a:t>
            </a:r>
            <a:r>
              <a:rPr lang="en-US" sz="9600" dirty="0" err="1">
                <a:solidFill>
                  <a:srgbClr val="7030A0"/>
                </a:solidFill>
              </a:rPr>
              <a:t>ada</a:t>
            </a:r>
            <a:r>
              <a:rPr lang="en-US" sz="9600" dirty="0">
                <a:solidFill>
                  <a:srgbClr val="7030A0"/>
                </a:solidFill>
              </a:rPr>
              <a:t> </a:t>
            </a:r>
            <a:r>
              <a:rPr lang="en-US" sz="9600" dirty="0" err="1">
                <a:solidFill>
                  <a:srgbClr val="7030A0"/>
                </a:solidFill>
              </a:rPr>
              <a:t>di</a:t>
            </a:r>
            <a:r>
              <a:rPr lang="en-US" sz="9600" dirty="0">
                <a:solidFill>
                  <a:srgbClr val="7030A0"/>
                </a:solidFill>
              </a:rPr>
              <a:t> </a:t>
            </a:r>
            <a:r>
              <a:rPr lang="en-US" sz="9600" dirty="0" err="1">
                <a:solidFill>
                  <a:srgbClr val="7030A0"/>
                </a:solidFill>
              </a:rPr>
              <a:t>antara</a:t>
            </a:r>
            <a:r>
              <a:rPr lang="en-US" sz="9600" dirty="0">
                <a:solidFill>
                  <a:srgbClr val="7030A0"/>
                </a:solidFill>
              </a:rPr>
              <a:t> </a:t>
            </a:r>
            <a:r>
              <a:rPr lang="en-US" sz="9600" dirty="0" err="1">
                <a:solidFill>
                  <a:srgbClr val="7030A0"/>
                </a:solidFill>
              </a:rPr>
              <a:t>keduanya</a:t>
            </a:r>
            <a:r>
              <a:rPr lang="en-US" sz="9600" dirty="0">
                <a:solidFill>
                  <a:srgbClr val="7030A0"/>
                </a:solidFill>
              </a:rPr>
              <a:t> </a:t>
            </a:r>
            <a:r>
              <a:rPr lang="en-US" sz="9600" dirty="0" err="1">
                <a:solidFill>
                  <a:srgbClr val="7030A0"/>
                </a:solidFill>
              </a:rPr>
              <a:t>melainkan</a:t>
            </a:r>
            <a:r>
              <a:rPr lang="en-US" sz="9600" dirty="0">
                <a:solidFill>
                  <a:srgbClr val="7030A0"/>
                </a:solidFill>
              </a:rPr>
              <a:t> </a:t>
            </a:r>
            <a:r>
              <a:rPr lang="en-US" sz="9600" dirty="0" err="1">
                <a:solidFill>
                  <a:srgbClr val="7030A0"/>
                </a:solidFill>
              </a:rPr>
              <a:t>dengan</a:t>
            </a:r>
            <a:r>
              <a:rPr lang="en-US" sz="9600" dirty="0">
                <a:solidFill>
                  <a:srgbClr val="7030A0"/>
                </a:solidFill>
              </a:rPr>
              <a:t> (</a:t>
            </a:r>
            <a:r>
              <a:rPr lang="en-US" sz="9600" dirty="0" err="1">
                <a:solidFill>
                  <a:srgbClr val="7030A0"/>
                </a:solidFill>
              </a:rPr>
              <a:t>tujuan</a:t>
            </a:r>
            <a:r>
              <a:rPr lang="en-US" sz="9600" dirty="0">
                <a:solidFill>
                  <a:srgbClr val="7030A0"/>
                </a:solidFill>
              </a:rPr>
              <a:t>) yang </a:t>
            </a:r>
            <a:r>
              <a:rPr lang="en-US" sz="9600" dirty="0" err="1">
                <a:solidFill>
                  <a:srgbClr val="7030A0"/>
                </a:solidFill>
              </a:rPr>
              <a:t>benar</a:t>
            </a:r>
            <a:r>
              <a:rPr lang="en-US" sz="9600" dirty="0">
                <a:solidFill>
                  <a:srgbClr val="7030A0"/>
                </a:solidFill>
              </a:rPr>
              <a:t> </a:t>
            </a:r>
            <a:r>
              <a:rPr lang="en-US" sz="9600" dirty="0" err="1">
                <a:solidFill>
                  <a:srgbClr val="7030A0"/>
                </a:solidFill>
              </a:rPr>
              <a:t>dan</a:t>
            </a:r>
            <a:r>
              <a:rPr lang="en-US" sz="9600" dirty="0">
                <a:solidFill>
                  <a:srgbClr val="7030A0"/>
                </a:solidFill>
              </a:rPr>
              <a:t> </a:t>
            </a:r>
            <a:r>
              <a:rPr lang="en-US" sz="9600" dirty="0" err="1">
                <a:solidFill>
                  <a:srgbClr val="7030A0"/>
                </a:solidFill>
              </a:rPr>
              <a:t>dalam</a:t>
            </a:r>
            <a:r>
              <a:rPr lang="en-US" sz="9600" dirty="0">
                <a:solidFill>
                  <a:srgbClr val="7030A0"/>
                </a:solidFill>
              </a:rPr>
              <a:t> </a:t>
            </a:r>
            <a:r>
              <a:rPr lang="en-US" sz="9600" dirty="0" err="1">
                <a:solidFill>
                  <a:srgbClr val="7030A0"/>
                </a:solidFill>
              </a:rPr>
              <a:t>waktu</a:t>
            </a:r>
            <a:r>
              <a:rPr lang="en-US" sz="9600" dirty="0">
                <a:solidFill>
                  <a:srgbClr val="7030A0"/>
                </a:solidFill>
              </a:rPr>
              <a:t> yang </a:t>
            </a:r>
            <a:r>
              <a:rPr lang="en-US" sz="9600" dirty="0" err="1">
                <a:solidFill>
                  <a:srgbClr val="7030A0"/>
                </a:solidFill>
              </a:rPr>
              <a:t>ditentukan</a:t>
            </a:r>
            <a:r>
              <a:rPr lang="en-US" sz="9600" dirty="0">
                <a:solidFill>
                  <a:srgbClr val="7030A0"/>
                </a:solidFill>
              </a:rPr>
              <a:t>. Dan </a:t>
            </a:r>
            <a:r>
              <a:rPr lang="en-US" sz="9600" dirty="0" err="1">
                <a:solidFill>
                  <a:srgbClr val="7030A0"/>
                </a:solidFill>
              </a:rPr>
              <a:t>sesungguhnya</a:t>
            </a:r>
            <a:r>
              <a:rPr lang="en-US" sz="9600" dirty="0">
                <a:solidFill>
                  <a:srgbClr val="7030A0"/>
                </a:solidFill>
              </a:rPr>
              <a:t> </a:t>
            </a:r>
            <a:r>
              <a:rPr lang="en-US" sz="9600" dirty="0" err="1">
                <a:solidFill>
                  <a:srgbClr val="7030A0"/>
                </a:solidFill>
              </a:rPr>
              <a:t>kebanyakan</a:t>
            </a:r>
            <a:r>
              <a:rPr lang="en-US" sz="9600" dirty="0">
                <a:solidFill>
                  <a:srgbClr val="7030A0"/>
                </a:solidFill>
              </a:rPr>
              <a:t> </a:t>
            </a:r>
            <a:r>
              <a:rPr lang="en-US" sz="9600" dirty="0" err="1">
                <a:solidFill>
                  <a:srgbClr val="7030A0"/>
                </a:solidFill>
              </a:rPr>
              <a:t>di</a:t>
            </a:r>
            <a:r>
              <a:rPr lang="en-US" sz="9600" dirty="0">
                <a:solidFill>
                  <a:srgbClr val="7030A0"/>
                </a:solidFill>
              </a:rPr>
              <a:t> </a:t>
            </a:r>
            <a:r>
              <a:rPr lang="en-US" sz="9600" dirty="0" err="1">
                <a:solidFill>
                  <a:srgbClr val="7030A0"/>
                </a:solidFill>
              </a:rPr>
              <a:t>antara</a:t>
            </a:r>
            <a:r>
              <a:rPr lang="en-US" sz="9600" dirty="0">
                <a:solidFill>
                  <a:srgbClr val="7030A0"/>
                </a:solidFill>
              </a:rPr>
              <a:t> </a:t>
            </a:r>
            <a:r>
              <a:rPr lang="en-US" sz="9600" dirty="0" err="1">
                <a:solidFill>
                  <a:srgbClr val="7030A0"/>
                </a:solidFill>
              </a:rPr>
              <a:t>manusia</a:t>
            </a:r>
            <a:r>
              <a:rPr lang="en-US" sz="9600" dirty="0">
                <a:solidFill>
                  <a:srgbClr val="7030A0"/>
                </a:solidFill>
              </a:rPr>
              <a:t> </a:t>
            </a:r>
            <a:r>
              <a:rPr lang="en-US" sz="9600" dirty="0" err="1">
                <a:solidFill>
                  <a:srgbClr val="7030A0"/>
                </a:solidFill>
              </a:rPr>
              <a:t>benar-benar</a:t>
            </a:r>
            <a:r>
              <a:rPr lang="en-US" sz="9600" dirty="0">
                <a:solidFill>
                  <a:srgbClr val="7030A0"/>
                </a:solidFill>
              </a:rPr>
              <a:t> </a:t>
            </a:r>
            <a:r>
              <a:rPr lang="en-US" sz="9600" dirty="0" err="1">
                <a:solidFill>
                  <a:srgbClr val="7030A0"/>
                </a:solidFill>
              </a:rPr>
              <a:t>mengingkari</a:t>
            </a:r>
            <a:r>
              <a:rPr lang="en-US" sz="9600" dirty="0">
                <a:solidFill>
                  <a:srgbClr val="7030A0"/>
                </a:solidFill>
              </a:rPr>
              <a:t> </a:t>
            </a:r>
            <a:r>
              <a:rPr lang="en-US" sz="9600" dirty="0" err="1">
                <a:solidFill>
                  <a:srgbClr val="7030A0"/>
                </a:solidFill>
              </a:rPr>
              <a:t>pertemuan</a:t>
            </a:r>
            <a:r>
              <a:rPr lang="en-US" sz="9600" dirty="0">
                <a:solidFill>
                  <a:srgbClr val="7030A0"/>
                </a:solidFill>
              </a:rPr>
              <a:t> </a:t>
            </a:r>
            <a:r>
              <a:rPr lang="en-US" sz="9600" dirty="0" err="1">
                <a:solidFill>
                  <a:srgbClr val="7030A0"/>
                </a:solidFill>
              </a:rPr>
              <a:t>dengan</a:t>
            </a:r>
            <a:r>
              <a:rPr lang="en-US" sz="9600" dirty="0">
                <a:solidFill>
                  <a:srgbClr val="7030A0"/>
                </a:solidFill>
              </a:rPr>
              <a:t> </a:t>
            </a:r>
            <a:r>
              <a:rPr lang="en-US" sz="9600" dirty="0" err="1">
                <a:solidFill>
                  <a:srgbClr val="7030A0"/>
                </a:solidFill>
              </a:rPr>
              <a:t>Tuhannya</a:t>
            </a:r>
            <a:r>
              <a:rPr lang="en-US" sz="9600" dirty="0">
                <a:solidFill>
                  <a:srgbClr val="7030A0"/>
                </a:solidFill>
              </a:rPr>
              <a:t>.</a:t>
            </a:r>
            <a:br>
              <a:rPr lang="en-US" sz="9600" dirty="0">
                <a:solidFill>
                  <a:srgbClr val="7030A0"/>
                </a:solidFill>
              </a:rPr>
            </a:br>
            <a:br>
              <a:rPr lang="en-US" sz="9600" dirty="0">
                <a:solidFill>
                  <a:srgbClr val="7030A0"/>
                </a:solidFill>
              </a:rPr>
            </a:br>
            <a:br>
              <a:rPr lang="en-US" sz="9600" dirty="0"/>
            </a:br>
            <a:br>
              <a:rPr lang="en-US" sz="9600" dirty="0"/>
            </a:br>
            <a:endParaRPr lang="en-US" sz="9600" dirty="0"/>
          </a:p>
        </p:txBody>
      </p:sp>
      <p:sp>
        <p:nvSpPr>
          <p:cNvPr id="2" name="Title 1"/>
          <p:cNvSpPr>
            <a:spLocks noGrp="1"/>
          </p:cNvSpPr>
          <p:nvPr>
            <p:ph type="title"/>
          </p:nvPr>
        </p:nvSpPr>
        <p:spPr/>
        <p:txBody>
          <a:bodyPr>
            <a:normAutofit/>
          </a:bodyPr>
          <a:lstStyle/>
          <a:p>
            <a:r>
              <a:rPr lang="en-US" u="sng" dirty="0">
                <a:solidFill>
                  <a:srgbClr val="7030A0"/>
                </a:solidFill>
              </a:rPr>
              <a:t>Qs </a:t>
            </a:r>
            <a:r>
              <a:rPr lang="en-US" u="sng" dirty="0" err="1">
                <a:solidFill>
                  <a:srgbClr val="7030A0"/>
                </a:solidFill>
              </a:rPr>
              <a:t>Ar</a:t>
            </a:r>
            <a:r>
              <a:rPr lang="en-US" u="sng" dirty="0">
                <a:solidFill>
                  <a:srgbClr val="7030A0"/>
                </a:solidFill>
              </a:rPr>
              <a:t> Rum:8</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lvl="1"/>
            <a:r>
              <a:rPr lang="id-ID" sz="2800" dirty="0">
                <a:solidFill>
                  <a:srgbClr val="7030A0"/>
                </a:solidFill>
              </a:rPr>
              <a:t>Allah tidak menciptakan langit dan bumi dan apa yang ada di antara keduanya melainkan dengan (tujuan) yang benar dan dalam waktu yang ditentukan. Dan sesungguhnya kebanyakan di antara manusia benar-benar mengingkari pertemuan dengan Tuhannya.</a:t>
            </a:r>
            <a:endParaRPr lang="en-US" sz="2800" dirty="0">
              <a:solidFill>
                <a:srgbClr val="7030A0"/>
              </a:solidFill>
            </a:endParaRPr>
          </a:p>
          <a:p>
            <a:pPr marL="393192" lvl="1" indent="0">
              <a:buNone/>
            </a:pPr>
            <a:endParaRPr lang="en-US" sz="2800" dirty="0">
              <a:solidFill>
                <a:srgbClr val="7030A0"/>
              </a:solidFill>
            </a:endParaRPr>
          </a:p>
          <a:p>
            <a:pPr lvl="1"/>
            <a:r>
              <a:rPr lang="en-US" sz="2800" dirty="0">
                <a:solidFill>
                  <a:srgbClr val="7030A0"/>
                </a:solidFill>
              </a:rPr>
              <a:t> </a:t>
            </a:r>
            <a:r>
              <a:rPr lang="en-US" sz="2800" dirty="0" err="1">
                <a:solidFill>
                  <a:srgbClr val="7030A0"/>
                </a:solidFill>
              </a:rPr>
              <a:t>Dalil</a:t>
            </a:r>
            <a:r>
              <a:rPr lang="en-US" sz="2800" dirty="0">
                <a:solidFill>
                  <a:srgbClr val="7030A0"/>
                </a:solidFill>
              </a:rPr>
              <a:t> yang </a:t>
            </a:r>
            <a:r>
              <a:rPr lang="en-US" sz="2800" dirty="0" err="1">
                <a:solidFill>
                  <a:srgbClr val="7030A0"/>
                </a:solidFill>
              </a:rPr>
              <a:t>menunjukkan</a:t>
            </a:r>
            <a:r>
              <a:rPr lang="en-US" sz="2800" dirty="0">
                <a:solidFill>
                  <a:srgbClr val="7030A0"/>
                </a:solidFill>
              </a:rPr>
              <a:t> </a:t>
            </a:r>
            <a:r>
              <a:rPr lang="en-US" sz="2800" dirty="0" err="1">
                <a:solidFill>
                  <a:srgbClr val="7030A0"/>
                </a:solidFill>
              </a:rPr>
              <a:t>bahwa</a:t>
            </a:r>
            <a:r>
              <a:rPr lang="en-US" sz="2800" dirty="0">
                <a:solidFill>
                  <a:srgbClr val="7030A0"/>
                </a:solidFill>
              </a:rPr>
              <a:t> Allah SWT yang</a:t>
            </a:r>
          </a:p>
          <a:p>
            <a:pPr marL="393192" lvl="1" indent="0">
              <a:buNone/>
            </a:pPr>
            <a:r>
              <a:rPr lang="en-US" sz="2800" dirty="0">
                <a:solidFill>
                  <a:srgbClr val="7030A0"/>
                </a:solidFill>
              </a:rPr>
              <a:t>   </a:t>
            </a:r>
            <a:r>
              <a:rPr lang="en-US" sz="2800" dirty="0" err="1">
                <a:solidFill>
                  <a:srgbClr val="7030A0"/>
                </a:solidFill>
              </a:rPr>
              <a:t>Menciptakan</a:t>
            </a:r>
            <a:r>
              <a:rPr lang="en-US" sz="2800" dirty="0">
                <a:solidFill>
                  <a:srgbClr val="7030A0"/>
                </a:solidFill>
              </a:rPr>
              <a:t> </a:t>
            </a:r>
            <a:r>
              <a:rPr lang="en-US" sz="2800" dirty="0" err="1">
                <a:solidFill>
                  <a:srgbClr val="7030A0"/>
                </a:solidFill>
              </a:rPr>
              <a:t>Langit</a:t>
            </a:r>
            <a:r>
              <a:rPr lang="en-US" sz="2800" dirty="0">
                <a:solidFill>
                  <a:srgbClr val="7030A0"/>
                </a:solidFill>
              </a:rPr>
              <a:t> Dan </a:t>
            </a:r>
            <a:r>
              <a:rPr lang="en-US" sz="2800" dirty="0" err="1">
                <a:solidFill>
                  <a:srgbClr val="7030A0"/>
                </a:solidFill>
              </a:rPr>
              <a:t>Bumi</a:t>
            </a:r>
            <a:endParaRPr lang="en-US" sz="2800" dirty="0">
              <a:solidFill>
                <a:srgbClr val="7030A0"/>
              </a:solidFill>
            </a:endParaRPr>
          </a:p>
          <a:p>
            <a:pPr lvl="1"/>
            <a:endParaRPr lang="en-US" sz="2800" dirty="0">
              <a:solidFill>
                <a:srgbClr val="7030A0"/>
              </a:solidFill>
            </a:endParaRPr>
          </a:p>
          <a:p>
            <a:pPr lvl="1"/>
            <a:r>
              <a:rPr lang="en-US" sz="2800" dirty="0" err="1">
                <a:solidFill>
                  <a:srgbClr val="7030A0"/>
                </a:solidFill>
              </a:rPr>
              <a:t>Dalil</a:t>
            </a:r>
            <a:r>
              <a:rPr lang="en-US" sz="2800" dirty="0">
                <a:solidFill>
                  <a:srgbClr val="7030A0"/>
                </a:solidFill>
              </a:rPr>
              <a:t> Yang </a:t>
            </a:r>
            <a:r>
              <a:rPr lang="en-US" sz="2800" dirty="0" err="1">
                <a:solidFill>
                  <a:srgbClr val="7030A0"/>
                </a:solidFill>
              </a:rPr>
              <a:t>menunjukkan</a:t>
            </a:r>
            <a:r>
              <a:rPr lang="en-US" sz="2800" dirty="0">
                <a:solidFill>
                  <a:srgbClr val="7030A0"/>
                </a:solidFill>
              </a:rPr>
              <a:t> </a:t>
            </a:r>
            <a:r>
              <a:rPr lang="en-US" sz="2800" dirty="0" err="1">
                <a:solidFill>
                  <a:srgbClr val="7030A0"/>
                </a:solidFill>
              </a:rPr>
              <a:t>Bahwa</a:t>
            </a:r>
            <a:r>
              <a:rPr lang="en-US" sz="2800" dirty="0">
                <a:solidFill>
                  <a:srgbClr val="7030A0"/>
                </a:solidFill>
              </a:rPr>
              <a:t> </a:t>
            </a:r>
            <a:r>
              <a:rPr lang="en-US" sz="2800" dirty="0" err="1">
                <a:solidFill>
                  <a:srgbClr val="7030A0"/>
                </a:solidFill>
              </a:rPr>
              <a:t>Kebanyakan</a:t>
            </a:r>
            <a:r>
              <a:rPr lang="en-US" sz="2800" dirty="0">
                <a:solidFill>
                  <a:srgbClr val="7030A0"/>
                </a:solidFill>
              </a:rPr>
              <a:t> </a:t>
            </a:r>
            <a:r>
              <a:rPr lang="en-US" sz="2800" dirty="0" err="1">
                <a:solidFill>
                  <a:srgbClr val="7030A0"/>
                </a:solidFill>
              </a:rPr>
              <a:t>manusia</a:t>
            </a:r>
            <a:r>
              <a:rPr lang="en-US" sz="2800" dirty="0">
                <a:solidFill>
                  <a:srgbClr val="7030A0"/>
                </a:solidFill>
              </a:rPr>
              <a:t> </a:t>
            </a:r>
            <a:r>
              <a:rPr lang="en-US" sz="2800" dirty="0" err="1">
                <a:solidFill>
                  <a:srgbClr val="7030A0"/>
                </a:solidFill>
              </a:rPr>
              <a:t>itu</a:t>
            </a:r>
            <a:r>
              <a:rPr lang="en-US" sz="2800" dirty="0">
                <a:solidFill>
                  <a:srgbClr val="7030A0"/>
                </a:solidFill>
              </a:rPr>
              <a:t> </a:t>
            </a:r>
            <a:r>
              <a:rPr lang="en-US" sz="2800" dirty="0" err="1">
                <a:solidFill>
                  <a:srgbClr val="7030A0"/>
                </a:solidFill>
              </a:rPr>
              <a:t>Ingkar</a:t>
            </a:r>
            <a:endParaRPr lang="en-US" sz="2800" dirty="0">
              <a:solidFill>
                <a:srgbClr val="7030A0"/>
              </a:solidFill>
            </a:endParaRPr>
          </a:p>
          <a:p>
            <a:pPr lvl="1"/>
            <a:endParaRPr lang="id-ID" sz="2800" dirty="0">
              <a:solidFill>
                <a:srgbClr val="7030A0"/>
              </a:solidFill>
            </a:endParaRPr>
          </a:p>
          <a:p>
            <a:pPr>
              <a:buNone/>
            </a:pPr>
            <a:br>
              <a:rPr lang="id-ID" dirty="0">
                <a:hlinkClick r:id="rId2"/>
              </a:rPr>
            </a:br>
            <a:endParaRPr lang="id-ID" dirty="0"/>
          </a:p>
          <a:p>
            <a:endParaRPr lang="en-US" dirty="0"/>
          </a:p>
        </p:txBody>
      </p:sp>
      <p:sp>
        <p:nvSpPr>
          <p:cNvPr id="2" name="Title 1"/>
          <p:cNvSpPr>
            <a:spLocks noGrp="1"/>
          </p:cNvSpPr>
          <p:nvPr>
            <p:ph type="title"/>
          </p:nvPr>
        </p:nvSpPr>
        <p:spPr>
          <a:xfrm>
            <a:off x="457200" y="304800"/>
            <a:ext cx="8229600" cy="1143000"/>
          </a:xfrm>
        </p:spPr>
        <p:txBody>
          <a:bodyPr>
            <a:normAutofit/>
          </a:bodyPr>
          <a:lstStyle/>
          <a:p>
            <a:r>
              <a:rPr lang="en-US" sz="3600" u="sng" dirty="0" err="1">
                <a:solidFill>
                  <a:srgbClr val="7030A0"/>
                </a:solidFill>
              </a:rPr>
              <a:t>Isi</a:t>
            </a:r>
            <a:r>
              <a:rPr lang="en-US" sz="3600" u="sng" dirty="0">
                <a:solidFill>
                  <a:srgbClr val="7030A0"/>
                </a:solidFill>
              </a:rPr>
              <a:t> </a:t>
            </a:r>
            <a:r>
              <a:rPr lang="en-US" sz="3600" u="sng" dirty="0" err="1">
                <a:solidFill>
                  <a:srgbClr val="7030A0"/>
                </a:solidFill>
              </a:rPr>
              <a:t>Kandungan</a:t>
            </a:r>
            <a:endParaRPr lang="en-US" sz="3600" u="sng" dirty="0">
              <a:solidFill>
                <a:srgbClr val="7030A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4"/>
            <a:r>
              <a:rPr lang="ar-AE" sz="3200" dirty="0">
                <a:solidFill>
                  <a:srgbClr val="7030A0"/>
                </a:solidFill>
              </a:rPr>
              <a:t>ٱللَّهُ ٱلَّذِى خَلَقَ ٱلسَّمَٰوَٰتِ وَٱلْأَرْضَ وَمَا بَيْنَهُمَا فِى سِتَّةِ أَيَّامٍ ثُمَّ ٱسْتَوَىٰ عَلَى ٱلْعَرْشِ ۖ مَا لَكُم مِّن دُونِهِۦ مِن وَلِىٍّ وَلَا شَفِيعٍ ۚ أَفَلَا تَتَذَكَّرُو</a:t>
            </a:r>
            <a:endParaRPr lang="en-US" sz="3200" dirty="0">
              <a:solidFill>
                <a:srgbClr val="7030A0"/>
              </a:solidFill>
            </a:endParaRPr>
          </a:p>
          <a:p>
            <a:r>
              <a:rPr lang="en-US" sz="2400" dirty="0" err="1">
                <a:solidFill>
                  <a:srgbClr val="7030A0"/>
                </a:solidFill>
              </a:rPr>
              <a:t>Artinya</a:t>
            </a:r>
            <a:r>
              <a:rPr lang="en-US" sz="2400" dirty="0">
                <a:solidFill>
                  <a:srgbClr val="7030A0"/>
                </a:solidFill>
              </a:rPr>
              <a:t>: Allah </a:t>
            </a:r>
            <a:r>
              <a:rPr lang="en-US" sz="2400" dirty="0" err="1">
                <a:solidFill>
                  <a:srgbClr val="7030A0"/>
                </a:solidFill>
              </a:rPr>
              <a:t>lah</a:t>
            </a:r>
            <a:r>
              <a:rPr lang="en-US" sz="2400" dirty="0">
                <a:solidFill>
                  <a:srgbClr val="7030A0"/>
                </a:solidFill>
              </a:rPr>
              <a:t> yang </a:t>
            </a:r>
            <a:r>
              <a:rPr lang="en-US" sz="2400" dirty="0" err="1">
                <a:solidFill>
                  <a:srgbClr val="7030A0"/>
                </a:solidFill>
              </a:rPr>
              <a:t>menciptakan</a:t>
            </a:r>
            <a:r>
              <a:rPr lang="en-US" sz="2400" dirty="0">
                <a:solidFill>
                  <a:srgbClr val="7030A0"/>
                </a:solidFill>
              </a:rPr>
              <a:t> </a:t>
            </a:r>
            <a:r>
              <a:rPr lang="en-US" sz="2400" dirty="0" err="1">
                <a:solidFill>
                  <a:srgbClr val="7030A0"/>
                </a:solidFill>
              </a:rPr>
              <a:t>langit</a:t>
            </a:r>
            <a:r>
              <a:rPr lang="en-US" sz="2400" dirty="0">
                <a:solidFill>
                  <a:srgbClr val="7030A0"/>
                </a:solidFill>
              </a:rPr>
              <a:t> </a:t>
            </a:r>
            <a:r>
              <a:rPr lang="en-US" sz="2400" dirty="0" err="1">
                <a:solidFill>
                  <a:srgbClr val="7030A0"/>
                </a:solidFill>
              </a:rPr>
              <a:t>dan</a:t>
            </a:r>
            <a:r>
              <a:rPr lang="en-US" sz="2400" dirty="0">
                <a:solidFill>
                  <a:srgbClr val="7030A0"/>
                </a:solidFill>
              </a:rPr>
              <a:t> </a:t>
            </a:r>
            <a:r>
              <a:rPr lang="en-US" sz="2400" dirty="0" err="1">
                <a:solidFill>
                  <a:srgbClr val="7030A0"/>
                </a:solidFill>
              </a:rPr>
              <a:t>bumi</a:t>
            </a:r>
            <a:r>
              <a:rPr lang="en-US" sz="2400" dirty="0">
                <a:solidFill>
                  <a:srgbClr val="7030A0"/>
                </a:solidFill>
              </a:rPr>
              <a:t> </a:t>
            </a:r>
            <a:r>
              <a:rPr lang="en-US" sz="2400" dirty="0" err="1">
                <a:solidFill>
                  <a:srgbClr val="7030A0"/>
                </a:solidFill>
              </a:rPr>
              <a:t>dan</a:t>
            </a:r>
            <a:r>
              <a:rPr lang="en-US" sz="2400" dirty="0">
                <a:solidFill>
                  <a:srgbClr val="7030A0"/>
                </a:solidFill>
              </a:rPr>
              <a:t> </a:t>
            </a:r>
            <a:r>
              <a:rPr lang="en-US" sz="2400" dirty="0" err="1">
                <a:solidFill>
                  <a:srgbClr val="7030A0"/>
                </a:solidFill>
              </a:rPr>
              <a:t>apa</a:t>
            </a:r>
            <a:r>
              <a:rPr lang="en-US" sz="2400" dirty="0">
                <a:solidFill>
                  <a:srgbClr val="7030A0"/>
                </a:solidFill>
              </a:rPr>
              <a:t> yang </a:t>
            </a:r>
            <a:r>
              <a:rPr lang="en-US" sz="2400" dirty="0" err="1">
                <a:solidFill>
                  <a:srgbClr val="7030A0"/>
                </a:solidFill>
              </a:rPr>
              <a:t>ada</a:t>
            </a:r>
            <a:r>
              <a:rPr lang="en-US" sz="2400" dirty="0">
                <a:solidFill>
                  <a:srgbClr val="7030A0"/>
                </a:solidFill>
              </a:rPr>
              <a:t> </a:t>
            </a:r>
            <a:r>
              <a:rPr lang="en-US" sz="2400" dirty="0" err="1">
                <a:solidFill>
                  <a:srgbClr val="7030A0"/>
                </a:solidFill>
              </a:rPr>
              <a:t>di</a:t>
            </a:r>
            <a:r>
              <a:rPr lang="en-US" sz="2400" dirty="0">
                <a:solidFill>
                  <a:srgbClr val="7030A0"/>
                </a:solidFill>
              </a:rPr>
              <a:t> </a:t>
            </a:r>
            <a:r>
              <a:rPr lang="en-US" sz="2400" dirty="0" err="1">
                <a:solidFill>
                  <a:srgbClr val="7030A0"/>
                </a:solidFill>
              </a:rPr>
              <a:t>antara</a:t>
            </a:r>
            <a:r>
              <a:rPr lang="en-US" sz="2400" dirty="0">
                <a:solidFill>
                  <a:srgbClr val="7030A0"/>
                </a:solidFill>
              </a:rPr>
              <a:t> </a:t>
            </a:r>
            <a:r>
              <a:rPr lang="en-US" sz="2400" dirty="0" err="1">
                <a:solidFill>
                  <a:srgbClr val="7030A0"/>
                </a:solidFill>
              </a:rPr>
              <a:t>keduanya</a:t>
            </a:r>
            <a:r>
              <a:rPr lang="en-US" sz="2400" dirty="0">
                <a:solidFill>
                  <a:srgbClr val="7030A0"/>
                </a:solidFill>
              </a:rPr>
              <a:t> </a:t>
            </a:r>
            <a:r>
              <a:rPr lang="en-US" sz="2400" dirty="0" err="1">
                <a:solidFill>
                  <a:srgbClr val="7030A0"/>
                </a:solidFill>
              </a:rPr>
              <a:t>dalam</a:t>
            </a:r>
            <a:r>
              <a:rPr lang="en-US" sz="2400" dirty="0">
                <a:solidFill>
                  <a:srgbClr val="7030A0"/>
                </a:solidFill>
              </a:rPr>
              <a:t> </a:t>
            </a:r>
            <a:r>
              <a:rPr lang="en-US" sz="2400" dirty="0" err="1">
                <a:solidFill>
                  <a:srgbClr val="7030A0"/>
                </a:solidFill>
              </a:rPr>
              <a:t>enam</a:t>
            </a:r>
            <a:r>
              <a:rPr lang="en-US" sz="2400" dirty="0">
                <a:solidFill>
                  <a:srgbClr val="7030A0"/>
                </a:solidFill>
              </a:rPr>
              <a:t> </a:t>
            </a:r>
            <a:r>
              <a:rPr lang="en-US" sz="2400" dirty="0" err="1">
                <a:solidFill>
                  <a:srgbClr val="7030A0"/>
                </a:solidFill>
              </a:rPr>
              <a:t>masa</a:t>
            </a:r>
            <a:r>
              <a:rPr lang="en-US" sz="2400" dirty="0">
                <a:solidFill>
                  <a:srgbClr val="7030A0"/>
                </a:solidFill>
              </a:rPr>
              <a:t>, </a:t>
            </a:r>
            <a:r>
              <a:rPr lang="en-US" sz="2400" dirty="0" err="1">
                <a:solidFill>
                  <a:srgbClr val="7030A0"/>
                </a:solidFill>
              </a:rPr>
              <a:t>kemudian</a:t>
            </a:r>
            <a:r>
              <a:rPr lang="en-US" sz="2400" dirty="0">
                <a:solidFill>
                  <a:srgbClr val="7030A0"/>
                </a:solidFill>
              </a:rPr>
              <a:t> </a:t>
            </a:r>
            <a:r>
              <a:rPr lang="en-US" sz="2400" dirty="0" err="1">
                <a:solidFill>
                  <a:srgbClr val="7030A0"/>
                </a:solidFill>
              </a:rPr>
              <a:t>Dia</a:t>
            </a:r>
            <a:r>
              <a:rPr lang="en-US" sz="2400" dirty="0">
                <a:solidFill>
                  <a:srgbClr val="7030A0"/>
                </a:solidFill>
              </a:rPr>
              <a:t> </a:t>
            </a:r>
            <a:r>
              <a:rPr lang="en-US" sz="2400" dirty="0" err="1">
                <a:solidFill>
                  <a:srgbClr val="7030A0"/>
                </a:solidFill>
              </a:rPr>
              <a:t>bersemayam</a:t>
            </a:r>
            <a:r>
              <a:rPr lang="en-US" sz="2400" dirty="0">
                <a:solidFill>
                  <a:srgbClr val="7030A0"/>
                </a:solidFill>
              </a:rPr>
              <a:t> </a:t>
            </a:r>
            <a:r>
              <a:rPr lang="en-US" sz="2400" dirty="0" err="1">
                <a:solidFill>
                  <a:srgbClr val="7030A0"/>
                </a:solidFill>
              </a:rPr>
              <a:t>di</a:t>
            </a:r>
            <a:r>
              <a:rPr lang="en-US" sz="2400" dirty="0">
                <a:solidFill>
                  <a:srgbClr val="7030A0"/>
                </a:solidFill>
              </a:rPr>
              <a:t> </a:t>
            </a:r>
            <a:r>
              <a:rPr lang="en-US" sz="2400" dirty="0" err="1">
                <a:solidFill>
                  <a:srgbClr val="7030A0"/>
                </a:solidFill>
              </a:rPr>
              <a:t>atas</a:t>
            </a:r>
            <a:r>
              <a:rPr lang="en-US" sz="2400" dirty="0">
                <a:solidFill>
                  <a:srgbClr val="7030A0"/>
                </a:solidFill>
              </a:rPr>
              <a:t> '</a:t>
            </a:r>
            <a:r>
              <a:rPr lang="en-US" sz="2400" dirty="0" err="1">
                <a:solidFill>
                  <a:srgbClr val="7030A0"/>
                </a:solidFill>
              </a:rPr>
              <a:t>Arsy</a:t>
            </a:r>
            <a:r>
              <a:rPr lang="en-US" sz="2400" dirty="0">
                <a:solidFill>
                  <a:srgbClr val="7030A0"/>
                </a:solidFill>
              </a:rPr>
              <a:t>. </a:t>
            </a:r>
            <a:r>
              <a:rPr lang="en-US" sz="2400" dirty="0" err="1">
                <a:solidFill>
                  <a:srgbClr val="7030A0"/>
                </a:solidFill>
              </a:rPr>
              <a:t>Tidak</a:t>
            </a:r>
            <a:r>
              <a:rPr lang="en-US" sz="2400" dirty="0">
                <a:solidFill>
                  <a:srgbClr val="7030A0"/>
                </a:solidFill>
              </a:rPr>
              <a:t> </a:t>
            </a:r>
            <a:r>
              <a:rPr lang="en-US" sz="2400" dirty="0" err="1">
                <a:solidFill>
                  <a:srgbClr val="7030A0"/>
                </a:solidFill>
              </a:rPr>
              <a:t>ada</a:t>
            </a:r>
            <a:r>
              <a:rPr lang="en-US" sz="2400" dirty="0">
                <a:solidFill>
                  <a:srgbClr val="7030A0"/>
                </a:solidFill>
              </a:rPr>
              <a:t> </a:t>
            </a:r>
            <a:r>
              <a:rPr lang="en-US" sz="2400" dirty="0" err="1">
                <a:solidFill>
                  <a:srgbClr val="7030A0"/>
                </a:solidFill>
              </a:rPr>
              <a:t>bagi</a:t>
            </a:r>
            <a:r>
              <a:rPr lang="en-US" sz="2400" dirty="0">
                <a:solidFill>
                  <a:srgbClr val="7030A0"/>
                </a:solidFill>
              </a:rPr>
              <a:t> </a:t>
            </a:r>
            <a:r>
              <a:rPr lang="en-US" sz="2400" dirty="0" err="1">
                <a:solidFill>
                  <a:srgbClr val="7030A0"/>
                </a:solidFill>
              </a:rPr>
              <a:t>kamu</a:t>
            </a:r>
            <a:r>
              <a:rPr lang="en-US" sz="2400" dirty="0">
                <a:solidFill>
                  <a:srgbClr val="7030A0"/>
                </a:solidFill>
              </a:rPr>
              <a:t> </a:t>
            </a:r>
            <a:r>
              <a:rPr lang="en-US" sz="2400" dirty="0" err="1">
                <a:solidFill>
                  <a:srgbClr val="7030A0"/>
                </a:solidFill>
              </a:rPr>
              <a:t>selain</a:t>
            </a:r>
            <a:r>
              <a:rPr lang="en-US" sz="2400" dirty="0">
                <a:solidFill>
                  <a:srgbClr val="7030A0"/>
                </a:solidFill>
              </a:rPr>
              <a:t> </a:t>
            </a:r>
            <a:r>
              <a:rPr lang="en-US" sz="2400" dirty="0" err="1">
                <a:solidFill>
                  <a:srgbClr val="7030A0"/>
                </a:solidFill>
              </a:rPr>
              <a:t>dari</a:t>
            </a:r>
            <a:r>
              <a:rPr lang="en-US" sz="2400" dirty="0">
                <a:solidFill>
                  <a:srgbClr val="7030A0"/>
                </a:solidFill>
              </a:rPr>
              <a:t> </a:t>
            </a:r>
            <a:r>
              <a:rPr lang="en-US" sz="2400" dirty="0" err="1">
                <a:solidFill>
                  <a:srgbClr val="7030A0"/>
                </a:solidFill>
              </a:rPr>
              <a:t>pada-Nya</a:t>
            </a:r>
            <a:r>
              <a:rPr lang="en-US" sz="2400" dirty="0">
                <a:solidFill>
                  <a:srgbClr val="7030A0"/>
                </a:solidFill>
              </a:rPr>
              <a:t> </a:t>
            </a:r>
            <a:r>
              <a:rPr lang="en-US" sz="2400" dirty="0" err="1">
                <a:solidFill>
                  <a:srgbClr val="7030A0"/>
                </a:solidFill>
              </a:rPr>
              <a:t>seorang</a:t>
            </a:r>
            <a:r>
              <a:rPr lang="en-US" sz="2400" dirty="0">
                <a:solidFill>
                  <a:srgbClr val="7030A0"/>
                </a:solidFill>
              </a:rPr>
              <a:t> </a:t>
            </a:r>
            <a:r>
              <a:rPr lang="en-US" sz="2400" dirty="0" err="1">
                <a:solidFill>
                  <a:srgbClr val="7030A0"/>
                </a:solidFill>
              </a:rPr>
              <a:t>penolongpun</a:t>
            </a:r>
            <a:r>
              <a:rPr lang="en-US" sz="2400" dirty="0">
                <a:solidFill>
                  <a:srgbClr val="7030A0"/>
                </a:solidFill>
              </a:rPr>
              <a:t> </a:t>
            </a:r>
            <a:r>
              <a:rPr lang="en-US" sz="2400" dirty="0" err="1">
                <a:solidFill>
                  <a:srgbClr val="7030A0"/>
                </a:solidFill>
              </a:rPr>
              <a:t>dan</a:t>
            </a:r>
            <a:r>
              <a:rPr lang="en-US" sz="2400" dirty="0">
                <a:solidFill>
                  <a:srgbClr val="7030A0"/>
                </a:solidFill>
              </a:rPr>
              <a:t> </a:t>
            </a:r>
            <a:r>
              <a:rPr lang="en-US" sz="2400" dirty="0" err="1">
                <a:solidFill>
                  <a:srgbClr val="7030A0"/>
                </a:solidFill>
              </a:rPr>
              <a:t>tidak</a:t>
            </a:r>
            <a:r>
              <a:rPr lang="en-US" sz="2400" dirty="0">
                <a:solidFill>
                  <a:srgbClr val="7030A0"/>
                </a:solidFill>
              </a:rPr>
              <a:t> (pula) </a:t>
            </a:r>
            <a:r>
              <a:rPr lang="en-US" sz="2400" dirty="0" err="1">
                <a:solidFill>
                  <a:srgbClr val="7030A0"/>
                </a:solidFill>
              </a:rPr>
              <a:t>seorang</a:t>
            </a:r>
            <a:r>
              <a:rPr lang="en-US" sz="2400" dirty="0">
                <a:solidFill>
                  <a:srgbClr val="7030A0"/>
                </a:solidFill>
              </a:rPr>
              <a:t> </a:t>
            </a:r>
            <a:r>
              <a:rPr lang="en-US" sz="2400" dirty="0" err="1">
                <a:solidFill>
                  <a:srgbClr val="7030A0"/>
                </a:solidFill>
              </a:rPr>
              <a:t>pemberi</a:t>
            </a:r>
            <a:r>
              <a:rPr lang="en-US" sz="2400" dirty="0">
                <a:solidFill>
                  <a:srgbClr val="7030A0"/>
                </a:solidFill>
              </a:rPr>
              <a:t> </a:t>
            </a:r>
            <a:r>
              <a:rPr lang="en-US" sz="2400" dirty="0" err="1">
                <a:solidFill>
                  <a:srgbClr val="7030A0"/>
                </a:solidFill>
              </a:rPr>
              <a:t>syafa'at</a:t>
            </a:r>
            <a:r>
              <a:rPr lang="en-US" sz="2400" dirty="0"/>
              <a:t>. </a:t>
            </a:r>
          </a:p>
        </p:txBody>
      </p:sp>
      <p:sp>
        <p:nvSpPr>
          <p:cNvPr id="2" name="Title 1"/>
          <p:cNvSpPr>
            <a:spLocks noGrp="1"/>
          </p:cNvSpPr>
          <p:nvPr>
            <p:ph type="title"/>
          </p:nvPr>
        </p:nvSpPr>
        <p:spPr/>
        <p:txBody>
          <a:bodyPr>
            <a:normAutofit/>
          </a:bodyPr>
          <a:lstStyle/>
          <a:p>
            <a:r>
              <a:rPr lang="en-US" sz="3600" u="sng" dirty="0">
                <a:solidFill>
                  <a:srgbClr val="7030A0"/>
                </a:solidFill>
              </a:rPr>
              <a:t>Qs Sajdah:4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endParaRPr lang="en-US" dirty="0"/>
          </a:p>
          <a:p>
            <a:r>
              <a:rPr lang="id-ID" dirty="0">
                <a:solidFill>
                  <a:srgbClr val="7030A0"/>
                </a:solidFill>
              </a:rPr>
              <a:t>Allah Yang me</a:t>
            </a:r>
            <a:r>
              <a:rPr lang="en-US" dirty="0">
                <a:solidFill>
                  <a:srgbClr val="7030A0"/>
                </a:solidFill>
              </a:rPr>
              <a:t>n</a:t>
            </a:r>
            <a:r>
              <a:rPr lang="id-ID" dirty="0">
                <a:solidFill>
                  <a:srgbClr val="7030A0"/>
                </a:solidFill>
              </a:rPr>
              <a:t>ciptakan langit dan bumi dan apa yang ada di antara keduanya dalam enam hari untuk suatu hikmah yang Dia ketahui, padahal Dia kuasa untuk menciptakan dengan kalimat, “Kun” maka ia pun jadi.</a:t>
            </a:r>
            <a:endParaRPr lang="en-US" dirty="0">
              <a:solidFill>
                <a:srgbClr val="7030A0"/>
              </a:solidFill>
            </a:endParaRPr>
          </a:p>
          <a:p>
            <a:pPr marL="109728" indent="0">
              <a:buNone/>
            </a:pPr>
            <a:endParaRPr lang="en-US" dirty="0">
              <a:solidFill>
                <a:srgbClr val="7030A0"/>
              </a:solidFill>
            </a:endParaRPr>
          </a:p>
          <a:p>
            <a:r>
              <a:rPr lang="en-US" dirty="0">
                <a:solidFill>
                  <a:srgbClr val="7030A0"/>
                </a:solidFill>
              </a:rPr>
              <a:t>  Allah </a:t>
            </a:r>
            <a:r>
              <a:rPr lang="en-US" dirty="0" err="1">
                <a:solidFill>
                  <a:srgbClr val="7030A0"/>
                </a:solidFill>
              </a:rPr>
              <a:t>lah</a:t>
            </a:r>
            <a:r>
              <a:rPr lang="en-US" dirty="0">
                <a:solidFill>
                  <a:srgbClr val="7030A0"/>
                </a:solidFill>
              </a:rPr>
              <a:t> yang </a:t>
            </a:r>
            <a:r>
              <a:rPr lang="en-US" dirty="0" err="1">
                <a:solidFill>
                  <a:srgbClr val="7030A0"/>
                </a:solidFill>
              </a:rPr>
              <a:t>menciptakan</a:t>
            </a:r>
            <a:r>
              <a:rPr lang="en-US" dirty="0">
                <a:solidFill>
                  <a:srgbClr val="7030A0"/>
                </a:solidFill>
              </a:rPr>
              <a:t> </a:t>
            </a:r>
            <a:r>
              <a:rPr lang="en-US" dirty="0" err="1">
                <a:solidFill>
                  <a:srgbClr val="7030A0"/>
                </a:solidFill>
              </a:rPr>
              <a:t>langit</a:t>
            </a:r>
            <a:r>
              <a:rPr lang="en-US" dirty="0">
                <a:solidFill>
                  <a:srgbClr val="7030A0"/>
                </a:solidFill>
              </a:rPr>
              <a:t> dan </a:t>
            </a:r>
            <a:r>
              <a:rPr lang="en-US" dirty="0" err="1">
                <a:solidFill>
                  <a:srgbClr val="7030A0"/>
                </a:solidFill>
              </a:rPr>
              <a:t>bumi</a:t>
            </a:r>
            <a:r>
              <a:rPr lang="en-US" dirty="0">
                <a:solidFill>
                  <a:srgbClr val="7030A0"/>
                </a:solidFill>
              </a:rPr>
              <a:t> dan </a:t>
            </a:r>
            <a:r>
              <a:rPr lang="en-US" dirty="0" err="1">
                <a:solidFill>
                  <a:srgbClr val="7030A0"/>
                </a:solidFill>
              </a:rPr>
              <a:t>apa</a:t>
            </a:r>
            <a:r>
              <a:rPr lang="en-US" dirty="0">
                <a:solidFill>
                  <a:srgbClr val="7030A0"/>
                </a:solidFill>
              </a:rPr>
              <a:t> yang </a:t>
            </a:r>
            <a:r>
              <a:rPr lang="en-US" dirty="0" err="1">
                <a:solidFill>
                  <a:srgbClr val="7030A0"/>
                </a:solidFill>
              </a:rPr>
              <a:t>ada</a:t>
            </a:r>
            <a:r>
              <a:rPr lang="en-US" dirty="0">
                <a:solidFill>
                  <a:srgbClr val="7030A0"/>
                </a:solidFill>
              </a:rPr>
              <a:t> di </a:t>
            </a:r>
            <a:r>
              <a:rPr lang="en-US" dirty="0" err="1">
                <a:solidFill>
                  <a:srgbClr val="7030A0"/>
                </a:solidFill>
              </a:rPr>
              <a:t>antara</a:t>
            </a:r>
            <a:r>
              <a:rPr lang="en-US" dirty="0">
                <a:solidFill>
                  <a:srgbClr val="7030A0"/>
                </a:solidFill>
              </a:rPr>
              <a:t> </a:t>
            </a:r>
            <a:r>
              <a:rPr lang="en-US" dirty="0" err="1">
                <a:solidFill>
                  <a:srgbClr val="7030A0"/>
                </a:solidFill>
              </a:rPr>
              <a:t>keduanya</a:t>
            </a:r>
            <a:r>
              <a:rPr lang="en-US" dirty="0">
                <a:solidFill>
                  <a:srgbClr val="7030A0"/>
                </a:solidFill>
              </a:rPr>
              <a:t> </a:t>
            </a:r>
            <a:r>
              <a:rPr lang="en-US" dirty="0" err="1">
                <a:solidFill>
                  <a:srgbClr val="7030A0"/>
                </a:solidFill>
              </a:rPr>
              <a:t>dalam</a:t>
            </a:r>
            <a:r>
              <a:rPr lang="en-US" dirty="0">
                <a:solidFill>
                  <a:srgbClr val="7030A0"/>
                </a:solidFill>
              </a:rPr>
              <a:t> </a:t>
            </a:r>
            <a:r>
              <a:rPr lang="en-US" dirty="0" err="1">
                <a:solidFill>
                  <a:srgbClr val="7030A0"/>
                </a:solidFill>
              </a:rPr>
              <a:t>enam</a:t>
            </a:r>
            <a:r>
              <a:rPr lang="en-US" dirty="0">
                <a:solidFill>
                  <a:srgbClr val="7030A0"/>
                </a:solidFill>
              </a:rPr>
              <a:t> masa, </a:t>
            </a:r>
            <a:r>
              <a:rPr lang="en-US" dirty="0" err="1">
                <a:solidFill>
                  <a:srgbClr val="7030A0"/>
                </a:solidFill>
              </a:rPr>
              <a:t>kemudian</a:t>
            </a:r>
            <a:r>
              <a:rPr lang="en-US" dirty="0">
                <a:solidFill>
                  <a:srgbClr val="7030A0"/>
                </a:solidFill>
              </a:rPr>
              <a:t> Dia </a:t>
            </a:r>
            <a:r>
              <a:rPr lang="en-US" dirty="0" err="1">
                <a:solidFill>
                  <a:srgbClr val="7030A0"/>
                </a:solidFill>
              </a:rPr>
              <a:t>bersemayam</a:t>
            </a:r>
            <a:r>
              <a:rPr lang="en-US" dirty="0">
                <a:solidFill>
                  <a:srgbClr val="7030A0"/>
                </a:solidFill>
              </a:rPr>
              <a:t> di </a:t>
            </a:r>
            <a:r>
              <a:rPr lang="en-US" dirty="0" err="1">
                <a:solidFill>
                  <a:srgbClr val="7030A0"/>
                </a:solidFill>
              </a:rPr>
              <a:t>atas</a:t>
            </a:r>
            <a:r>
              <a:rPr lang="en-US" dirty="0">
                <a:solidFill>
                  <a:srgbClr val="7030A0"/>
                </a:solidFill>
              </a:rPr>
              <a:t> ‘</a:t>
            </a:r>
            <a:r>
              <a:rPr lang="en-US" dirty="0" err="1">
                <a:solidFill>
                  <a:srgbClr val="7030A0"/>
                </a:solidFill>
              </a:rPr>
              <a:t>Arsy</a:t>
            </a:r>
            <a:r>
              <a:rPr lang="en-US" dirty="0">
                <a:solidFill>
                  <a:srgbClr val="7030A0"/>
                </a:solidFill>
              </a:rPr>
              <a:t>. </a:t>
            </a:r>
            <a:r>
              <a:rPr lang="en-US" dirty="0" err="1">
                <a:solidFill>
                  <a:srgbClr val="7030A0"/>
                </a:solidFill>
              </a:rPr>
              <a:t>Tidak</a:t>
            </a:r>
            <a:r>
              <a:rPr lang="en-US" dirty="0">
                <a:solidFill>
                  <a:srgbClr val="7030A0"/>
                </a:solidFill>
              </a:rPr>
              <a:t> </a:t>
            </a:r>
            <a:r>
              <a:rPr lang="en-US" dirty="0" err="1">
                <a:solidFill>
                  <a:srgbClr val="7030A0"/>
                </a:solidFill>
              </a:rPr>
              <a:t>ada</a:t>
            </a:r>
            <a:r>
              <a:rPr lang="en-US" dirty="0">
                <a:solidFill>
                  <a:srgbClr val="7030A0"/>
                </a:solidFill>
              </a:rPr>
              <a:t> </a:t>
            </a:r>
            <a:r>
              <a:rPr lang="en-US" dirty="0" err="1">
                <a:solidFill>
                  <a:srgbClr val="7030A0"/>
                </a:solidFill>
              </a:rPr>
              <a:t>bagi</a:t>
            </a:r>
            <a:r>
              <a:rPr lang="en-US" dirty="0">
                <a:solidFill>
                  <a:srgbClr val="7030A0"/>
                </a:solidFill>
              </a:rPr>
              <a:t> </a:t>
            </a:r>
            <a:r>
              <a:rPr lang="en-US" dirty="0" err="1">
                <a:solidFill>
                  <a:srgbClr val="7030A0"/>
                </a:solidFill>
              </a:rPr>
              <a:t>kamu</a:t>
            </a:r>
            <a:r>
              <a:rPr lang="en-US" dirty="0">
                <a:solidFill>
                  <a:srgbClr val="7030A0"/>
                </a:solidFill>
              </a:rPr>
              <a:t> </a:t>
            </a:r>
            <a:r>
              <a:rPr lang="en-US" dirty="0" err="1">
                <a:solidFill>
                  <a:srgbClr val="7030A0"/>
                </a:solidFill>
              </a:rPr>
              <a:t>selain</a:t>
            </a:r>
            <a:r>
              <a:rPr lang="en-US" dirty="0">
                <a:solidFill>
                  <a:srgbClr val="7030A0"/>
                </a:solidFill>
              </a:rPr>
              <a:t> </a:t>
            </a:r>
            <a:r>
              <a:rPr lang="en-US" dirty="0" err="1">
                <a:solidFill>
                  <a:srgbClr val="7030A0"/>
                </a:solidFill>
              </a:rPr>
              <a:t>dari</a:t>
            </a:r>
            <a:r>
              <a:rPr lang="en-US" dirty="0">
                <a:solidFill>
                  <a:srgbClr val="7030A0"/>
                </a:solidFill>
              </a:rPr>
              <a:t> </a:t>
            </a:r>
            <a:r>
              <a:rPr lang="en-US" dirty="0" err="1">
                <a:solidFill>
                  <a:srgbClr val="7030A0"/>
                </a:solidFill>
              </a:rPr>
              <a:t>padaNya</a:t>
            </a:r>
            <a:r>
              <a:rPr lang="en-US" dirty="0">
                <a:solidFill>
                  <a:srgbClr val="7030A0"/>
                </a:solidFill>
              </a:rPr>
              <a:t> </a:t>
            </a:r>
            <a:r>
              <a:rPr lang="en-US" dirty="0" err="1">
                <a:solidFill>
                  <a:srgbClr val="7030A0"/>
                </a:solidFill>
              </a:rPr>
              <a:t>seorang</a:t>
            </a:r>
            <a:r>
              <a:rPr lang="en-US" dirty="0">
                <a:solidFill>
                  <a:srgbClr val="7030A0"/>
                </a:solidFill>
              </a:rPr>
              <a:t> </a:t>
            </a:r>
            <a:r>
              <a:rPr lang="en-US" dirty="0" err="1">
                <a:solidFill>
                  <a:srgbClr val="7030A0"/>
                </a:solidFill>
              </a:rPr>
              <a:t>penolongpun</a:t>
            </a:r>
            <a:r>
              <a:rPr lang="en-US" dirty="0">
                <a:solidFill>
                  <a:srgbClr val="7030A0"/>
                </a:solidFill>
              </a:rPr>
              <a:t> dan </a:t>
            </a:r>
            <a:r>
              <a:rPr lang="en-US" dirty="0" err="1">
                <a:solidFill>
                  <a:srgbClr val="7030A0"/>
                </a:solidFill>
              </a:rPr>
              <a:t>tidak</a:t>
            </a:r>
            <a:r>
              <a:rPr lang="en-US" dirty="0">
                <a:solidFill>
                  <a:srgbClr val="7030A0"/>
                </a:solidFill>
              </a:rPr>
              <a:t> (pula) </a:t>
            </a:r>
            <a:r>
              <a:rPr lang="en-US" dirty="0" err="1">
                <a:solidFill>
                  <a:srgbClr val="7030A0"/>
                </a:solidFill>
              </a:rPr>
              <a:t>seorang</a:t>
            </a:r>
            <a:r>
              <a:rPr lang="en-US" dirty="0">
                <a:solidFill>
                  <a:srgbClr val="7030A0"/>
                </a:solidFill>
              </a:rPr>
              <a:t> </a:t>
            </a:r>
            <a:r>
              <a:rPr lang="en-US" dirty="0" err="1">
                <a:solidFill>
                  <a:srgbClr val="7030A0"/>
                </a:solidFill>
              </a:rPr>
              <a:t>pemberi</a:t>
            </a:r>
            <a:r>
              <a:rPr lang="en-US" dirty="0">
                <a:solidFill>
                  <a:srgbClr val="7030A0"/>
                </a:solidFill>
              </a:rPr>
              <a:t> </a:t>
            </a:r>
            <a:r>
              <a:rPr lang="en-US" dirty="0" err="1">
                <a:solidFill>
                  <a:srgbClr val="7030A0"/>
                </a:solidFill>
              </a:rPr>
              <a:t>syafa’at</a:t>
            </a:r>
            <a:r>
              <a:rPr lang="en-US" dirty="0">
                <a:solidFill>
                  <a:srgbClr val="7030A0"/>
                </a:solidFill>
              </a:rPr>
              <a:t>.</a:t>
            </a:r>
          </a:p>
          <a:p>
            <a:endParaRPr lang="en-US" dirty="0">
              <a:solidFill>
                <a:srgbClr val="7030A0"/>
              </a:solidFill>
            </a:endParaRPr>
          </a:p>
          <a:p>
            <a:r>
              <a:rPr lang="en-US" dirty="0">
                <a:solidFill>
                  <a:srgbClr val="7030A0"/>
                </a:solidFill>
              </a:rPr>
              <a:t> Ayat </a:t>
            </a:r>
            <a:r>
              <a:rPr lang="en-US" dirty="0" err="1">
                <a:solidFill>
                  <a:srgbClr val="7030A0"/>
                </a:solidFill>
              </a:rPr>
              <a:t>ini</a:t>
            </a:r>
            <a:r>
              <a:rPr lang="en-US" dirty="0">
                <a:solidFill>
                  <a:srgbClr val="7030A0"/>
                </a:solidFill>
              </a:rPr>
              <a:t> </a:t>
            </a:r>
            <a:r>
              <a:rPr lang="en-US" dirty="0" err="1">
                <a:solidFill>
                  <a:srgbClr val="7030A0"/>
                </a:solidFill>
              </a:rPr>
              <a:t>menerangkan</a:t>
            </a:r>
            <a:r>
              <a:rPr lang="en-US" dirty="0">
                <a:solidFill>
                  <a:srgbClr val="7030A0"/>
                </a:solidFill>
              </a:rPr>
              <a:t> </a:t>
            </a:r>
            <a:r>
              <a:rPr lang="en-US" dirty="0" err="1">
                <a:solidFill>
                  <a:srgbClr val="7030A0"/>
                </a:solidFill>
              </a:rPr>
              <a:t>bahwa</a:t>
            </a:r>
            <a:r>
              <a:rPr lang="en-US" dirty="0">
                <a:solidFill>
                  <a:srgbClr val="7030A0"/>
                </a:solidFill>
              </a:rPr>
              <a:t> </a:t>
            </a:r>
            <a:r>
              <a:rPr lang="en-US" dirty="0" err="1">
                <a:solidFill>
                  <a:srgbClr val="7030A0"/>
                </a:solidFill>
              </a:rPr>
              <a:t>Tuhan</a:t>
            </a:r>
            <a:r>
              <a:rPr lang="en-US" dirty="0">
                <a:solidFill>
                  <a:srgbClr val="7030A0"/>
                </a:solidFill>
              </a:rPr>
              <a:t> yang </a:t>
            </a:r>
            <a:r>
              <a:rPr lang="en-US" dirty="0" err="1">
                <a:solidFill>
                  <a:srgbClr val="7030A0"/>
                </a:solidFill>
              </a:rPr>
              <a:t>telah</a:t>
            </a:r>
            <a:r>
              <a:rPr lang="en-US" dirty="0">
                <a:solidFill>
                  <a:srgbClr val="7030A0"/>
                </a:solidFill>
              </a:rPr>
              <a:t> </a:t>
            </a:r>
            <a:r>
              <a:rPr lang="en-US" dirty="0" err="1">
                <a:solidFill>
                  <a:srgbClr val="7030A0"/>
                </a:solidFill>
              </a:rPr>
              <a:t>menurunkan</a:t>
            </a:r>
            <a:r>
              <a:rPr lang="en-US" dirty="0">
                <a:solidFill>
                  <a:srgbClr val="7030A0"/>
                </a:solidFill>
              </a:rPr>
              <a:t> Al-Qur'an </a:t>
            </a:r>
            <a:r>
              <a:rPr lang="en-US" dirty="0" err="1">
                <a:solidFill>
                  <a:srgbClr val="7030A0"/>
                </a:solidFill>
              </a:rPr>
              <a:t>kepada</a:t>
            </a:r>
            <a:r>
              <a:rPr lang="en-US" dirty="0">
                <a:solidFill>
                  <a:srgbClr val="7030A0"/>
                </a:solidFill>
              </a:rPr>
              <a:t> Muhammad saw </a:t>
            </a:r>
            <a:r>
              <a:rPr lang="en-US" dirty="0" err="1">
                <a:solidFill>
                  <a:srgbClr val="7030A0"/>
                </a:solidFill>
              </a:rPr>
              <a:t>itu</a:t>
            </a:r>
            <a:r>
              <a:rPr lang="en-US" dirty="0">
                <a:solidFill>
                  <a:srgbClr val="7030A0"/>
                </a:solidFill>
              </a:rPr>
              <a:t> </a:t>
            </a:r>
            <a:r>
              <a:rPr lang="en-US" dirty="0" err="1">
                <a:solidFill>
                  <a:srgbClr val="7030A0"/>
                </a:solidFill>
              </a:rPr>
              <a:t>adalah</a:t>
            </a:r>
            <a:r>
              <a:rPr lang="en-US" dirty="0">
                <a:solidFill>
                  <a:srgbClr val="7030A0"/>
                </a:solidFill>
              </a:rPr>
              <a:t> </a:t>
            </a:r>
            <a:r>
              <a:rPr lang="en-US" dirty="0" err="1">
                <a:solidFill>
                  <a:srgbClr val="7030A0"/>
                </a:solidFill>
              </a:rPr>
              <a:t>Tuhan</a:t>
            </a:r>
            <a:r>
              <a:rPr lang="en-US" dirty="0">
                <a:solidFill>
                  <a:srgbClr val="7030A0"/>
                </a:solidFill>
              </a:rPr>
              <a:t> </a:t>
            </a:r>
            <a:r>
              <a:rPr lang="en-US" dirty="0" err="1">
                <a:solidFill>
                  <a:srgbClr val="7030A0"/>
                </a:solidFill>
              </a:rPr>
              <a:t>Pencipta</a:t>
            </a:r>
            <a:r>
              <a:rPr lang="en-US" dirty="0">
                <a:solidFill>
                  <a:srgbClr val="7030A0"/>
                </a:solidFill>
              </a:rPr>
              <a:t> </a:t>
            </a:r>
            <a:r>
              <a:rPr lang="en-US" dirty="0" err="1">
                <a:solidFill>
                  <a:srgbClr val="7030A0"/>
                </a:solidFill>
              </a:rPr>
              <a:t>langit</a:t>
            </a:r>
            <a:r>
              <a:rPr lang="en-US" dirty="0">
                <a:solidFill>
                  <a:srgbClr val="7030A0"/>
                </a:solidFill>
              </a:rPr>
              <a:t> dan </a:t>
            </a:r>
            <a:r>
              <a:rPr lang="en-US" dirty="0" err="1">
                <a:solidFill>
                  <a:srgbClr val="7030A0"/>
                </a:solidFill>
              </a:rPr>
              <a:t>bumi</a:t>
            </a:r>
            <a:r>
              <a:rPr lang="en-US" dirty="0">
                <a:solidFill>
                  <a:srgbClr val="7030A0"/>
                </a:solidFill>
              </a:rPr>
              <a:t> dan </a:t>
            </a:r>
            <a:r>
              <a:rPr lang="en-US" dirty="0" err="1">
                <a:solidFill>
                  <a:srgbClr val="7030A0"/>
                </a:solidFill>
              </a:rPr>
              <a:t>segala</a:t>
            </a:r>
            <a:r>
              <a:rPr lang="en-US" dirty="0">
                <a:solidFill>
                  <a:srgbClr val="7030A0"/>
                </a:solidFill>
              </a:rPr>
              <a:t> </a:t>
            </a:r>
            <a:r>
              <a:rPr lang="en-US" dirty="0" err="1">
                <a:solidFill>
                  <a:srgbClr val="7030A0"/>
                </a:solidFill>
              </a:rPr>
              <a:t>sesuatu</a:t>
            </a:r>
            <a:r>
              <a:rPr lang="en-US" dirty="0">
                <a:solidFill>
                  <a:srgbClr val="7030A0"/>
                </a:solidFill>
              </a:rPr>
              <a:t> yang </a:t>
            </a:r>
            <a:r>
              <a:rPr lang="en-US" dirty="0" err="1">
                <a:solidFill>
                  <a:srgbClr val="7030A0"/>
                </a:solidFill>
              </a:rPr>
              <a:t>ada</a:t>
            </a:r>
            <a:r>
              <a:rPr lang="en-US" dirty="0">
                <a:solidFill>
                  <a:srgbClr val="7030A0"/>
                </a:solidFill>
              </a:rPr>
              <a:t> di </a:t>
            </a:r>
            <a:r>
              <a:rPr lang="en-US" dirty="0" err="1">
                <a:solidFill>
                  <a:srgbClr val="7030A0"/>
                </a:solidFill>
              </a:rPr>
              <a:t>antara</a:t>
            </a:r>
            <a:r>
              <a:rPr lang="en-US" dirty="0">
                <a:solidFill>
                  <a:srgbClr val="7030A0"/>
                </a:solidFill>
              </a:rPr>
              <a:t> </a:t>
            </a:r>
            <a:r>
              <a:rPr lang="en-US" dirty="0" err="1">
                <a:solidFill>
                  <a:srgbClr val="7030A0"/>
                </a:solidFill>
              </a:rPr>
              <a:t>keduanya</a:t>
            </a:r>
            <a:r>
              <a:rPr lang="en-US" dirty="0">
                <a:solidFill>
                  <a:srgbClr val="7030A0"/>
                </a:solidFill>
              </a:rPr>
              <a:t> </a:t>
            </a:r>
            <a:r>
              <a:rPr lang="en-US" dirty="0" err="1">
                <a:solidFill>
                  <a:srgbClr val="7030A0"/>
                </a:solidFill>
              </a:rPr>
              <a:t>dalam</a:t>
            </a:r>
            <a:r>
              <a:rPr lang="en-US" dirty="0">
                <a:solidFill>
                  <a:srgbClr val="7030A0"/>
                </a:solidFill>
              </a:rPr>
              <a:t> </a:t>
            </a:r>
            <a:r>
              <a:rPr lang="en-US" dirty="0" err="1">
                <a:solidFill>
                  <a:srgbClr val="7030A0"/>
                </a:solidFill>
              </a:rPr>
              <a:t>enam</a:t>
            </a:r>
            <a:r>
              <a:rPr lang="en-US" dirty="0">
                <a:solidFill>
                  <a:srgbClr val="7030A0"/>
                </a:solidFill>
              </a:rPr>
              <a:t> masa. </a:t>
            </a:r>
            <a:r>
              <a:rPr lang="en-US" dirty="0" err="1">
                <a:solidFill>
                  <a:srgbClr val="7030A0"/>
                </a:solidFill>
              </a:rPr>
              <a:t>Maksud</a:t>
            </a:r>
            <a:r>
              <a:rPr lang="en-US" dirty="0">
                <a:solidFill>
                  <a:srgbClr val="7030A0"/>
                </a:solidFill>
              </a:rPr>
              <a:t> </a:t>
            </a:r>
            <a:r>
              <a:rPr lang="en-US" dirty="0" err="1">
                <a:solidFill>
                  <a:srgbClr val="7030A0"/>
                </a:solidFill>
              </a:rPr>
              <a:t>enam</a:t>
            </a:r>
            <a:r>
              <a:rPr lang="en-US" dirty="0">
                <a:solidFill>
                  <a:srgbClr val="7030A0"/>
                </a:solidFill>
              </a:rPr>
              <a:t> masa </a:t>
            </a:r>
            <a:r>
              <a:rPr lang="en-US" dirty="0" err="1">
                <a:solidFill>
                  <a:srgbClr val="7030A0"/>
                </a:solidFill>
              </a:rPr>
              <a:t>dalam</a:t>
            </a:r>
            <a:r>
              <a:rPr lang="en-US" dirty="0">
                <a:solidFill>
                  <a:srgbClr val="7030A0"/>
                </a:solidFill>
              </a:rPr>
              <a:t> </a:t>
            </a:r>
            <a:r>
              <a:rPr lang="en-US" dirty="0" err="1">
                <a:solidFill>
                  <a:srgbClr val="7030A0"/>
                </a:solidFill>
              </a:rPr>
              <a:t>ayat</a:t>
            </a:r>
            <a:r>
              <a:rPr lang="en-US" dirty="0">
                <a:solidFill>
                  <a:srgbClr val="7030A0"/>
                </a:solidFill>
              </a:rPr>
              <a:t> </a:t>
            </a:r>
            <a:r>
              <a:rPr lang="en-US" dirty="0" err="1">
                <a:solidFill>
                  <a:srgbClr val="7030A0"/>
                </a:solidFill>
              </a:rPr>
              <a:t>ini</a:t>
            </a:r>
            <a:r>
              <a:rPr lang="en-US" dirty="0">
                <a:solidFill>
                  <a:srgbClr val="7030A0"/>
                </a:solidFill>
              </a:rPr>
              <a:t> </a:t>
            </a:r>
            <a:r>
              <a:rPr lang="en-US" dirty="0" err="1">
                <a:solidFill>
                  <a:srgbClr val="7030A0"/>
                </a:solidFill>
              </a:rPr>
              <a:t>bukanlah</a:t>
            </a:r>
            <a:r>
              <a:rPr lang="en-US" dirty="0">
                <a:solidFill>
                  <a:srgbClr val="7030A0"/>
                </a:solidFill>
              </a:rPr>
              <a:t> </a:t>
            </a:r>
            <a:r>
              <a:rPr lang="en-US" dirty="0" err="1">
                <a:solidFill>
                  <a:srgbClr val="7030A0"/>
                </a:solidFill>
              </a:rPr>
              <a:t>hari</a:t>
            </a:r>
            <a:r>
              <a:rPr lang="en-US" dirty="0">
                <a:solidFill>
                  <a:srgbClr val="7030A0"/>
                </a:solidFill>
              </a:rPr>
              <a:t> (masa) yang </a:t>
            </a:r>
            <a:r>
              <a:rPr lang="en-US" dirty="0" err="1">
                <a:solidFill>
                  <a:srgbClr val="7030A0"/>
                </a:solidFill>
              </a:rPr>
              <a:t>dikenal</a:t>
            </a:r>
            <a:r>
              <a:rPr lang="en-US" dirty="0">
                <a:solidFill>
                  <a:srgbClr val="7030A0"/>
                </a:solidFill>
              </a:rPr>
              <a:t> </a:t>
            </a:r>
            <a:r>
              <a:rPr lang="en-US" dirty="0" err="1">
                <a:solidFill>
                  <a:srgbClr val="7030A0"/>
                </a:solidFill>
              </a:rPr>
              <a:t>seperti</a:t>
            </a:r>
            <a:r>
              <a:rPr lang="en-US" dirty="0">
                <a:solidFill>
                  <a:srgbClr val="7030A0"/>
                </a:solidFill>
              </a:rPr>
              <a:t> </a:t>
            </a:r>
            <a:r>
              <a:rPr lang="en-US" dirty="0" err="1">
                <a:solidFill>
                  <a:srgbClr val="7030A0"/>
                </a:solidFill>
              </a:rPr>
              <a:t>sekarang</a:t>
            </a:r>
            <a:r>
              <a:rPr lang="en-US" dirty="0">
                <a:solidFill>
                  <a:srgbClr val="7030A0"/>
                </a:solidFill>
              </a:rPr>
              <a:t> </a:t>
            </a:r>
            <a:r>
              <a:rPr lang="en-US" dirty="0" err="1">
                <a:solidFill>
                  <a:srgbClr val="7030A0"/>
                </a:solidFill>
              </a:rPr>
              <a:t>ini</a:t>
            </a:r>
            <a:r>
              <a:rPr lang="en-US" dirty="0">
                <a:solidFill>
                  <a:srgbClr val="7030A0"/>
                </a:solidFill>
              </a:rPr>
              <a:t>, </a:t>
            </a:r>
            <a:r>
              <a:rPr lang="en-US" dirty="0" err="1">
                <a:solidFill>
                  <a:srgbClr val="7030A0"/>
                </a:solidFill>
              </a:rPr>
              <a:t>tetapi</a:t>
            </a:r>
            <a:r>
              <a:rPr lang="en-US" dirty="0">
                <a:solidFill>
                  <a:srgbClr val="7030A0"/>
                </a:solidFill>
              </a:rPr>
              <a:t> </a:t>
            </a:r>
            <a:r>
              <a:rPr lang="en-US" dirty="0" err="1">
                <a:solidFill>
                  <a:srgbClr val="7030A0"/>
                </a:solidFill>
              </a:rPr>
              <a:t>adalah</a:t>
            </a:r>
            <a:r>
              <a:rPr lang="en-US" dirty="0">
                <a:solidFill>
                  <a:srgbClr val="7030A0"/>
                </a:solidFill>
              </a:rPr>
              <a:t> </a:t>
            </a:r>
            <a:r>
              <a:rPr lang="en-US" dirty="0" err="1">
                <a:solidFill>
                  <a:srgbClr val="7030A0"/>
                </a:solidFill>
              </a:rPr>
              <a:t>hari</a:t>
            </a:r>
            <a:r>
              <a:rPr lang="en-US" dirty="0">
                <a:solidFill>
                  <a:srgbClr val="7030A0"/>
                </a:solidFill>
              </a:rPr>
              <a:t> </a:t>
            </a:r>
            <a:r>
              <a:rPr lang="en-US" dirty="0" err="1">
                <a:solidFill>
                  <a:srgbClr val="7030A0"/>
                </a:solidFill>
              </a:rPr>
              <a:t>sebelum</a:t>
            </a:r>
            <a:r>
              <a:rPr lang="en-US" dirty="0">
                <a:solidFill>
                  <a:srgbClr val="7030A0"/>
                </a:solidFill>
              </a:rPr>
              <a:t> </a:t>
            </a:r>
            <a:r>
              <a:rPr lang="en-US" dirty="0" err="1">
                <a:solidFill>
                  <a:srgbClr val="7030A0"/>
                </a:solidFill>
              </a:rPr>
              <a:t>adanya</a:t>
            </a:r>
            <a:r>
              <a:rPr lang="en-US" dirty="0">
                <a:solidFill>
                  <a:srgbClr val="7030A0"/>
                </a:solidFill>
              </a:rPr>
              <a:t> </a:t>
            </a:r>
            <a:r>
              <a:rPr lang="en-US" dirty="0" err="1">
                <a:solidFill>
                  <a:srgbClr val="7030A0"/>
                </a:solidFill>
              </a:rPr>
              <a:t>langit</a:t>
            </a:r>
            <a:r>
              <a:rPr lang="en-US" dirty="0">
                <a:solidFill>
                  <a:srgbClr val="7030A0"/>
                </a:solidFill>
              </a:rPr>
              <a:t> dan </a:t>
            </a:r>
            <a:r>
              <a:rPr lang="en-US" dirty="0" err="1">
                <a:solidFill>
                  <a:srgbClr val="7030A0"/>
                </a:solidFill>
              </a:rPr>
              <a:t>bumi</a:t>
            </a:r>
            <a:r>
              <a:rPr lang="en-US" dirty="0">
                <a:solidFill>
                  <a:srgbClr val="7030A0"/>
                </a:solidFill>
              </a:rPr>
              <a:t>. Hari pada </a:t>
            </a:r>
            <a:r>
              <a:rPr lang="en-US" dirty="0" err="1">
                <a:solidFill>
                  <a:srgbClr val="7030A0"/>
                </a:solidFill>
              </a:rPr>
              <a:t>waktu</a:t>
            </a:r>
            <a:r>
              <a:rPr lang="en-US" dirty="0">
                <a:solidFill>
                  <a:srgbClr val="7030A0"/>
                </a:solidFill>
              </a:rPr>
              <a:t> </a:t>
            </a:r>
            <a:r>
              <a:rPr lang="en-US" dirty="0" err="1">
                <a:solidFill>
                  <a:srgbClr val="7030A0"/>
                </a:solidFill>
              </a:rPr>
              <a:t>sekarang</a:t>
            </a:r>
            <a:r>
              <a:rPr lang="en-US" dirty="0">
                <a:solidFill>
                  <a:srgbClr val="7030A0"/>
                </a:solidFill>
              </a:rPr>
              <a:t> </a:t>
            </a:r>
            <a:r>
              <a:rPr lang="en-US" dirty="0" err="1">
                <a:solidFill>
                  <a:srgbClr val="7030A0"/>
                </a:solidFill>
              </a:rPr>
              <a:t>ini</a:t>
            </a:r>
            <a:r>
              <a:rPr lang="en-US" dirty="0">
                <a:solidFill>
                  <a:srgbClr val="7030A0"/>
                </a:solidFill>
              </a:rPr>
              <a:t> </a:t>
            </a:r>
            <a:r>
              <a:rPr lang="en-US" dirty="0" err="1">
                <a:solidFill>
                  <a:srgbClr val="7030A0"/>
                </a:solidFill>
              </a:rPr>
              <a:t>adalah</a:t>
            </a:r>
            <a:r>
              <a:rPr lang="en-US" dirty="0">
                <a:solidFill>
                  <a:srgbClr val="7030A0"/>
                </a:solidFill>
              </a:rPr>
              <a:t> </a:t>
            </a:r>
            <a:r>
              <a:rPr lang="en-US" dirty="0" err="1">
                <a:solidFill>
                  <a:srgbClr val="7030A0"/>
                </a:solidFill>
              </a:rPr>
              <a:t>setelah</a:t>
            </a:r>
            <a:r>
              <a:rPr lang="en-US" dirty="0">
                <a:solidFill>
                  <a:srgbClr val="7030A0"/>
                </a:solidFill>
              </a:rPr>
              <a:t> </a:t>
            </a:r>
            <a:r>
              <a:rPr lang="en-US" dirty="0" err="1">
                <a:solidFill>
                  <a:srgbClr val="7030A0"/>
                </a:solidFill>
              </a:rPr>
              <a:t>adanya</a:t>
            </a:r>
            <a:r>
              <a:rPr lang="en-US" dirty="0">
                <a:solidFill>
                  <a:srgbClr val="7030A0"/>
                </a:solidFill>
              </a:rPr>
              <a:t> </a:t>
            </a:r>
            <a:r>
              <a:rPr lang="en-US" dirty="0" err="1">
                <a:solidFill>
                  <a:srgbClr val="7030A0"/>
                </a:solidFill>
              </a:rPr>
              <a:t>langit</a:t>
            </a:r>
            <a:r>
              <a:rPr lang="en-US" dirty="0">
                <a:solidFill>
                  <a:srgbClr val="7030A0"/>
                </a:solidFill>
              </a:rPr>
              <a:t> dan </a:t>
            </a:r>
            <a:r>
              <a:rPr lang="en-US" dirty="0" err="1">
                <a:solidFill>
                  <a:srgbClr val="7030A0"/>
                </a:solidFill>
              </a:rPr>
              <a:t>bumi</a:t>
            </a:r>
            <a:r>
              <a:rPr lang="en-US" dirty="0">
                <a:solidFill>
                  <a:srgbClr val="7030A0"/>
                </a:solidFill>
              </a:rPr>
              <a:t>, </a:t>
            </a:r>
            <a:r>
              <a:rPr lang="en-US" dirty="0" err="1">
                <a:solidFill>
                  <a:srgbClr val="7030A0"/>
                </a:solidFill>
              </a:rPr>
              <a:t>serta</a:t>
            </a:r>
            <a:r>
              <a:rPr lang="en-US" dirty="0">
                <a:solidFill>
                  <a:srgbClr val="7030A0"/>
                </a:solidFill>
              </a:rPr>
              <a:t> </a:t>
            </a:r>
            <a:r>
              <a:rPr lang="en-US" dirty="0" err="1">
                <a:solidFill>
                  <a:srgbClr val="7030A0"/>
                </a:solidFill>
              </a:rPr>
              <a:t>setelah</a:t>
            </a:r>
            <a:r>
              <a:rPr lang="en-US" dirty="0">
                <a:solidFill>
                  <a:srgbClr val="7030A0"/>
                </a:solidFill>
              </a:rPr>
              <a:t> </a:t>
            </a:r>
            <a:r>
              <a:rPr lang="en-US" dirty="0" err="1">
                <a:solidFill>
                  <a:srgbClr val="7030A0"/>
                </a:solidFill>
              </a:rPr>
              <a:t>adanya</a:t>
            </a:r>
            <a:r>
              <a:rPr lang="en-US" dirty="0">
                <a:solidFill>
                  <a:srgbClr val="7030A0"/>
                </a:solidFill>
              </a:rPr>
              <a:t> </a:t>
            </a:r>
            <a:r>
              <a:rPr lang="en-US" dirty="0" err="1">
                <a:solidFill>
                  <a:srgbClr val="7030A0"/>
                </a:solidFill>
              </a:rPr>
              <a:t>peredaran</a:t>
            </a:r>
            <a:r>
              <a:rPr lang="en-US" dirty="0">
                <a:solidFill>
                  <a:srgbClr val="7030A0"/>
                </a:solidFill>
              </a:rPr>
              <a:t> </a:t>
            </a:r>
            <a:r>
              <a:rPr lang="en-US" dirty="0" err="1">
                <a:solidFill>
                  <a:srgbClr val="7030A0"/>
                </a:solidFill>
              </a:rPr>
              <a:t>bumi</a:t>
            </a:r>
            <a:r>
              <a:rPr lang="en-US" dirty="0">
                <a:solidFill>
                  <a:srgbClr val="7030A0"/>
                </a:solidFill>
              </a:rPr>
              <a:t> </a:t>
            </a:r>
            <a:r>
              <a:rPr lang="en-US" dirty="0" err="1">
                <a:solidFill>
                  <a:srgbClr val="7030A0"/>
                </a:solidFill>
              </a:rPr>
              <a:t>mengelilingi</a:t>
            </a:r>
            <a:r>
              <a:rPr lang="en-US" dirty="0">
                <a:solidFill>
                  <a:srgbClr val="7030A0"/>
                </a:solidFill>
              </a:rPr>
              <a:t> </a:t>
            </a:r>
            <a:r>
              <a:rPr lang="en-US" dirty="0" err="1">
                <a:solidFill>
                  <a:srgbClr val="7030A0"/>
                </a:solidFill>
              </a:rPr>
              <a:t>matahari</a:t>
            </a:r>
            <a:r>
              <a:rPr lang="en-US" dirty="0">
                <a:solidFill>
                  <a:srgbClr val="7030A0"/>
                </a:solidFill>
              </a:rPr>
              <a:t> dan </a:t>
            </a:r>
            <a:r>
              <a:rPr lang="en-US" dirty="0" err="1">
                <a:solidFill>
                  <a:srgbClr val="7030A0"/>
                </a:solidFill>
              </a:rPr>
              <a:t>sebagainya</a:t>
            </a:r>
            <a:r>
              <a:rPr lang="en-US" dirty="0">
                <a:solidFill>
                  <a:srgbClr val="7030A0"/>
                </a:solidFill>
              </a:rPr>
              <a:t>. </a:t>
            </a:r>
            <a:r>
              <a:rPr lang="en-US" dirty="0" err="1">
                <a:solidFill>
                  <a:srgbClr val="7030A0"/>
                </a:solidFill>
              </a:rPr>
              <a:t>Setelah</a:t>
            </a:r>
            <a:r>
              <a:rPr lang="en-US" dirty="0">
                <a:solidFill>
                  <a:srgbClr val="7030A0"/>
                </a:solidFill>
              </a:rPr>
              <a:t> </a:t>
            </a:r>
            <a:r>
              <a:rPr lang="en-US" dirty="0" err="1">
                <a:solidFill>
                  <a:srgbClr val="7030A0"/>
                </a:solidFill>
              </a:rPr>
              <a:t>menciptakan</a:t>
            </a:r>
            <a:r>
              <a:rPr lang="en-US" dirty="0">
                <a:solidFill>
                  <a:srgbClr val="7030A0"/>
                </a:solidFill>
              </a:rPr>
              <a:t> </a:t>
            </a:r>
            <a:r>
              <a:rPr lang="en-US" dirty="0" err="1">
                <a:solidFill>
                  <a:srgbClr val="7030A0"/>
                </a:solidFill>
              </a:rPr>
              <a:t>langit</a:t>
            </a:r>
            <a:r>
              <a:rPr lang="en-US" dirty="0">
                <a:solidFill>
                  <a:srgbClr val="7030A0"/>
                </a:solidFill>
              </a:rPr>
              <a:t> dan </a:t>
            </a:r>
            <a:r>
              <a:rPr lang="en-US" dirty="0" err="1">
                <a:solidFill>
                  <a:srgbClr val="7030A0"/>
                </a:solidFill>
              </a:rPr>
              <a:t>bumi</a:t>
            </a:r>
            <a:r>
              <a:rPr lang="en-US" dirty="0">
                <a:solidFill>
                  <a:srgbClr val="7030A0"/>
                </a:solidFill>
              </a:rPr>
              <a:t>, Allah pun </a:t>
            </a:r>
            <a:r>
              <a:rPr lang="en-US" dirty="0" err="1">
                <a:solidFill>
                  <a:srgbClr val="7030A0"/>
                </a:solidFill>
              </a:rPr>
              <a:t>berkuasa</a:t>
            </a:r>
            <a:r>
              <a:rPr lang="en-US" dirty="0">
                <a:solidFill>
                  <a:srgbClr val="7030A0"/>
                </a:solidFill>
              </a:rPr>
              <a:t> </a:t>
            </a:r>
            <a:r>
              <a:rPr lang="en-US" dirty="0" err="1">
                <a:solidFill>
                  <a:srgbClr val="7030A0"/>
                </a:solidFill>
              </a:rPr>
              <a:t>atas</a:t>
            </a:r>
            <a:r>
              <a:rPr lang="en-US" dirty="0">
                <a:solidFill>
                  <a:srgbClr val="7030A0"/>
                </a:solidFill>
              </a:rPr>
              <a:t> '</a:t>
            </a:r>
            <a:r>
              <a:rPr lang="en-US" dirty="0" err="1">
                <a:solidFill>
                  <a:srgbClr val="7030A0"/>
                </a:solidFill>
              </a:rPr>
              <a:t>Arsy</a:t>
            </a:r>
            <a:r>
              <a:rPr lang="en-US" dirty="0">
                <a:solidFill>
                  <a:srgbClr val="7030A0"/>
                </a:solidFill>
              </a:rPr>
              <a:t>, </a:t>
            </a:r>
            <a:r>
              <a:rPr lang="en-US" dirty="0" err="1">
                <a:solidFill>
                  <a:srgbClr val="7030A0"/>
                </a:solidFill>
              </a:rPr>
              <a:t>sesuai</a:t>
            </a:r>
            <a:r>
              <a:rPr lang="en-US" dirty="0">
                <a:solidFill>
                  <a:srgbClr val="7030A0"/>
                </a:solidFill>
              </a:rPr>
              <a:t> </a:t>
            </a:r>
            <a:r>
              <a:rPr lang="en-US" dirty="0" err="1">
                <a:solidFill>
                  <a:srgbClr val="7030A0"/>
                </a:solidFill>
              </a:rPr>
              <a:t>dengan</a:t>
            </a:r>
            <a:r>
              <a:rPr lang="en-US" dirty="0">
                <a:solidFill>
                  <a:srgbClr val="7030A0"/>
                </a:solidFill>
              </a:rPr>
              <a:t> </a:t>
            </a:r>
            <a:r>
              <a:rPr lang="en-US" dirty="0" err="1">
                <a:solidFill>
                  <a:srgbClr val="7030A0"/>
                </a:solidFill>
              </a:rPr>
              <a:t>kekuasaan</a:t>
            </a:r>
            <a:r>
              <a:rPr lang="en-US" dirty="0">
                <a:solidFill>
                  <a:srgbClr val="7030A0"/>
                </a:solidFill>
              </a:rPr>
              <a:t> dan </a:t>
            </a:r>
            <a:r>
              <a:rPr lang="en-US" dirty="0" err="1">
                <a:solidFill>
                  <a:srgbClr val="7030A0"/>
                </a:solidFill>
              </a:rPr>
              <a:t>kebesaran</a:t>
            </a:r>
            <a:r>
              <a:rPr lang="en-US" dirty="0">
                <a:solidFill>
                  <a:srgbClr val="7030A0"/>
                </a:solidFill>
              </a:rPr>
              <a:t>-Nya</a:t>
            </a:r>
            <a:endParaRPr lang="id-ID" dirty="0">
              <a:solidFill>
                <a:srgbClr val="7030A0"/>
              </a:solidFill>
            </a:endParaRPr>
          </a:p>
          <a:p>
            <a:pPr>
              <a:buNone/>
            </a:pPr>
            <a:br>
              <a:rPr lang="id-ID" dirty="0">
                <a:hlinkClick r:id="rId2"/>
              </a:rPr>
            </a:br>
            <a:endParaRPr lang="id-ID" dirty="0"/>
          </a:p>
          <a:p>
            <a:endParaRPr lang="en-US" dirty="0"/>
          </a:p>
        </p:txBody>
      </p:sp>
      <p:sp>
        <p:nvSpPr>
          <p:cNvPr id="2" name="Title 1"/>
          <p:cNvSpPr>
            <a:spLocks noGrp="1"/>
          </p:cNvSpPr>
          <p:nvPr>
            <p:ph type="title"/>
          </p:nvPr>
        </p:nvSpPr>
        <p:spPr/>
        <p:txBody>
          <a:bodyPr>
            <a:normAutofit/>
          </a:bodyPr>
          <a:lstStyle/>
          <a:p>
            <a:r>
              <a:rPr lang="en-US" sz="4000" dirty="0" err="1">
                <a:solidFill>
                  <a:srgbClr val="7030A0"/>
                </a:solidFill>
              </a:rPr>
              <a:t>Isi</a:t>
            </a:r>
            <a:r>
              <a:rPr lang="en-US" sz="4000" dirty="0">
                <a:solidFill>
                  <a:srgbClr val="7030A0"/>
                </a:solidFill>
              </a:rPr>
              <a:t> </a:t>
            </a:r>
            <a:r>
              <a:rPr lang="en-US" sz="4000" dirty="0" err="1">
                <a:solidFill>
                  <a:srgbClr val="7030A0"/>
                </a:solidFill>
              </a:rPr>
              <a:t>Kandungan</a:t>
            </a:r>
            <a:endParaRPr lang="en-US" sz="4000" dirty="0">
              <a:solidFill>
                <a:srgbClr val="7030A0"/>
              </a:solidFill>
            </a:endParaRPr>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118</TotalTime>
  <Words>430</Words>
  <Application>Microsoft Office PowerPoint</Application>
  <PresentationFormat>On-screen Show (4:3)</PresentationFormat>
  <Paragraphs>27</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Lucida Sans Unicode</vt:lpstr>
      <vt:lpstr>Verdana</vt:lpstr>
      <vt:lpstr>Wingdings 2</vt:lpstr>
      <vt:lpstr>Wingdings 3</vt:lpstr>
      <vt:lpstr>Concourse</vt:lpstr>
      <vt:lpstr>Kelompok 2</vt:lpstr>
      <vt:lpstr>Qs Ar Rum:8</vt:lpstr>
      <vt:lpstr>Isi Kandungan</vt:lpstr>
      <vt:lpstr>Qs Sajdah:4</vt:lpstr>
      <vt:lpstr>Isi Kandungan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2</dc:title>
  <dc:creator>M.HAFIZH.A</dc:creator>
  <cp:lastModifiedBy>hp.5CD242JTD7@outlook.com</cp:lastModifiedBy>
  <cp:revision>15</cp:revision>
  <dcterms:created xsi:type="dcterms:W3CDTF">2023-10-20T09:50:54Z</dcterms:created>
  <dcterms:modified xsi:type="dcterms:W3CDTF">2023-10-28T11:21:08Z</dcterms:modified>
</cp:coreProperties>
</file>