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ED" initials="M" lastIdx="1" clrIdx="0">
    <p:extLst>
      <p:ext uri="{19B8F6BF-5375-455C-9EA6-DF929625EA0E}">
        <p15:presenceInfo xmlns:p15="http://schemas.microsoft.com/office/powerpoint/2012/main" userId="cbb9843be8bfc4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AE738F-7B23-B226-759E-16211547B31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3D257D-1B49-41BA-B909-747D790A214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53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9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8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0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0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8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091"/>
            <a:ext cx="9144000" cy="2194871"/>
          </a:xfr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 spc="600" baseline="0">
                <a:ln w="22225">
                  <a:solidFill>
                    <a:schemeClr val="tx1"/>
                  </a:solidFill>
                </a:ln>
                <a:noFill/>
                <a:latin typeface="Mylius Modern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194371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  <a:p>
            <a:endParaRPr lang="en-GB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390882AC-36C1-92F7-F2F0-1EF20F1FE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02618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E26DC-E8D0-DA42-614E-03C0A5782346}"/>
              </a:ext>
            </a:extLst>
          </p:cNvPr>
          <p:cNvSpPr txBox="1"/>
          <p:nvPr/>
        </p:nvSpPr>
        <p:spPr>
          <a:xfrm>
            <a:off x="5537771" y="6367948"/>
            <a:ext cx="24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12-01-2023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1325563"/>
          </a:xfrm>
        </p:spPr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277970" y="1411729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881020" y="1411415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866799" y="2417772"/>
            <a:ext cx="2292190" cy="11687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881021" y="37191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1" y="1690688"/>
            <a:ext cx="6467522" cy="451488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378203" y="6765122"/>
            <a:ext cx="5732254" cy="353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243333" y="2417772"/>
            <a:ext cx="2150854" cy="8896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04F8D-D01F-299B-290B-B3C222BB74C5}"/>
              </a:ext>
            </a:extLst>
          </p:cNvPr>
          <p:cNvSpPr txBox="1"/>
          <p:nvPr/>
        </p:nvSpPr>
        <p:spPr>
          <a:xfrm>
            <a:off x="237808" y="3036181"/>
            <a:ext cx="208158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66% Chance of predicting true incomplete bookings correctly</a:t>
            </a:r>
            <a:r>
              <a:rPr lang="en-GB" sz="1800" dirty="0"/>
              <a:t>. 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009B6-FB9C-127D-30AC-A70BF0FD874E}"/>
              </a:ext>
            </a:extLst>
          </p:cNvPr>
          <p:cNvSpPr txBox="1"/>
          <p:nvPr/>
        </p:nvSpPr>
        <p:spPr>
          <a:xfrm>
            <a:off x="930668" y="3880178"/>
            <a:ext cx="2497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Accuracy of the model predicting successful or incomplete booking 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C8037-C982-CA60-95E1-C61ADC08C17D}"/>
              </a:ext>
            </a:extLst>
          </p:cNvPr>
          <p:cNvSpPr txBox="1"/>
          <p:nvPr/>
        </p:nvSpPr>
        <p:spPr>
          <a:xfrm>
            <a:off x="237808" y="5123290"/>
            <a:ext cx="41636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Dataset was balanced with 8k labelled as incomplete bookings and 7k as complete bookings.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114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Mylius Modern</vt:lpstr>
      <vt:lpstr>Office Theme</vt:lpstr>
      <vt:lpstr>British Airways</vt:lpstr>
      <vt:lpstr>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MUHAMMED</cp:lastModifiedBy>
  <cp:revision>2</cp:revision>
  <dcterms:created xsi:type="dcterms:W3CDTF">2022-12-06T11:13:27Z</dcterms:created>
  <dcterms:modified xsi:type="dcterms:W3CDTF">2023-01-12T14:03:48Z</dcterms:modified>
</cp:coreProperties>
</file>