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ED" initials="M" lastIdx="1" clrIdx="0">
    <p:extLst>
      <p:ext uri="{19B8F6BF-5375-455C-9EA6-DF929625EA0E}">
        <p15:presenceInfo xmlns:p15="http://schemas.microsoft.com/office/powerpoint/2012/main" userId="cbb9843be8bfc4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AE738F-7B23-B226-759E-16211547B31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3D257D-1B49-41BA-B909-747D790A214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5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9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0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0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8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091"/>
            <a:ext cx="9144000" cy="2194871"/>
          </a:xfr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 spc="600" baseline="0">
                <a:ln w="22225">
                  <a:solidFill>
                    <a:schemeClr val="tx1"/>
                  </a:solidFill>
                </a:ln>
                <a:noFill/>
                <a:latin typeface="Mylius Modern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194371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  <a:p>
            <a:endParaRPr lang="en-GB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390882AC-36C1-92F7-F2F0-1EF20F1F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02618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E26DC-E8D0-DA42-614E-03C0A5782346}"/>
              </a:ext>
            </a:extLst>
          </p:cNvPr>
          <p:cNvSpPr txBox="1"/>
          <p:nvPr/>
        </p:nvSpPr>
        <p:spPr>
          <a:xfrm>
            <a:off x="5527497" y="6367948"/>
            <a:ext cx="24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12-01-2023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76F586-8D9F-B648-8644-1B16246B16D7}"/>
              </a:ext>
            </a:extLst>
          </p:cNvPr>
          <p:cNvSpPr txBox="1"/>
          <p:nvPr/>
        </p:nvSpPr>
        <p:spPr>
          <a:xfrm>
            <a:off x="144225" y="211039"/>
            <a:ext cx="4952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KEY METRICS</a:t>
            </a:r>
            <a:endParaRPr lang="en-IN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/>
        </p:nvSpPr>
        <p:spPr>
          <a:xfrm>
            <a:off x="184194" y="5182445"/>
            <a:ext cx="5256168" cy="13525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All Customers liked Cabin crew service and staff, general economy seats. </a:t>
            </a:r>
            <a:r>
              <a:rPr lang="en-GB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dirty="0"/>
              <a:t> </a:t>
            </a:r>
            <a:r>
              <a:rPr lang="en-GB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in</a:t>
            </a:r>
            <a:r>
              <a:rPr lang="en-GB" dirty="0"/>
              <a:t> </a:t>
            </a:r>
            <a:r>
              <a:rPr lang="en-GB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class.</a:t>
            </a:r>
          </a:p>
          <a:p>
            <a:r>
              <a:rPr lang="en-GB" sz="1400" dirty="0">
                <a:solidFill>
                  <a:srgbClr val="C00000"/>
                </a:solidFill>
              </a:rPr>
              <a:t>Focus on </a:t>
            </a:r>
            <a:r>
              <a:rPr lang="en-GB" sz="1400" dirty="0">
                <a:solidFill>
                  <a:srgbClr val="FFFF00"/>
                </a:solidFill>
              </a:rPr>
              <a:t>– Economy class service, seats, enhance inflight entertainment experience and importantly </a:t>
            </a:r>
            <a:r>
              <a:rPr lang="en-GB" sz="1400" dirty="0">
                <a:solidFill>
                  <a:srgbClr val="C00000"/>
                </a:solidFill>
              </a:rPr>
              <a:t>Delays</a:t>
            </a:r>
            <a:r>
              <a:rPr lang="en-GB" sz="1400" dirty="0"/>
              <a:t>. </a:t>
            </a:r>
            <a:r>
              <a:rPr lang="en-GB" sz="1400" dirty="0">
                <a:solidFill>
                  <a:srgbClr val="C00000"/>
                </a:solidFill>
              </a:rPr>
              <a:t>Enhance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FFFF00"/>
                </a:solidFill>
              </a:rPr>
              <a:t>the experience of business class, it seems customers want value for money</a:t>
            </a:r>
            <a:r>
              <a:rPr lang="en-GB" sz="1400" dirty="0"/>
              <a:t>. </a:t>
            </a:r>
            <a:r>
              <a:rPr lang="en-GB" sz="1400" dirty="0">
                <a:solidFill>
                  <a:srgbClr val="C00000"/>
                </a:solidFill>
              </a:rPr>
              <a:t>Improve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FFFF00"/>
                </a:solidFill>
              </a:rPr>
              <a:t>Customer service on refund requests and process</a:t>
            </a:r>
            <a:r>
              <a:rPr lang="en-GB" sz="1400" dirty="0"/>
              <a:t>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44225" y="949843"/>
            <a:ext cx="2262074" cy="991056"/>
            <a:chOff x="558495" y="1385290"/>
            <a:chExt cx="2611789" cy="99105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484040" y="960268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523453" y="960268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4" y="2088804"/>
            <a:ext cx="5256169" cy="3062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887" y="1051289"/>
            <a:ext cx="2501076" cy="25010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537036" y="3638462"/>
            <a:ext cx="3207003" cy="23942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400" dirty="0"/>
              <a:t>7-10 ratings wrote about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400" dirty="0"/>
          </a:p>
          <a:p>
            <a:pPr marL="171450" indent="-171450">
              <a:buFontTx/>
              <a:buChar char="-"/>
            </a:pPr>
            <a:r>
              <a:rPr lang="en-GB" sz="1400" dirty="0"/>
              <a:t>4-6 ratings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400" dirty="0"/>
              <a:t>with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400" dirty="0"/>
              <a:t>1-3 ratings wrote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400" dirty="0"/>
              <a:t> on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400" dirty="0"/>
              <a:t>while they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400" dirty="0"/>
              <a:t>. </a:t>
            </a:r>
            <a:endParaRPr lang="en-GB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394" y="3985302"/>
            <a:ext cx="3369412" cy="2394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132" y="267847"/>
            <a:ext cx="2451214" cy="33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150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Mylius Modern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MUHAMMED</cp:lastModifiedBy>
  <cp:revision>3</cp:revision>
  <dcterms:created xsi:type="dcterms:W3CDTF">2022-12-06T11:13:27Z</dcterms:created>
  <dcterms:modified xsi:type="dcterms:W3CDTF">2023-01-12T14:17:03Z</dcterms:modified>
</cp:coreProperties>
</file>