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8" r:id="rId3"/>
    <p:sldId id="259" r:id="rId4"/>
    <p:sldId id="260" r:id="rId5"/>
    <p:sldId id="273" r:id="rId6"/>
    <p:sldId id="269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70" r:id="rId16"/>
    <p:sldId id="274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B68-0B80-41B7-8248-8FAB3D3DD23F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1688-FF54-4054-B461-3A7BFE798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914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B68-0B80-41B7-8248-8FAB3D3DD23F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1688-FF54-4054-B461-3A7BFE798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909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B68-0B80-41B7-8248-8FAB3D3DD23F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1688-FF54-4054-B461-3A7BFE7989AB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847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B68-0B80-41B7-8248-8FAB3D3DD23F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1688-FF54-4054-B461-3A7BFE798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4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B68-0B80-41B7-8248-8FAB3D3DD23F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1688-FF54-4054-B461-3A7BFE7989AB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92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B68-0B80-41B7-8248-8FAB3D3DD23F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1688-FF54-4054-B461-3A7BFE798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127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B68-0B80-41B7-8248-8FAB3D3DD23F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1688-FF54-4054-B461-3A7BFE798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4179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B68-0B80-41B7-8248-8FAB3D3DD23F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1688-FF54-4054-B461-3A7BFE798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212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B68-0B80-41B7-8248-8FAB3D3DD23F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1688-FF54-4054-B461-3A7BFE798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141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B68-0B80-41B7-8248-8FAB3D3DD23F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1688-FF54-4054-B461-3A7BFE798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95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B68-0B80-41B7-8248-8FAB3D3DD23F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1688-FF54-4054-B461-3A7BFE798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359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B68-0B80-41B7-8248-8FAB3D3DD23F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1688-FF54-4054-B461-3A7BFE798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963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B68-0B80-41B7-8248-8FAB3D3DD23F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1688-FF54-4054-B461-3A7BFE798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537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B68-0B80-41B7-8248-8FAB3D3DD23F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1688-FF54-4054-B461-3A7BFE798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345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B68-0B80-41B7-8248-8FAB3D3DD23F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1688-FF54-4054-B461-3A7BFE798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688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1B68-0B80-41B7-8248-8FAB3D3DD23F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1688-FF54-4054-B461-3A7BFE798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459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A1B68-0B80-41B7-8248-8FAB3D3DD23F}" type="datetimeFigureOut">
              <a:rPr lang="tr-TR" smtClean="0"/>
              <a:t>13.06.2021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9E1688-FF54-4054-B461-3A7BFE7989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795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7">
            <a:extLst>
              <a:ext uri="{FF2B5EF4-FFF2-40B4-BE49-F238E27FC236}">
                <a16:creationId xmlns:a16="http://schemas.microsoft.com/office/drawing/2014/main" id="{21B8C76F-FCE1-4CAE-A3FC-72A7CE01E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7094" y="649996"/>
            <a:ext cx="5974814" cy="2830402"/>
          </a:xfrm>
        </p:spPr>
        <p:txBody>
          <a:bodyPr/>
          <a:lstStyle/>
          <a:p>
            <a:pPr algn="ctr"/>
            <a:r>
              <a:rPr lang="tr-TR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GÖRSEL PROGRAMLAMA DERSİ </a:t>
            </a:r>
            <a:br>
              <a:rPr lang="tr-TR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DÖNEM PROJESİ</a:t>
            </a:r>
          </a:p>
        </p:txBody>
      </p:sp>
      <p:sp>
        <p:nvSpPr>
          <p:cNvPr id="9" name="Unvan 7">
            <a:extLst>
              <a:ext uri="{FF2B5EF4-FFF2-40B4-BE49-F238E27FC236}">
                <a16:creationId xmlns:a16="http://schemas.microsoft.com/office/drawing/2014/main" id="{8C2CF77E-89F8-4EFD-9217-C1FA5698671B}"/>
              </a:ext>
            </a:extLst>
          </p:cNvPr>
          <p:cNvSpPr txBox="1">
            <a:spLocks/>
          </p:cNvSpPr>
          <p:nvPr/>
        </p:nvSpPr>
        <p:spPr>
          <a:xfrm>
            <a:off x="1898743" y="3429000"/>
            <a:ext cx="9033491" cy="1545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OTEL REZERVASYON SİSTEMİ</a:t>
            </a:r>
          </a:p>
        </p:txBody>
      </p:sp>
    </p:spTree>
    <p:extLst>
      <p:ext uri="{BB962C8B-B14F-4D97-AF65-F5344CB8AC3E}">
        <p14:creationId xmlns:p14="http://schemas.microsoft.com/office/powerpoint/2010/main" val="2638649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AE9524C8-18EA-4815-B7B0-B9B70637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20" y="422314"/>
            <a:ext cx="8596668" cy="103430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Odalar</a:t>
            </a:r>
            <a:endParaRPr lang="tr-TR" sz="4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658E36-859E-47D4-9239-62E771E1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20" y="1456617"/>
            <a:ext cx="8596668" cy="1034303"/>
          </a:xfrm>
        </p:spPr>
        <p:txBody>
          <a:bodyPr/>
          <a:lstStyle/>
          <a:p>
            <a:r>
              <a:rPr lang="tr-TR" dirty="0"/>
              <a:t>Odalar sayfasında hangi odaların boş hangilerinin dolu olduğunu görebiliriz.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A5FD261-BBA7-4748-A17F-84820199A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744" y="2227009"/>
            <a:ext cx="6538511" cy="42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0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AE9524C8-18EA-4815-B7B0-B9B70637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20" y="422314"/>
            <a:ext cx="8596668" cy="103430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Stoklar</a:t>
            </a:r>
            <a:endParaRPr lang="tr-TR" sz="4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658E36-859E-47D4-9239-62E771E1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20" y="1456617"/>
            <a:ext cx="8596668" cy="1034303"/>
          </a:xfrm>
        </p:spPr>
        <p:txBody>
          <a:bodyPr/>
          <a:lstStyle/>
          <a:p>
            <a:r>
              <a:rPr lang="tr-TR" dirty="0"/>
              <a:t>Stoklar sayfasında otelin mutfak ve fatura tutarları kayıt altına alınıyor.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2522998-0AC2-4708-AF82-C833265F3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45" y="2214392"/>
            <a:ext cx="8059310" cy="40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AE9524C8-18EA-4815-B7B0-B9B70637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20" y="422314"/>
            <a:ext cx="8596668" cy="103430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Gelir-Gider</a:t>
            </a:r>
            <a:endParaRPr lang="tr-TR" sz="4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658E36-859E-47D4-9239-62E771E1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20" y="1456617"/>
            <a:ext cx="8596668" cy="1034303"/>
          </a:xfrm>
        </p:spPr>
        <p:txBody>
          <a:bodyPr/>
          <a:lstStyle/>
          <a:p>
            <a:r>
              <a:rPr lang="tr-TR" dirty="0"/>
              <a:t>Bu sayfada otelin tüm gelirini ve giderlerini görüntüleyip son durum hakkında bilgi sahibi olabiliriz.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D657CB37-AEE2-4940-B16B-728F2EDA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952" y="2212749"/>
            <a:ext cx="6446095" cy="42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AE9524C8-18EA-4815-B7B0-B9B70637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20" y="422314"/>
            <a:ext cx="8596668" cy="103430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Müşteri Mesajları</a:t>
            </a:r>
            <a:endParaRPr lang="tr-TR" sz="4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658E36-859E-47D4-9239-62E771E1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20" y="1456617"/>
            <a:ext cx="8596668" cy="1034303"/>
          </a:xfrm>
        </p:spPr>
        <p:txBody>
          <a:bodyPr/>
          <a:lstStyle/>
          <a:p>
            <a:r>
              <a:rPr lang="tr-TR" dirty="0"/>
              <a:t>Mesajlar sayfasında otelde konaklayan misafirlerin, otel yönetimine yazdığı mesajları görüntüleyebiliriz.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5E9CD5-168A-4A4F-AD59-153B265B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956" y="2137272"/>
            <a:ext cx="5078087" cy="4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AE9524C8-18EA-4815-B7B0-B9B70637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20" y="422314"/>
            <a:ext cx="8596668" cy="103430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Radyo/Müzik</a:t>
            </a:r>
            <a:endParaRPr lang="tr-TR" sz="4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658E36-859E-47D4-9239-62E771E1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20" y="1456617"/>
            <a:ext cx="8596668" cy="1034303"/>
          </a:xfrm>
        </p:spPr>
        <p:txBody>
          <a:bodyPr/>
          <a:lstStyle/>
          <a:p>
            <a:r>
              <a:rPr lang="tr-TR" dirty="0"/>
              <a:t>Radyo/Müzik sayfasında kayıtlı bulunan radyo kanallarını açıp dinleyebiliriz.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B6034CB-6F97-45C2-9B56-54081A251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22" y="2336327"/>
            <a:ext cx="4769156" cy="43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AE9524C8-18EA-4815-B7B0-B9B70637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20" y="422314"/>
            <a:ext cx="8596668" cy="103430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Haberler</a:t>
            </a:r>
            <a:endParaRPr lang="tr-TR" sz="4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658E36-859E-47D4-9239-62E771E1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20" y="1456617"/>
            <a:ext cx="8596668" cy="1034303"/>
          </a:xfrm>
        </p:spPr>
        <p:txBody>
          <a:bodyPr/>
          <a:lstStyle/>
          <a:p>
            <a:r>
              <a:rPr lang="tr-TR" dirty="0"/>
              <a:t>Haberler sayfasına girdiğimizde kayıtlı olan haber/gazete sayfalarına erişebiliriz.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CE9B8C5A-21BB-4BD0-89D6-38BD4992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71" y="2856573"/>
            <a:ext cx="6736257" cy="213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Hava Durumu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Yine otomasyonumuzu çeşitlendirmek amacıyla kullandığım formlardan birisi de hava durumu.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2899955"/>
            <a:ext cx="6932023" cy="32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1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AE9524C8-18EA-4815-B7B0-B9B70637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20" y="422314"/>
            <a:ext cx="8596668" cy="103430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Hakkımızda</a:t>
            </a:r>
            <a:endParaRPr lang="tr-TR" sz="4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658E36-859E-47D4-9239-62E771E1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20" y="1456617"/>
            <a:ext cx="8596668" cy="1034303"/>
          </a:xfrm>
        </p:spPr>
        <p:txBody>
          <a:bodyPr/>
          <a:lstStyle/>
          <a:p>
            <a:r>
              <a:rPr lang="tr-TR" dirty="0"/>
              <a:t>Bu sayfadan otelin bilgilerine erişebiliriz.</a:t>
            </a:r>
          </a:p>
        </p:txBody>
      </p:sp>
      <p:sp>
        <p:nvSpPr>
          <p:cNvPr id="6" name="Unvan 3">
            <a:extLst>
              <a:ext uri="{FF2B5EF4-FFF2-40B4-BE49-F238E27FC236}">
                <a16:creationId xmlns:a16="http://schemas.microsoft.com/office/drawing/2014/main" id="{F426FDF9-18AF-4A83-9E30-CA721FAE80C0}"/>
              </a:ext>
            </a:extLst>
          </p:cNvPr>
          <p:cNvSpPr txBox="1">
            <a:spLocks/>
          </p:cNvSpPr>
          <p:nvPr/>
        </p:nvSpPr>
        <p:spPr>
          <a:xfrm>
            <a:off x="798520" y="2183177"/>
            <a:ext cx="8596668" cy="1034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</a:t>
            </a:r>
            <a:endParaRPr lang="tr-TR" sz="4000" b="1" dirty="0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AC2DDA8E-6767-46EB-A0EA-C0D221D90A62}"/>
              </a:ext>
            </a:extLst>
          </p:cNvPr>
          <p:cNvSpPr txBox="1">
            <a:spLocks/>
          </p:cNvSpPr>
          <p:nvPr/>
        </p:nvSpPr>
        <p:spPr>
          <a:xfrm>
            <a:off x="798520" y="3217480"/>
            <a:ext cx="8596668" cy="1034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Çıkış butonuyla uygulamayı kapatabiliriz.</a:t>
            </a:r>
          </a:p>
        </p:txBody>
      </p:sp>
    </p:spTree>
    <p:extLst>
      <p:ext uri="{BB962C8B-B14F-4D97-AF65-F5344CB8AC3E}">
        <p14:creationId xmlns:p14="http://schemas.microsoft.com/office/powerpoint/2010/main" val="408762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0CF74F3-457F-43F8-B173-A3DB3F1D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90959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tr-TR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55411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AE9524C8-18EA-4815-B7B0-B9B70637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7570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</a:t>
            </a:r>
            <a:endParaRPr lang="tr-TR" sz="4000" b="1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996675D-625C-43E3-934C-ED77E8D0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solidFill>
                  <a:schemeClr val="tx1"/>
                </a:solidFill>
              </a:rPr>
              <a:t> Bu projemizde küçük çaplı otellerde ve pansiyonlarda müşteri bilgilerinin tutulacağı, müşterilerin giriş-çıkış işlemlerinin kolayca yapılacağı ve içinde çeşitli diğer özellikler barındıran bir masaüstü uygulaması geliştirdik.</a:t>
            </a:r>
          </a:p>
        </p:txBody>
      </p:sp>
    </p:spTree>
    <p:extLst>
      <p:ext uri="{BB962C8B-B14F-4D97-AF65-F5344CB8AC3E}">
        <p14:creationId xmlns:p14="http://schemas.microsoft.com/office/powerpoint/2010/main" val="203387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AE9524C8-18EA-4815-B7B0-B9B70637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97594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tr-TR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</a:t>
            </a:r>
            <a:endParaRPr lang="tr-TR" sz="6600" b="1" dirty="0"/>
          </a:p>
        </p:txBody>
      </p:sp>
    </p:spTree>
    <p:extLst>
      <p:ext uri="{BB962C8B-B14F-4D97-AF65-F5344CB8AC3E}">
        <p14:creationId xmlns:p14="http://schemas.microsoft.com/office/powerpoint/2010/main" val="193756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AE9524C8-18EA-4815-B7B0-B9B70637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20" y="422314"/>
            <a:ext cx="8596668" cy="103430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Girişi</a:t>
            </a:r>
            <a:endParaRPr lang="tr-TR" sz="4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658E36-859E-47D4-9239-62E771E1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20" y="1456617"/>
            <a:ext cx="8596668" cy="1034303"/>
          </a:xfrm>
        </p:spPr>
        <p:txBody>
          <a:bodyPr/>
          <a:lstStyle/>
          <a:p>
            <a:r>
              <a:rPr lang="tr-TR" dirty="0"/>
              <a:t>Uygulamayı çalıştırdığımızda bizi ilk önce </a:t>
            </a:r>
            <a:r>
              <a:rPr lang="tr-TR" dirty="0" err="1"/>
              <a:t>Admin</a:t>
            </a:r>
            <a:r>
              <a:rPr lang="tr-TR" dirty="0"/>
              <a:t> Girişi sayfası karşılıyor.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4AACB45-DB83-4C78-AEEC-C0957488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621" y="2074655"/>
            <a:ext cx="7678757" cy="45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Mail Onay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Sistemimize daha önceden kayıtlı olan mail adresine onay kodu göndererek şifre güncelleme işlemi gerçekleştiriyoruz.</a:t>
            </a:r>
          </a:p>
          <a:p>
            <a:endParaRPr lang="tr-TR" dirty="0"/>
          </a:p>
        </p:txBody>
      </p:sp>
      <p:pic>
        <p:nvPicPr>
          <p:cNvPr id="6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90" y="3173295"/>
            <a:ext cx="6592390" cy="281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77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AE9524C8-18EA-4815-B7B0-B9B70637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20" y="422314"/>
            <a:ext cx="8596668" cy="103430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Şifre Güncelle</a:t>
            </a:r>
            <a:endParaRPr lang="tr-TR" sz="4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658E36-859E-47D4-9239-62E771E1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20" y="1456617"/>
            <a:ext cx="8596668" cy="1034303"/>
          </a:xfrm>
        </p:spPr>
        <p:txBody>
          <a:bodyPr/>
          <a:lstStyle/>
          <a:p>
            <a:r>
              <a:rPr lang="tr-TR" dirty="0"/>
              <a:t>Eğer şifremizi unuttuysak veya şifremizi güncelleştirmek istiyorsak </a:t>
            </a:r>
            <a:r>
              <a:rPr lang="tr-TR" dirty="0" err="1"/>
              <a:t>Admin</a:t>
            </a:r>
            <a:r>
              <a:rPr lang="tr-TR" dirty="0"/>
              <a:t> Girişi Sayfasında Şifremi Unuttum/Güncelle butonuna tıklayarak bu işlemi gerçekleştirebiliriz.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022AA2D-83C7-46D7-BFB2-1CAADC5EE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9" y="2930487"/>
            <a:ext cx="5870543" cy="3505199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523D5848-F0C5-4A46-A1B9-FC545883F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413" y="2852278"/>
            <a:ext cx="4019550" cy="3819525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A79D8F48-8B3F-4441-A5CC-F70C6AA11891}"/>
              </a:ext>
            </a:extLst>
          </p:cNvPr>
          <p:cNvCxnSpPr>
            <a:cxnSpLocks/>
          </p:cNvCxnSpPr>
          <p:nvPr/>
        </p:nvCxnSpPr>
        <p:spPr>
          <a:xfrm flipV="1">
            <a:off x="5475383" y="4979624"/>
            <a:ext cx="2445745" cy="1057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AE9524C8-18EA-4815-B7B0-B9B70637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20" y="422314"/>
            <a:ext cx="8596668" cy="103430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 Sayfa</a:t>
            </a:r>
            <a:endParaRPr lang="tr-TR" sz="4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658E36-859E-47D4-9239-62E771E1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20" y="1456617"/>
            <a:ext cx="8596668" cy="1034303"/>
          </a:xfrm>
        </p:spPr>
        <p:txBody>
          <a:bodyPr/>
          <a:lstStyle/>
          <a:p>
            <a:r>
              <a:rPr lang="tr-TR" dirty="0"/>
              <a:t>Uygulamaya bir </a:t>
            </a:r>
            <a:r>
              <a:rPr lang="tr-TR" dirty="0" err="1"/>
              <a:t>admin</a:t>
            </a:r>
            <a:r>
              <a:rPr lang="tr-TR" dirty="0"/>
              <a:t> olarak giriş yaptığımızda karşımıza Ana Sayfa açılıyor. Bu sayfa üzerinden de uygulamamızın diğer özelliklerine erişme imkanı buluyoruz.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B7D6A22-0AA5-4FE5-AFA0-809F61BD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490920"/>
            <a:ext cx="8124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1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AE9524C8-18EA-4815-B7B0-B9B70637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20" y="422314"/>
            <a:ext cx="8596668" cy="103430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Yeni Müşteri</a:t>
            </a:r>
            <a:endParaRPr lang="tr-TR" sz="4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658E36-859E-47D4-9239-62E771E1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20" y="1456617"/>
            <a:ext cx="8596668" cy="1034303"/>
          </a:xfrm>
        </p:spPr>
        <p:txBody>
          <a:bodyPr/>
          <a:lstStyle/>
          <a:p>
            <a:r>
              <a:rPr lang="tr-TR" dirty="0"/>
              <a:t>Yeni Müşteri sayfası ile gelen müşterilerin bilgilerini veri tabanına kaydediyor ve yerleştikleri odaları seçiyoruz.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DE61E25-A7FE-4096-BCC9-183019CB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57" y="2214390"/>
            <a:ext cx="7033085" cy="449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>
            <a:extLst>
              <a:ext uri="{FF2B5EF4-FFF2-40B4-BE49-F238E27FC236}">
                <a16:creationId xmlns:a16="http://schemas.microsoft.com/office/drawing/2014/main" id="{AE9524C8-18EA-4815-B7B0-B9B70637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20" y="422314"/>
            <a:ext cx="8596668" cy="103430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Müşteriler</a:t>
            </a:r>
            <a:endParaRPr lang="tr-TR" sz="4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658E36-859E-47D4-9239-62E771E1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20" y="1456617"/>
            <a:ext cx="8596668" cy="1034303"/>
          </a:xfrm>
        </p:spPr>
        <p:txBody>
          <a:bodyPr/>
          <a:lstStyle/>
          <a:p>
            <a:r>
              <a:rPr lang="tr-TR" dirty="0"/>
              <a:t>Bu sayfada müşterilerin bilgilerini görüntüleyebilir ve bu bilgileri düzenleyebiliriz.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AB55F8E-4F1C-4343-A954-999EB011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70" y="2148288"/>
            <a:ext cx="7655059" cy="467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9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theme/theme1.xml><?xml version="1.0" encoding="utf-8"?>
<a:theme xmlns:a="http://schemas.openxmlformats.org/drawingml/2006/main" name="Yüzeyl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1009</TotalTime>
  <Words>237</Words>
  <Application>Microsoft Office PowerPoint</Application>
  <PresentationFormat>Geniş ekran</PresentationFormat>
  <Paragraphs>36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Trebuchet MS</vt:lpstr>
      <vt:lpstr>Wingdings</vt:lpstr>
      <vt:lpstr>Wingdings 3</vt:lpstr>
      <vt:lpstr>Yüzeyler</vt:lpstr>
      <vt:lpstr>GÖRSEL PROGRAMLAMA DERSİ  DÖNEM PROJESİ</vt:lpstr>
      <vt:lpstr>Öz</vt:lpstr>
      <vt:lpstr>UYGULAMA</vt:lpstr>
      <vt:lpstr>Admin Girişi</vt:lpstr>
      <vt:lpstr>Mail Onay </vt:lpstr>
      <vt:lpstr>Şifre Güncelle</vt:lpstr>
      <vt:lpstr>Ana Sayfa</vt:lpstr>
      <vt:lpstr>Yeni Müşteri</vt:lpstr>
      <vt:lpstr>Müşteriler</vt:lpstr>
      <vt:lpstr>Odalar</vt:lpstr>
      <vt:lpstr>Stoklar</vt:lpstr>
      <vt:lpstr>Gelir-Gider</vt:lpstr>
      <vt:lpstr>Müşteri Mesajları</vt:lpstr>
      <vt:lpstr>Radyo/Müzik</vt:lpstr>
      <vt:lpstr>Haberler</vt:lpstr>
      <vt:lpstr>Hava Durumu</vt:lpstr>
      <vt:lpstr>Hakkımızda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Parq</dc:creator>
  <cp:lastModifiedBy>celal yılmaz</cp:lastModifiedBy>
  <cp:revision>61</cp:revision>
  <dcterms:created xsi:type="dcterms:W3CDTF">2021-05-28T12:49:39Z</dcterms:created>
  <dcterms:modified xsi:type="dcterms:W3CDTF">2021-06-13T18:31:43Z</dcterms:modified>
</cp:coreProperties>
</file>