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Slab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afde43f0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afde43f0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e8f77308c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e8f77308c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e8f77308c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e8f77308c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e8f77308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e8f77308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afde43f08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afde43f08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e8f77308c_1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e8f77308c_1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e9d2e20d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e9d2e20d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afde43f08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afde43f08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afde43f0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afde43f0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afde43f08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afde43f08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e8f77308c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e8f77308c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afde43f08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afde43f08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afde43f08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afde43f08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b0ee3f97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b0ee3f97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ea1508646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ea1508646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afde43f08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afde43f08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datasets/breast+cancer+wisconsin+%28diagnostic%2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kaggle.com/subhankar007/breast-cancer-accuracy-98-3#RANDOM-FOREST" TargetMode="External"/><Relationship Id="rId5" Type="http://schemas.openxmlformats.org/officeDocument/2006/relationships/hyperlink" Target="https://towardsdatascience.com/deep-learning-in-winonsin-breast-cancer-diagnosis-6bab13838abd" TargetMode="External"/><Relationship Id="rId4" Type="http://schemas.openxmlformats.org/officeDocument/2006/relationships/hyperlink" Target="https://towardsdatascience.com/building-a-simple-machine-learning-model-on-breast-cancer-data-eca4b3b99fa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archive.ics.uci.edu/ml/datasets/breast+cancer+wisconsin+%28diagnostic%29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399800" y="741150"/>
            <a:ext cx="6344400" cy="183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Diagnosis Prediction and Classification of Breast Cancer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717818" y="3078750"/>
            <a:ext cx="7026382" cy="15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dirty="0"/>
              <a:t>Team Members:</a:t>
            </a:r>
            <a:endParaRPr sz="1800" dirty="0"/>
          </a:p>
          <a:p>
            <a:pPr marL="45720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 dirty="0"/>
              <a:t>Sameeh N O Kunbargi			150119693</a:t>
            </a:r>
            <a:endParaRPr lang="tr-TR" sz="1800" dirty="0"/>
          </a:p>
          <a:p>
            <a:pPr marL="45720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 dirty="0"/>
              <a:t>Yunus Ahmed Stahlschmidt		</a:t>
            </a:r>
            <a:r>
              <a:rPr lang="tr-TR" sz="1800" dirty="0"/>
              <a:t>	</a:t>
            </a:r>
            <a:r>
              <a:rPr lang="de" sz="1800" dirty="0"/>
              <a:t>150119814</a:t>
            </a:r>
            <a:endParaRPr sz="1800" dirty="0"/>
          </a:p>
          <a:p>
            <a:pPr marL="45720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 dirty="0"/>
              <a:t>Muhammed Fatih Öztel			150119907</a:t>
            </a:r>
            <a:endParaRPr sz="1800"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 &amp; Logistic Regression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387900" y="1496275"/>
            <a:ext cx="40533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PLA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4243700" y="1496275"/>
            <a:ext cx="40533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Logistic Regression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685525" y="452177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Fig.4 PLA Confusion matrix</a:t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4843325" y="452177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Fig.5 Logistic Regression Confusion matrix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150" y="1882325"/>
            <a:ext cx="2952750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950" y="1896613"/>
            <a:ext cx="2952750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SVM - Linear &amp; RBF Kernel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387900" y="1496275"/>
            <a:ext cx="40533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Linear Kernel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4243700" y="1496275"/>
            <a:ext cx="40533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RBF Kernel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685525" y="452177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Fig.6 Linear SVM Confusion matrix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4834650" y="452177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Fig.7 RBF Kernel SVM Confusion matrix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150" y="1922413"/>
            <a:ext cx="2952750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8275" y="1922425"/>
            <a:ext cx="2952750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Decision Tree &amp; Random Forest</a:t>
            </a:r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body" idx="1"/>
          </p:nvPr>
        </p:nvSpPr>
        <p:spPr>
          <a:xfrm>
            <a:off x="387900" y="1496275"/>
            <a:ext cx="40533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Decision Tree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1"/>
          </p:nvPr>
        </p:nvSpPr>
        <p:spPr>
          <a:xfrm>
            <a:off x="4243700" y="1496275"/>
            <a:ext cx="40533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Random Forest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71" name="Google Shape;171;p24"/>
          <p:cNvSpPr txBox="1"/>
          <p:nvPr/>
        </p:nvSpPr>
        <p:spPr>
          <a:xfrm>
            <a:off x="685525" y="452177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Fig.8 Decision Tree Confusion matrix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4821800" y="452177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Fig.9 Random Forest Confusion matrix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150" y="1888513"/>
            <a:ext cx="2952750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425" y="1888513"/>
            <a:ext cx="2952750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Neural Network</a:t>
            </a:r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4 hidden layers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182k trainable parameters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16 epochs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First 3 layers - ReLU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Final layer - Sigmoid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Batch Normalization &amp; Dropout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99.12% test</a:t>
            </a:r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0158" y="162376"/>
            <a:ext cx="2287667" cy="440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4923975" y="456872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Fig.10 Neural Network Model Representations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</a:t>
            </a:r>
            <a:endParaRPr/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463" y="1445925"/>
            <a:ext cx="3724275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88" y="1445925"/>
            <a:ext cx="3724275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/>
        </p:nvSpPr>
        <p:spPr>
          <a:xfrm>
            <a:off x="750025" y="41034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Fig.11 Histogram of the algorithms score with the raw dataset 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5468638" y="41034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Fig.12 Histogram of the algorithms score with the no high correlation features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</a:t>
            </a:r>
            <a:endParaRPr/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88" y="1445913"/>
            <a:ext cx="3724275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4563" y="1445913"/>
            <a:ext cx="3724275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7"/>
          <p:cNvSpPr txBox="1"/>
          <p:nvPr/>
        </p:nvSpPr>
        <p:spPr>
          <a:xfrm>
            <a:off x="750025" y="415912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Fig.13 Histogram of the algorithms score with the raw dataset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5025100" y="4159125"/>
            <a:ext cx="3201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Fig.14 Histogram of the algorithms score with the only 19 features 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Summary</a:t>
            </a:r>
            <a:endParaRPr/>
          </a:p>
        </p:txBody>
      </p:sp>
      <p:sp>
        <p:nvSpPr>
          <p:cNvPr id="210" name="Google Shape;210;p2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Analysed the dataset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Extracted not important features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Tested with different classifier algorithms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Developed a NN and tested </a:t>
            </a:r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References</a:t>
            </a:r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[1] Dataset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u="sng">
                <a:solidFill>
                  <a:schemeClr val="hlink"/>
                </a:solidFill>
                <a:hlinkClick r:id="rId3"/>
              </a:rPr>
              <a:t>http://archive.ics.uci.edu/ml/datasets/breast+cancer+wisconsin+%28diagnostic%29</a:t>
            </a: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/>
              <a:t>[2] </a:t>
            </a:r>
            <a:r>
              <a:rPr lang="de" sz="1100" u="sng">
                <a:solidFill>
                  <a:schemeClr val="hlink"/>
                </a:solidFill>
                <a:hlinkClick r:id="rId4"/>
              </a:rPr>
              <a:t>https://towardsdatascience.com/building-a-simple-machine-learning-model-on-breast-cancer-data-eca4b3b99fa3</a:t>
            </a: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/>
              <a:t>[3] </a:t>
            </a:r>
            <a:r>
              <a:rPr lang="de" sz="1100" u="sng">
                <a:solidFill>
                  <a:schemeClr val="hlink"/>
                </a:solidFill>
                <a:hlinkClick r:id="rId5"/>
              </a:rPr>
              <a:t>https://towardsdatascience.com/deep-learning-in-winonsin-breast-cancer-diagnosis-6bab13838abd</a:t>
            </a: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100"/>
              <a:t>[4] </a:t>
            </a:r>
            <a:r>
              <a:rPr lang="de" sz="1100" u="sng">
                <a:solidFill>
                  <a:schemeClr val="hlink"/>
                </a:solidFill>
                <a:hlinkClick r:id="rId6"/>
              </a:rPr>
              <a:t>https://www.kaggle.com/subhankar007/breast-cancer-accuracy-98-3#RANDOM-FOREST</a:t>
            </a:r>
            <a:endParaRPr sz="1100"/>
          </a:p>
        </p:txBody>
      </p:sp>
      <p:sp>
        <p:nvSpPr>
          <p:cNvPr id="218" name="Google Shape;21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Agenda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Project Overview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Tasks and Work division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Dataset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Algorithms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Results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References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Project Overview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Observe which features are most helpful in predicting malignant and benign breast cancer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Observe general trends which help in model and hyperparameter selection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Implement different models and compare them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Tasks &amp; Work Division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Analysis of the dataset - joint task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PLA &amp; Logistic Regression - Muhammed Öztel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SVM with Linear and RBF Kernel - Sameeh Kunbargi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Decision Tree and Random Forest Classifier - Yunus Stahlschmidt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Neural Network - joint task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Dataset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14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Breast Cancer Wisconsin (Diagnostic) Data Set from UCI [1]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Created by Dr. William H. Wolberg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569 Instances and 32 Features/Attributes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80% for training, 20% for testing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375" y="3527450"/>
            <a:ext cx="6395400" cy="10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2696" y="3056250"/>
            <a:ext cx="1878600" cy="47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3072000" y="457345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Fig.1 Dataset Snapshot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0" y="4835700"/>
            <a:ext cx="412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[1]</a:t>
            </a:r>
            <a:r>
              <a:rPr lang="de" sz="8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http://archive.ics.uci.edu/ml/datasets/breast+cancer+wisconsin+%28diagnostic%29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87900" y="17220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Attributes Correlation In The Dataset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975" y="909800"/>
            <a:ext cx="4049099" cy="3886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3538525" y="4796650"/>
            <a:ext cx="27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Fig.2 Heat map of the features in the dataset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3063725" y="964125"/>
            <a:ext cx="991200" cy="6546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4">
            <a:alphaModFix/>
          </a:blip>
          <a:srcRect t="2075" r="1332"/>
          <a:stretch/>
        </p:blipFill>
        <p:spPr>
          <a:xfrm>
            <a:off x="387900" y="1313625"/>
            <a:ext cx="1948325" cy="10767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07" name="Google Shape;107;p18"/>
          <p:cNvCxnSpPr>
            <a:stCxn id="105" idx="2"/>
          </p:cNvCxnSpPr>
          <p:nvPr/>
        </p:nvCxnSpPr>
        <p:spPr>
          <a:xfrm flipH="1">
            <a:off x="2336225" y="1291425"/>
            <a:ext cx="727500" cy="31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8"/>
          <p:cNvCxnSpPr>
            <a:stCxn id="105" idx="2"/>
          </p:cNvCxnSpPr>
          <p:nvPr/>
        </p:nvCxnSpPr>
        <p:spPr>
          <a:xfrm flipH="1">
            <a:off x="2336225" y="1291425"/>
            <a:ext cx="727500" cy="110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" name="Google Shape;109;p18"/>
          <p:cNvGrpSpPr/>
          <p:nvPr/>
        </p:nvGrpSpPr>
        <p:grpSpPr>
          <a:xfrm>
            <a:off x="7440820" y="1541872"/>
            <a:ext cx="1152524" cy="2416313"/>
            <a:chOff x="7440825" y="1093500"/>
            <a:chExt cx="1495425" cy="3167274"/>
          </a:xfrm>
        </p:grpSpPr>
        <p:pic>
          <p:nvPicPr>
            <p:cNvPr id="110" name="Google Shape;110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40825" y="1093500"/>
              <a:ext cx="1495425" cy="180975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11" name="Google Shape;111;p18"/>
            <p:cNvPicPr preferRelativeResize="0"/>
            <p:nvPr/>
          </p:nvPicPr>
          <p:blipFill rotWithShape="1">
            <a:blip r:embed="rId6">
              <a:alphaModFix/>
            </a:blip>
            <a:srcRect l="3312" t="10418" r="3906"/>
            <a:stretch/>
          </p:blipFill>
          <p:spPr>
            <a:xfrm>
              <a:off x="7440825" y="2903249"/>
              <a:ext cx="1495425" cy="1357525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cxnSp>
        <p:nvCxnSpPr>
          <p:cNvPr id="112" name="Google Shape;112;p18"/>
          <p:cNvCxnSpPr>
            <a:stCxn id="113" idx="6"/>
          </p:cNvCxnSpPr>
          <p:nvPr/>
        </p:nvCxnSpPr>
        <p:spPr>
          <a:xfrm rot="10800000" flipH="1">
            <a:off x="5953950" y="1541875"/>
            <a:ext cx="1487100" cy="1911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8"/>
          <p:cNvCxnSpPr>
            <a:stCxn id="113" idx="6"/>
          </p:cNvCxnSpPr>
          <p:nvPr/>
        </p:nvCxnSpPr>
        <p:spPr>
          <a:xfrm rot="10800000" flipH="1">
            <a:off x="5953950" y="2906575"/>
            <a:ext cx="1480800" cy="547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8"/>
          <p:cNvSpPr/>
          <p:nvPr/>
        </p:nvSpPr>
        <p:spPr>
          <a:xfrm>
            <a:off x="5316750" y="3144775"/>
            <a:ext cx="637200" cy="6180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Attributes correlation in the Dataset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075" y="1336013"/>
            <a:ext cx="4510849" cy="344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474200" y="1518425"/>
            <a:ext cx="3625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radius_mean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perimeter_mean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area_mean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radius_worst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perimeter_worst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4502900" y="4779750"/>
            <a:ext cx="3247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Fig.3 Heat map after deletion of highly correlated features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Feature Selection Process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563825"/>
            <a:ext cx="8368200" cy="2858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Algorithms 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PLA</a:t>
            </a:r>
            <a:endParaRPr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Logistic regression</a:t>
            </a:r>
            <a:endParaRPr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SVM - Linear Kernel</a:t>
            </a:r>
            <a:endParaRPr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RBF Kernel</a:t>
            </a:r>
            <a:endParaRPr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Decision Tree</a:t>
            </a:r>
            <a:endParaRPr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Random Forest</a:t>
            </a:r>
            <a:endParaRPr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NN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Microsoft Office PowerPoint</Application>
  <PresentationFormat>Ekran Gösterisi (16:9)</PresentationFormat>
  <Paragraphs>105</Paragraphs>
  <Slides>17</Slides>
  <Notes>17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Roboto</vt:lpstr>
      <vt:lpstr>Roboto Slab</vt:lpstr>
      <vt:lpstr>Arial</vt:lpstr>
      <vt:lpstr>Marina</vt:lpstr>
      <vt:lpstr>Diagnosis Prediction and Classification of Breast Cancer</vt:lpstr>
      <vt:lpstr>Agenda</vt:lpstr>
      <vt:lpstr>Project Overview</vt:lpstr>
      <vt:lpstr>Tasks &amp; Work Division</vt:lpstr>
      <vt:lpstr>Dataset</vt:lpstr>
      <vt:lpstr>Attributes Correlation In The Dataset</vt:lpstr>
      <vt:lpstr>Attributes correlation in the Dataset</vt:lpstr>
      <vt:lpstr>Feature Selection Process</vt:lpstr>
      <vt:lpstr>Algorithms </vt:lpstr>
      <vt:lpstr>PLA &amp; Logistic Regression</vt:lpstr>
      <vt:lpstr>SVM - Linear &amp; RBF Kernel</vt:lpstr>
      <vt:lpstr>Decision Tree &amp; Random Forest</vt:lpstr>
      <vt:lpstr>Neural Network</vt:lpstr>
      <vt:lpstr>Results</vt:lpstr>
      <vt:lpstr>Results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Diagnosis Prediction and Classification of Breast Cancer</dc:title>
  <cp:lastModifiedBy>Muhammed Öztel</cp:lastModifiedBy>
  <cp:revision>1</cp:revision>
  <dcterms:modified xsi:type="dcterms:W3CDTF">2022-01-20T20:27:32Z</dcterms:modified>
</cp:coreProperties>
</file>