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1e0d0da8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1e0d0da8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e0d0da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e0d0da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1e0d0da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1e0d0da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NNT </a:t>
            </a:r>
            <a:r>
              <a:rPr lang="en-GB"/>
              <a:t>approach (Churn prediction)</a:t>
            </a:r>
            <a:r>
              <a:rPr lang="en-GB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1- understand  and </a:t>
            </a:r>
            <a:r>
              <a:rPr lang="en-GB"/>
              <a:t>specify</a:t>
            </a:r>
            <a:r>
              <a:rPr lang="en-GB"/>
              <a:t> the problem in terms of inputs and desired </a:t>
            </a:r>
            <a:r>
              <a:rPr lang="en-GB"/>
              <a:t>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2- take the simplest form of nnt which </a:t>
            </a:r>
            <a:r>
              <a:rPr lang="en-GB"/>
              <a:t>proved to work in such sincaro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3-try to find the appropriate connection weights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4- use different sets of data (training, validation, testing)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5- network doesn’t perform it again and go to step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6- if network still performs bad, go to step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7- if network silll performs bad, go to step 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1e0d0da8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1e0d0da8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1e0d0da8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1e0d0da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The Learning paradigm is a model of the environment in which the neural network operates. 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1e0d0da8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1e0d0da8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1e0d0da8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1e0d0da8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1e0d0da8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1e0d0da8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1e0d0da8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1e0d0da8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Networks and Fuzzy logic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Backpropagation &amp; Gradient </a:t>
            </a:r>
            <a:r>
              <a:rPr lang="en-GB"/>
              <a:t>Descent</a:t>
            </a:r>
            <a:r>
              <a:rPr lang="en-GB"/>
              <a:t>: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Stochastic gradient descent is an optimization algorithm for minimizing the loss of a predictive model with regard to a training dataset. Back-propagation is an automatic differentiation algorithm for calculating gradients for the weights in a neural network graph structure. 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75" y="2324875"/>
            <a:ext cx="8520600" cy="28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machine learning 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Machine learning (ML) is the study of computer algorithms that can improve automatically through experience and by the use of data.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50" y="1906725"/>
            <a:ext cx="8520600" cy="31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of machine learning and NNT Approach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4219" l="-9162" r="-2307" t="-4220"/>
          <a:stretch/>
        </p:blipFill>
        <p:spPr>
          <a:xfrm>
            <a:off x="311700" y="1013599"/>
            <a:ext cx="8612926" cy="381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 chart of NNT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698" y="1193800"/>
            <a:ext cx="72009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learning, </a:t>
            </a:r>
            <a:r>
              <a:rPr lang="en-GB"/>
              <a:t>learning</a:t>
            </a:r>
            <a:r>
              <a:rPr lang="en-GB"/>
              <a:t> Paradigms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1- Supervised learning</a:t>
            </a:r>
            <a:r>
              <a:rPr lang="en-GB"/>
              <a:t> (regression, </a:t>
            </a:r>
            <a:r>
              <a:rPr lang="en-GB"/>
              <a:t>classification, recommendations systems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2- Unsupervised </a:t>
            </a:r>
            <a:r>
              <a:rPr b="1" lang="en-GB"/>
              <a:t>learning</a:t>
            </a:r>
            <a:r>
              <a:rPr lang="en-GB"/>
              <a:t>(clustering, </a:t>
            </a:r>
            <a:r>
              <a:rPr lang="en-GB"/>
              <a:t>anomaly</a:t>
            </a:r>
            <a:r>
              <a:rPr lang="en-GB"/>
              <a:t> detection, dimensionality reduction)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3- Reinforcement learning</a:t>
            </a:r>
            <a:r>
              <a:rPr lang="en-GB"/>
              <a:t>( sequential decision making)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“</a:t>
            </a:r>
            <a:r>
              <a:rPr lang="en-GB"/>
              <a:t>The purpose of machine learning is to automatically adjust the values of  w1  and  w2  to find a suitable decision boundary! But to do this, we need to mathematically specify some loss or objective function.”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Learning, </a:t>
            </a:r>
            <a:r>
              <a:rPr lang="en-GB"/>
              <a:t>convergence, activation functions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Learning is a process by which the free parameters  of a neural network are adapted through a process of stimulation by the environment in which the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network is embedded</a:t>
            </a:r>
            <a:r>
              <a:rPr lang="en-GB"/>
              <a:t>( </a:t>
            </a:r>
            <a:r>
              <a:rPr lang="en-GB"/>
              <a:t>reduce</a:t>
            </a:r>
            <a:r>
              <a:rPr lang="en-GB"/>
              <a:t> the error)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 learning rule,</a:t>
            </a:r>
            <a:r>
              <a:rPr lang="en-GB"/>
              <a:t> also known as training algorithm, is defined as a procedure for modifying the weights and biases of a network.(Hebbian, Gradient descent, Competitive, Stochastic.)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Activation functions( Binary classification </a:t>
            </a:r>
            <a:r>
              <a:rPr lang="en-GB"/>
              <a:t>sigmoid</a:t>
            </a:r>
            <a:r>
              <a:rPr lang="en-GB"/>
              <a:t>, multi-class </a:t>
            </a:r>
            <a:r>
              <a:rPr lang="en-GB"/>
              <a:t>classification</a:t>
            </a:r>
            <a:r>
              <a:rPr lang="en-GB"/>
              <a:t> softmax, regression (linear, relu))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/>
              <a:t>Perceptron learning rule (error function, learning rate, old/new weights)</a:t>
            </a:r>
            <a:endParaRPr sz="2220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1017713"/>
            <a:ext cx="58483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300" y="1152475"/>
            <a:ext cx="7369525" cy="34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boundary and convergence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00" y="1974175"/>
            <a:ext cx="9144000" cy="316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• </a:t>
            </a:r>
            <a:r>
              <a:rPr b="1" lang="en-GB" sz="1600"/>
              <a:t>The decision boundary is a line in the input space (vector space); on one side of the line, the network output is 0 while on the other side, the network output is 1.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