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9" r:id="rId3"/>
    <p:sldId id="270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71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6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4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82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0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08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5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8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5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43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512" y="2082794"/>
            <a:ext cx="5308866" cy="1515533"/>
          </a:xfrm>
        </p:spPr>
        <p:txBody>
          <a:bodyPr>
            <a:normAutofit fontScale="90000"/>
          </a:bodyPr>
          <a:lstStyle/>
          <a:p>
            <a:r>
              <a:t>Airline Passenger Satisfaction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Using Machine Learning with Random Forest</a:t>
            </a:r>
          </a:p>
          <a:p>
            <a:r>
              <a:t>Ziyad -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 Accuracy: 0.98</a:t>
            </a:r>
          </a:p>
          <a:p>
            <a:r>
              <a:t>Test Accuracy: 0.95</a:t>
            </a:r>
          </a:p>
          <a:p>
            <a:r>
              <a:t>Precision, Recall, and F1-score reported for all classes.</a:t>
            </a:r>
          </a:p>
          <a:p>
            <a:r>
              <a:t>Model performs well on both training and test 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Plotted top contributing features using bar chart.</a:t>
            </a:r>
          </a:p>
          <a:p>
            <a:r>
              <a:t>Most Important: Flight Distance, Class, Age, Type of Travel.</a:t>
            </a:r>
          </a:p>
          <a:p>
            <a:r>
              <a:t>Helps understand which features drive satisfaction predictions.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saved as Pickle file (model.pkl).</a:t>
            </a:r>
          </a:p>
          <a:p>
            <a:r>
              <a:t>Next: Integrate with Flask or Streamlit for deployment.</a:t>
            </a:r>
          </a:p>
          <a:p>
            <a:r>
              <a:t>Add customer insight dashboard for business users.</a:t>
            </a:r>
          </a:p>
          <a:p>
            <a:r>
              <a:t>Conduct A/B testing for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448A-F092-079B-64E8-2404F69A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001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5F119-7ECE-A4F5-4A8B-D2FC8804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96" y="764373"/>
            <a:ext cx="8553156" cy="4740812"/>
          </a:xfrm>
        </p:spPr>
      </p:pic>
    </p:spTree>
    <p:extLst>
      <p:ext uri="{BB962C8B-B14F-4D97-AF65-F5344CB8AC3E}">
        <p14:creationId xmlns:p14="http://schemas.microsoft.com/office/powerpoint/2010/main" val="111883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8D97-433A-3FED-1435-78F942B7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918C-B7A3-E882-CAC9-8BA0FB27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674" y="279857"/>
            <a:ext cx="7628966" cy="6298285"/>
          </a:xfrm>
        </p:spPr>
      </p:pic>
    </p:spTree>
    <p:extLst>
      <p:ext uri="{BB962C8B-B14F-4D97-AF65-F5344CB8AC3E}">
        <p14:creationId xmlns:p14="http://schemas.microsoft.com/office/powerpoint/2010/main" val="34057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4695-BB0B-3BBC-4C5C-14085215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8" y="790955"/>
            <a:ext cx="5317587" cy="105191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C10A53-D1FE-C9C7-4903-E9A0236E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2" y="3066222"/>
            <a:ext cx="74479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Airlines collect vast amounts of data on passengers, flight details, and onboard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converting this data into actionable insights to improve customer satisfaction remains a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develop a machine learning model that accurately predicts whether a passenger is satisfied or not based on various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3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847-B4DD-BF6E-1019-0A8CF226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2029" y="764373"/>
            <a:ext cx="4994030" cy="1138169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7E6E9-A849-F965-964C-8246BD093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360" y="3074938"/>
            <a:ext cx="67355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airline industry places strong emphasis on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what factors drive passenger satisfaction is crucial for improving services and retaining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we use machine learning to build a predictive model for passenger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 is to help airlines gain insights from data and make data-driven decisions to enhance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4896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5A73-A921-A237-5206-834E3C2A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06737" y="77496"/>
            <a:ext cx="6377940" cy="1293028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9B369-6C77-6535-80E7-6F7E52D5C785}"/>
              </a:ext>
            </a:extLst>
          </p:cNvPr>
          <p:cNvSpPr txBox="1"/>
          <p:nvPr/>
        </p:nvSpPr>
        <p:spPr>
          <a:xfrm>
            <a:off x="0" y="1702191"/>
            <a:ext cx="8229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Analyze Airline Passenger Data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Understand customer demographics, travel habits, and in-flight service features.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Build a Predictive Classification Model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 a machine learning model to classify passenger satisfaction levels.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 Effective Preprocessing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Apply encoding, scaling, and data cleaning using Scikit-learn Pipelines.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7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passenger satisfaction based on flight and survey data.</a:t>
            </a:r>
          </a:p>
          <a:p>
            <a:r>
              <a:t>Process: Data cleaning, preprocessing, EDA, modeling, and evaluation.</a:t>
            </a:r>
          </a:p>
          <a:p>
            <a:r>
              <a:t>Model Used: Random Forest Classifier.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50,000 passenger records with demographic, flight, and service features.</a:t>
            </a:r>
          </a:p>
          <a:p>
            <a:r>
              <a:t>Key Features: Age, Gender, Flight Distance, Delays, Service Ratings.</a:t>
            </a:r>
          </a:p>
          <a:p>
            <a:r>
              <a:t>Target Variable: Satisfaction (Satisfied / Not Satisfied).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Dropped columns with &gt;30% missing values.</a:t>
            </a:r>
          </a:p>
          <a:p>
            <a:r>
              <a:t>Imputed missing values: median for numeric, mode for categorical.</a:t>
            </a:r>
          </a:p>
          <a:p>
            <a:r>
              <a:t>Removed duplicates.</a:t>
            </a:r>
          </a:p>
          <a:p>
            <a:r>
              <a:t>Applied Label Encoding, OneHotEncoding, and StandardScaler.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Visualized class distribution and feature distributions.</a:t>
            </a:r>
          </a:p>
          <a:p>
            <a:r>
              <a:t>Used boxplots for outlier detection.</a:t>
            </a:r>
          </a:p>
          <a:p>
            <a:r>
              <a:t>Generated heatmap for feature correlation.</a:t>
            </a:r>
          </a:p>
          <a:p>
            <a:r>
              <a:t>KDE plots showed impact of numerical features on satisfaction.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 data into training (80%) and test (20%) sets with stratification.</a:t>
            </a:r>
          </a:p>
          <a:p>
            <a:r>
              <a:t>Pipeline: ColumnTransformer + RandomForestClassifier (100 trees).</a:t>
            </a:r>
          </a:p>
          <a:p>
            <a:r>
              <a:t>Used encoded and scaled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212</TotalTime>
  <Words>466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Airline Passenger Satisfaction Prediction</vt:lpstr>
      <vt:lpstr>Problem statement</vt:lpstr>
      <vt:lpstr>introduction</vt:lpstr>
      <vt:lpstr>Objective</vt:lpstr>
      <vt:lpstr>Project Overview</vt:lpstr>
      <vt:lpstr>Dataset Summary</vt:lpstr>
      <vt:lpstr>Data Cleaning &amp; Preprocessing</vt:lpstr>
      <vt:lpstr>Exploratory Data Analysis (EDA)</vt:lpstr>
      <vt:lpstr>Model Building</vt:lpstr>
      <vt:lpstr>Model Evaluation</vt:lpstr>
      <vt:lpstr>Feature Importance</vt:lpstr>
      <vt:lpstr>Deployment &amp; Next Steps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learnlogic ai</cp:lastModifiedBy>
  <cp:revision>7</cp:revision>
  <dcterms:created xsi:type="dcterms:W3CDTF">2013-01-27T09:14:16Z</dcterms:created>
  <dcterms:modified xsi:type="dcterms:W3CDTF">2025-04-16T06:12:48Z</dcterms:modified>
  <cp:category/>
</cp:coreProperties>
</file>