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3"/>
  </p:notesMasterIdLst>
  <p:sldIdLst>
    <p:sldId id="256" r:id="rId3"/>
    <p:sldId id="257" r:id="rId4"/>
    <p:sldId id="260" r:id="rId5"/>
    <p:sldId id="261" r:id="rId6"/>
    <p:sldId id="305" r:id="rId7"/>
    <p:sldId id="263" r:id="rId8"/>
    <p:sldId id="306" r:id="rId9"/>
    <p:sldId id="318" r:id="rId10"/>
    <p:sldId id="308" r:id="rId11"/>
    <p:sldId id="307" r:id="rId12"/>
    <p:sldId id="316" r:id="rId13"/>
    <p:sldId id="310" r:id="rId14"/>
    <p:sldId id="309" r:id="rId15"/>
    <p:sldId id="311" r:id="rId16"/>
    <p:sldId id="312" r:id="rId17"/>
    <p:sldId id="317" r:id="rId18"/>
    <p:sldId id="315" r:id="rId19"/>
    <p:sldId id="313" r:id="rId20"/>
    <p:sldId id="314" r:id="rId21"/>
    <p:sldId id="264" r:id="rId22"/>
  </p:sldIdLst>
  <p:sldSz cx="9144000" cy="5143500" type="screen16x9"/>
  <p:notesSz cx="6858000" cy="9144000"/>
  <p:embeddedFontLst>
    <p:embeddedFont>
      <p:font typeface="Exo" panose="020B0604020202020204" charset="0"/>
      <p:regular r:id="rId24"/>
      <p:bold r:id="rId25"/>
      <p:italic r:id="rId26"/>
      <p:boldItalic r:id="rId27"/>
    </p:embeddedFont>
    <p:embeddedFont>
      <p:font typeface="Poller One" panose="020B0604020202020204" charset="0"/>
      <p:regular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E82E5-255F-AA5E-0D34-029F6D4DAA69}" v="3723" dt="2024-01-12T15:35:25.299"/>
    <p1510:client id="{E3B0CDA6-A6C6-F25E-A45A-55AC1A7971C9}" v="37" dt="2024-01-11T12:55:23.005"/>
    <p1510:client id="{FD06AA7B-D5F8-4F9E-B30B-8D17853FEC29}" v="21" dt="2024-01-14T10:22:57.040"/>
  </p1510:revLst>
</p1510:revInfo>
</file>

<file path=ppt/tableStyles.xml><?xml version="1.0" encoding="utf-8"?>
<a:tblStyleLst xmlns:a="http://schemas.openxmlformats.org/drawingml/2006/main" def="{5B6BEE24-FABB-4FD5-A8C5-78DB99E59E16}">
  <a:tblStyle styleId="{5B6BEE24-FABB-4FD5-A8C5-78DB99E59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29C3E9A6-5DEE-7FF2-F596-BC5F9133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9783173E-1C1E-C3BD-0E48-AAB40D320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CBD883F9-FFC3-0AB4-3121-C024C25D6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6E3759C0-9F4A-DB00-3550-C737A2FCA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3184C89-3E35-0301-A528-547D32511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AC412A9C-B8F8-143C-04F2-7B4C3B6E3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45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34026E10-14C3-D120-AAF9-D6B5E941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F4F96C4C-9CF6-D0C6-3458-E230C7B6B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EE223140-44EB-1A37-694E-21F2F5204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1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E77F7FBB-5F48-D8B5-88CE-C17CFE72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BD09411B-63C5-710A-C342-16AE0158C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68396D03-AF3E-E61B-F726-CCA8BEA0F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09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93F6E924-34F1-E88F-5767-C4601E6D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2AB0ABC0-44A5-76AA-E08F-DC25DEF3C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C65E7173-38E4-321C-D212-161124D40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48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A5A06526-CAB4-6A13-30E5-B128B57B1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B512739-0D54-B2A2-4CBF-3E869519B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9D0E03DA-906E-ED73-7FEA-676E242C1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5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BC011168-0F16-1F98-6F79-C2D0BF9F9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26D6E850-6C13-C97A-D613-7E0F03E59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9F62F358-8D18-2776-C0F5-C91C8963F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506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856B4D6C-7211-3BA9-5997-EB2CD900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7510643E-5E73-F8D2-302F-631D07E28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87202AAA-C4B6-A701-61F8-74088A8B5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92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C82182CF-509D-E6A3-03D1-C05FAD5E2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0FC7124C-6B8B-51B0-A67C-6EBEFA6CC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76D04337-B51A-EF82-0E5F-A4BE039FD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438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E729AC58-C123-6DA3-1710-7159A842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CA5B695B-3E64-FC2E-6B3F-59C72FF78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75EA643A-4C7C-271A-A9C7-142768EF7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30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>
          <a:extLst>
            <a:ext uri="{FF2B5EF4-FFF2-40B4-BE49-F238E27FC236}">
              <a16:creationId xmlns:a16="http://schemas.microsoft.com/office/drawing/2014/main" id="{5C3DE065-1C39-D786-901C-03EFA775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>
            <a:extLst>
              <a:ext uri="{FF2B5EF4-FFF2-40B4-BE49-F238E27FC236}">
                <a16:creationId xmlns:a16="http://schemas.microsoft.com/office/drawing/2014/main" id="{91FC9259-D19D-C017-90C5-9F9EA4B44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>
            <a:extLst>
              <a:ext uri="{FF2B5EF4-FFF2-40B4-BE49-F238E27FC236}">
                <a16:creationId xmlns:a16="http://schemas.microsoft.com/office/drawing/2014/main" id="{383DBD47-2F6D-703D-695B-90B8DB2E6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2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83C368A0-BD89-CD21-7A3B-C32B82F1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EC3EC031-E3A3-7DE4-0B7A-18FEC2A543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8E5833AF-5FBA-AA6A-17B8-539920D31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53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DEE8F2BA-C014-F533-FFDD-FFBD843E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A0B96A4C-4783-E8B1-D246-7BFC436668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5EA89396-DD4A-95B2-AF16-E598066CB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24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>
          <a:extLst>
            <a:ext uri="{FF2B5EF4-FFF2-40B4-BE49-F238E27FC236}">
              <a16:creationId xmlns:a16="http://schemas.microsoft.com/office/drawing/2014/main" id="{7C5D7F9B-562D-8FA0-D062-B3FD27292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>
            <a:extLst>
              <a:ext uri="{FF2B5EF4-FFF2-40B4-BE49-F238E27FC236}">
                <a16:creationId xmlns:a16="http://schemas.microsoft.com/office/drawing/2014/main" id="{AB5A1DC8-32BD-1312-6F77-364064017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>
            <a:extLst>
              <a:ext uri="{FF2B5EF4-FFF2-40B4-BE49-F238E27FC236}">
                <a16:creationId xmlns:a16="http://schemas.microsoft.com/office/drawing/2014/main" id="{42777A17-F7FD-7E3A-2206-62A7E7C14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40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"/>
          <p:cNvSpPr txBox="1">
            <a:spLocks noGrp="1"/>
          </p:cNvSpPr>
          <p:nvPr>
            <p:ph type="title" hasCustomPrompt="1"/>
          </p:nvPr>
        </p:nvSpPr>
        <p:spPr>
          <a:xfrm>
            <a:off x="1769550" y="1447004"/>
            <a:ext cx="5604900" cy="15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62" name="Google Shape;662;p11"/>
          <p:cNvSpPr txBox="1">
            <a:spLocks noGrp="1"/>
          </p:cNvSpPr>
          <p:nvPr>
            <p:ph type="subTitle" idx="1"/>
          </p:nvPr>
        </p:nvSpPr>
        <p:spPr>
          <a:xfrm>
            <a:off x="1769550" y="3484096"/>
            <a:ext cx="56049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63" name="Google Shape;663;p11"/>
          <p:cNvGrpSpPr/>
          <p:nvPr/>
        </p:nvGrpSpPr>
        <p:grpSpPr>
          <a:xfrm>
            <a:off x="4969684" y="404806"/>
            <a:ext cx="1180669" cy="249201"/>
            <a:chOff x="3186414" y="611522"/>
            <a:chExt cx="803285" cy="169548"/>
          </a:xfrm>
        </p:grpSpPr>
        <p:sp>
          <p:nvSpPr>
            <p:cNvPr id="664" name="Google Shape;664;p11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11"/>
          <p:cNvGrpSpPr/>
          <p:nvPr/>
        </p:nvGrpSpPr>
        <p:grpSpPr>
          <a:xfrm flipH="1">
            <a:off x="3404232" y="-290744"/>
            <a:ext cx="819137" cy="1183093"/>
            <a:chOff x="4312241" y="155173"/>
            <a:chExt cx="711736" cy="1027883"/>
          </a:xfrm>
        </p:grpSpPr>
        <p:sp>
          <p:nvSpPr>
            <p:cNvPr id="672" name="Google Shape;672;p1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1"/>
          <p:cNvGrpSpPr/>
          <p:nvPr/>
        </p:nvGrpSpPr>
        <p:grpSpPr>
          <a:xfrm flipH="1">
            <a:off x="2471015" y="469360"/>
            <a:ext cx="399883" cy="381256"/>
            <a:chOff x="6113337" y="393160"/>
            <a:chExt cx="399883" cy="381256"/>
          </a:xfrm>
        </p:grpSpPr>
        <p:sp>
          <p:nvSpPr>
            <p:cNvPr id="682" name="Google Shape;682;p11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11"/>
          <p:cNvGrpSpPr/>
          <p:nvPr/>
        </p:nvGrpSpPr>
        <p:grpSpPr>
          <a:xfrm flipH="1">
            <a:off x="-29264" y="1762449"/>
            <a:ext cx="878375" cy="275404"/>
            <a:chOff x="8363724" y="112839"/>
            <a:chExt cx="878375" cy="275404"/>
          </a:xfrm>
        </p:grpSpPr>
        <p:grpSp>
          <p:nvGrpSpPr>
            <p:cNvPr id="685" name="Google Shape;685;p11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686" name="Google Shape;686;p1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8" name="Google Shape;688;p11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11"/>
          <p:cNvGrpSpPr/>
          <p:nvPr/>
        </p:nvGrpSpPr>
        <p:grpSpPr>
          <a:xfrm rot="10800000">
            <a:off x="-20886" y="113894"/>
            <a:ext cx="1626382" cy="472696"/>
            <a:chOff x="7615712" y="156599"/>
            <a:chExt cx="1626382" cy="472696"/>
          </a:xfrm>
        </p:grpSpPr>
        <p:sp>
          <p:nvSpPr>
            <p:cNvPr id="690" name="Google Shape;690;p11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11"/>
          <p:cNvGrpSpPr/>
          <p:nvPr/>
        </p:nvGrpSpPr>
        <p:grpSpPr>
          <a:xfrm flipH="1">
            <a:off x="7919281" y="4501971"/>
            <a:ext cx="878357" cy="184270"/>
            <a:chOff x="919039" y="1581426"/>
            <a:chExt cx="600134" cy="125902"/>
          </a:xfrm>
        </p:grpSpPr>
        <p:sp>
          <p:nvSpPr>
            <p:cNvPr id="693" name="Google Shape;693;p1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11"/>
          <p:cNvGrpSpPr/>
          <p:nvPr/>
        </p:nvGrpSpPr>
        <p:grpSpPr>
          <a:xfrm flipH="1">
            <a:off x="8260227" y="1919040"/>
            <a:ext cx="1591472" cy="841159"/>
            <a:chOff x="661553" y="1919040"/>
            <a:chExt cx="1591472" cy="841159"/>
          </a:xfrm>
        </p:grpSpPr>
        <p:sp>
          <p:nvSpPr>
            <p:cNvPr id="698" name="Google Shape;698;p11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11"/>
          <p:cNvGrpSpPr/>
          <p:nvPr/>
        </p:nvGrpSpPr>
        <p:grpSpPr>
          <a:xfrm flipH="1">
            <a:off x="4849333" y="4575025"/>
            <a:ext cx="182798" cy="598473"/>
            <a:chOff x="3638102" y="4583399"/>
            <a:chExt cx="182798" cy="598473"/>
          </a:xfrm>
        </p:grpSpPr>
        <p:sp>
          <p:nvSpPr>
            <p:cNvPr id="709" name="Google Shape;709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11"/>
          <p:cNvGrpSpPr/>
          <p:nvPr/>
        </p:nvGrpSpPr>
        <p:grpSpPr>
          <a:xfrm flipH="1">
            <a:off x="2260208" y="4744172"/>
            <a:ext cx="182798" cy="598473"/>
            <a:chOff x="3638102" y="4583399"/>
            <a:chExt cx="182798" cy="598473"/>
          </a:xfrm>
        </p:grpSpPr>
        <p:sp>
          <p:nvSpPr>
            <p:cNvPr id="712" name="Google Shape;712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1"/>
          <p:cNvGrpSpPr/>
          <p:nvPr/>
        </p:nvGrpSpPr>
        <p:grpSpPr>
          <a:xfrm flipH="1">
            <a:off x="344328" y="2403746"/>
            <a:ext cx="444699" cy="714806"/>
            <a:chOff x="8348444" y="2302425"/>
            <a:chExt cx="444699" cy="714806"/>
          </a:xfrm>
        </p:grpSpPr>
        <p:sp>
          <p:nvSpPr>
            <p:cNvPr id="715" name="Google Shape;715;p11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1"/>
          <p:cNvGrpSpPr/>
          <p:nvPr/>
        </p:nvGrpSpPr>
        <p:grpSpPr>
          <a:xfrm flipH="1">
            <a:off x="-44137" y="3682006"/>
            <a:ext cx="399902" cy="651901"/>
            <a:chOff x="8772496" y="3715501"/>
            <a:chExt cx="399902" cy="651901"/>
          </a:xfrm>
        </p:grpSpPr>
        <p:sp>
          <p:nvSpPr>
            <p:cNvPr id="721" name="Google Shape;721;p1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11"/>
          <p:cNvGrpSpPr/>
          <p:nvPr/>
        </p:nvGrpSpPr>
        <p:grpSpPr>
          <a:xfrm rot="-5400000" flipH="1">
            <a:off x="8961521" y="943364"/>
            <a:ext cx="184279" cy="603321"/>
            <a:chOff x="3638102" y="4583399"/>
            <a:chExt cx="182798" cy="598473"/>
          </a:xfrm>
        </p:grpSpPr>
        <p:sp>
          <p:nvSpPr>
            <p:cNvPr id="724" name="Google Shape;724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11"/>
          <p:cNvGrpSpPr/>
          <p:nvPr/>
        </p:nvGrpSpPr>
        <p:grpSpPr>
          <a:xfrm flipH="1">
            <a:off x="6385095" y="-101339"/>
            <a:ext cx="3434729" cy="1094377"/>
            <a:chOff x="1035175" y="739350"/>
            <a:chExt cx="2659900" cy="847500"/>
          </a:xfrm>
        </p:grpSpPr>
        <p:sp>
          <p:nvSpPr>
            <p:cNvPr id="727" name="Google Shape;727;p11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1"/>
          <p:cNvGrpSpPr/>
          <p:nvPr/>
        </p:nvGrpSpPr>
        <p:grpSpPr>
          <a:xfrm flipH="1">
            <a:off x="57190" y="4142049"/>
            <a:ext cx="1178127" cy="1094369"/>
            <a:chOff x="7825118" y="4065849"/>
            <a:chExt cx="1178127" cy="1094369"/>
          </a:xfrm>
        </p:grpSpPr>
        <p:sp>
          <p:nvSpPr>
            <p:cNvPr id="733" name="Google Shape;733;p1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11"/>
          <p:cNvGrpSpPr/>
          <p:nvPr/>
        </p:nvGrpSpPr>
        <p:grpSpPr>
          <a:xfrm flipH="1">
            <a:off x="869717" y="4636145"/>
            <a:ext cx="882614" cy="184274"/>
            <a:chOff x="7460504" y="4636145"/>
            <a:chExt cx="882614" cy="184274"/>
          </a:xfrm>
        </p:grpSpPr>
        <p:sp>
          <p:nvSpPr>
            <p:cNvPr id="736" name="Google Shape;736;p11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11"/>
          <p:cNvGrpSpPr/>
          <p:nvPr/>
        </p:nvGrpSpPr>
        <p:grpSpPr>
          <a:xfrm flipH="1">
            <a:off x="-603691" y="663656"/>
            <a:ext cx="1794619" cy="937714"/>
            <a:chOff x="7447476" y="612577"/>
            <a:chExt cx="1794619" cy="937714"/>
          </a:xfrm>
        </p:grpSpPr>
        <p:sp>
          <p:nvSpPr>
            <p:cNvPr id="740" name="Google Shape;740;p1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1"/>
          <p:cNvGrpSpPr/>
          <p:nvPr/>
        </p:nvGrpSpPr>
        <p:grpSpPr>
          <a:xfrm rot="10800000" flipH="1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745" name="Google Shape;745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9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5"/>
          <p:cNvSpPr txBox="1">
            <a:spLocks noGrp="1"/>
          </p:cNvSpPr>
          <p:nvPr>
            <p:ph type="body" idx="1"/>
          </p:nvPr>
        </p:nvSpPr>
        <p:spPr>
          <a:xfrm>
            <a:off x="720000" y="1812314"/>
            <a:ext cx="3852000" cy="21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9" name="Google Shape;929;p15"/>
          <p:cNvSpPr txBox="1">
            <a:spLocks noGrp="1"/>
          </p:cNvSpPr>
          <p:nvPr>
            <p:ph type="body" idx="2"/>
          </p:nvPr>
        </p:nvSpPr>
        <p:spPr>
          <a:xfrm>
            <a:off x="4572000" y="1812314"/>
            <a:ext cx="3852000" cy="21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30" name="Google Shape;930;p15"/>
          <p:cNvGrpSpPr/>
          <p:nvPr/>
        </p:nvGrpSpPr>
        <p:grpSpPr>
          <a:xfrm flipH="1">
            <a:off x="376826" y="-237881"/>
            <a:ext cx="1239039" cy="568423"/>
            <a:chOff x="208301" y="226025"/>
            <a:chExt cx="1239039" cy="568423"/>
          </a:xfrm>
        </p:grpSpPr>
        <p:sp>
          <p:nvSpPr>
            <p:cNvPr id="931" name="Google Shape;931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15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935" name="Google Shape;935;p15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15"/>
          <p:cNvGrpSpPr/>
          <p:nvPr/>
        </p:nvGrpSpPr>
        <p:grpSpPr>
          <a:xfrm rot="10800000" flipH="1">
            <a:off x="7730682" y="-746828"/>
            <a:ext cx="1178127" cy="1094369"/>
            <a:chOff x="7825118" y="4065849"/>
            <a:chExt cx="1178127" cy="1094369"/>
          </a:xfrm>
        </p:grpSpPr>
        <p:sp>
          <p:nvSpPr>
            <p:cNvPr id="939" name="Google Shape;939;p1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5"/>
          <p:cNvGrpSpPr/>
          <p:nvPr/>
        </p:nvGrpSpPr>
        <p:grpSpPr>
          <a:xfrm>
            <a:off x="8786810" y="232217"/>
            <a:ext cx="399902" cy="651901"/>
            <a:chOff x="8772496" y="3715501"/>
            <a:chExt cx="399902" cy="651901"/>
          </a:xfrm>
        </p:grpSpPr>
        <p:sp>
          <p:nvSpPr>
            <p:cNvPr id="942" name="Google Shape;942;p1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15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945" name="Google Shape;945;p1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946" name="Google Shape;946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1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949" name="Google Shape;949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15"/>
          <p:cNvGrpSpPr/>
          <p:nvPr/>
        </p:nvGrpSpPr>
        <p:grpSpPr>
          <a:xfrm>
            <a:off x="-276783" y="2287202"/>
            <a:ext cx="889837" cy="986391"/>
            <a:chOff x="-138609" y="2210165"/>
            <a:chExt cx="889837" cy="986391"/>
          </a:xfrm>
        </p:grpSpPr>
        <p:sp>
          <p:nvSpPr>
            <p:cNvPr id="952" name="Google Shape;952;p15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5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955" name="Google Shape;955;p15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5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9" name="Google Shape;959;p15"/>
          <p:cNvGrpSpPr/>
          <p:nvPr/>
        </p:nvGrpSpPr>
        <p:grpSpPr>
          <a:xfrm>
            <a:off x="8570149" y="3113474"/>
            <a:ext cx="399883" cy="381256"/>
            <a:chOff x="7268887" y="1278648"/>
            <a:chExt cx="399883" cy="381256"/>
          </a:xfrm>
        </p:grpSpPr>
        <p:sp>
          <p:nvSpPr>
            <p:cNvPr id="960" name="Google Shape;960;p15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5"/>
          <p:cNvGrpSpPr/>
          <p:nvPr/>
        </p:nvGrpSpPr>
        <p:grpSpPr>
          <a:xfrm rot="10800000">
            <a:off x="8141240" y="4096717"/>
            <a:ext cx="1591472" cy="841159"/>
            <a:chOff x="661553" y="1919040"/>
            <a:chExt cx="1591472" cy="841159"/>
          </a:xfrm>
        </p:grpSpPr>
        <p:sp>
          <p:nvSpPr>
            <p:cNvPr id="963" name="Google Shape;963;p1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15"/>
          <p:cNvGrpSpPr/>
          <p:nvPr/>
        </p:nvGrpSpPr>
        <p:grpSpPr>
          <a:xfrm flipH="1">
            <a:off x="168212" y="4319052"/>
            <a:ext cx="1239039" cy="568423"/>
            <a:chOff x="208301" y="226025"/>
            <a:chExt cx="1239039" cy="568423"/>
          </a:xfrm>
        </p:grpSpPr>
        <p:sp>
          <p:nvSpPr>
            <p:cNvPr id="973" name="Google Shape;973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6192878" y="4608520"/>
            <a:ext cx="182798" cy="598473"/>
            <a:chOff x="3638102" y="4583399"/>
            <a:chExt cx="182798" cy="598473"/>
          </a:xfrm>
        </p:grpSpPr>
        <p:sp>
          <p:nvSpPr>
            <p:cNvPr id="977" name="Google Shape;977;p1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5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980" name="Google Shape;980;p1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15"/>
          <p:cNvGrpSpPr/>
          <p:nvPr/>
        </p:nvGrpSpPr>
        <p:grpSpPr>
          <a:xfrm flipH="1">
            <a:off x="2409497" y="4677183"/>
            <a:ext cx="507036" cy="690583"/>
            <a:chOff x="2409497" y="4753383"/>
            <a:chExt cx="507036" cy="690583"/>
          </a:xfrm>
        </p:grpSpPr>
        <p:grpSp>
          <p:nvGrpSpPr>
            <p:cNvPr id="985" name="Google Shape;985;p15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986" name="Google Shape;986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15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989" name="Google Shape;989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6"/>
          <p:cNvSpPr txBox="1">
            <a:spLocks noGrp="1"/>
          </p:cNvSpPr>
          <p:nvPr>
            <p:ph type="subTitle" idx="1"/>
          </p:nvPr>
        </p:nvSpPr>
        <p:spPr>
          <a:xfrm>
            <a:off x="921125" y="3827923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6"/>
          <p:cNvSpPr txBox="1">
            <a:spLocks noGrp="1"/>
          </p:cNvSpPr>
          <p:nvPr>
            <p:ph type="title" idx="2"/>
          </p:nvPr>
        </p:nvSpPr>
        <p:spPr>
          <a:xfrm>
            <a:off x="921125" y="3410429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5" name="Google Shape;995;p16"/>
          <p:cNvSpPr txBox="1">
            <a:spLocks noGrp="1"/>
          </p:cNvSpPr>
          <p:nvPr>
            <p:ph type="subTitle" idx="3"/>
          </p:nvPr>
        </p:nvSpPr>
        <p:spPr>
          <a:xfrm>
            <a:off x="3470100" y="3532334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6"/>
          <p:cNvSpPr txBox="1">
            <a:spLocks noGrp="1"/>
          </p:cNvSpPr>
          <p:nvPr>
            <p:ph type="title" idx="4"/>
          </p:nvPr>
        </p:nvSpPr>
        <p:spPr>
          <a:xfrm>
            <a:off x="3470100" y="3114840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7" name="Google Shape;997;p16"/>
          <p:cNvSpPr txBox="1">
            <a:spLocks noGrp="1"/>
          </p:cNvSpPr>
          <p:nvPr>
            <p:ph type="subTitle" idx="5"/>
          </p:nvPr>
        </p:nvSpPr>
        <p:spPr>
          <a:xfrm>
            <a:off x="6019075" y="3827923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6"/>
          <p:cNvSpPr txBox="1">
            <a:spLocks noGrp="1"/>
          </p:cNvSpPr>
          <p:nvPr>
            <p:ph type="title" idx="6"/>
          </p:nvPr>
        </p:nvSpPr>
        <p:spPr>
          <a:xfrm>
            <a:off x="6019075" y="3410429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99" name="Google Shape;999;p16"/>
          <p:cNvGrpSpPr/>
          <p:nvPr/>
        </p:nvGrpSpPr>
        <p:grpSpPr>
          <a:xfrm rot="5400000">
            <a:off x="8621990" y="2472681"/>
            <a:ext cx="819137" cy="1183093"/>
            <a:chOff x="4312241" y="155173"/>
            <a:chExt cx="711736" cy="1027883"/>
          </a:xfrm>
        </p:grpSpPr>
        <p:sp>
          <p:nvSpPr>
            <p:cNvPr id="1000" name="Google Shape;1000;p1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16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1010" name="Google Shape;1010;p1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11" name="Google Shape;1011;p1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1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6"/>
          <p:cNvGrpSpPr/>
          <p:nvPr/>
        </p:nvGrpSpPr>
        <p:grpSpPr>
          <a:xfrm>
            <a:off x="8606312" y="478147"/>
            <a:ext cx="1626382" cy="472696"/>
            <a:chOff x="7615712" y="156599"/>
            <a:chExt cx="1626382" cy="472696"/>
          </a:xfrm>
        </p:grpSpPr>
        <p:sp>
          <p:nvSpPr>
            <p:cNvPr id="1015" name="Google Shape;1015;p1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16"/>
          <p:cNvGrpSpPr/>
          <p:nvPr/>
        </p:nvGrpSpPr>
        <p:grpSpPr>
          <a:xfrm>
            <a:off x="6290966" y="178850"/>
            <a:ext cx="878357" cy="184270"/>
            <a:chOff x="919039" y="1581426"/>
            <a:chExt cx="600134" cy="125902"/>
          </a:xfrm>
        </p:grpSpPr>
        <p:sp>
          <p:nvSpPr>
            <p:cNvPr id="1018" name="Google Shape;1018;p1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16"/>
          <p:cNvGrpSpPr/>
          <p:nvPr/>
        </p:nvGrpSpPr>
        <p:grpSpPr>
          <a:xfrm rot="-5400000">
            <a:off x="2733295" y="4789128"/>
            <a:ext cx="1591472" cy="841159"/>
            <a:chOff x="661553" y="1919040"/>
            <a:chExt cx="1591472" cy="841159"/>
          </a:xfrm>
        </p:grpSpPr>
        <p:sp>
          <p:nvSpPr>
            <p:cNvPr id="1023" name="Google Shape;1023;p1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6"/>
          <p:cNvGrpSpPr/>
          <p:nvPr/>
        </p:nvGrpSpPr>
        <p:grpSpPr>
          <a:xfrm rot="5400000">
            <a:off x="47169" y="67009"/>
            <a:ext cx="399902" cy="651901"/>
            <a:chOff x="8772496" y="3715501"/>
            <a:chExt cx="399902" cy="651901"/>
          </a:xfrm>
        </p:grpSpPr>
        <p:sp>
          <p:nvSpPr>
            <p:cNvPr id="1034" name="Google Shape;1034;p1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1037" name="Google Shape;1037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16"/>
          <p:cNvGrpSpPr/>
          <p:nvPr/>
        </p:nvGrpSpPr>
        <p:grpSpPr>
          <a:xfrm>
            <a:off x="8191967" y="4097179"/>
            <a:ext cx="3434729" cy="881687"/>
            <a:chOff x="8191967" y="4055311"/>
            <a:chExt cx="3434729" cy="881687"/>
          </a:xfrm>
        </p:grpSpPr>
        <p:grpSp>
          <p:nvGrpSpPr>
            <p:cNvPr id="1040" name="Google Shape;1040;p16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041" name="Google Shape;1041;p16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6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045" name="Google Shape;1045;p16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7" name="Google Shape;1047;p16"/>
          <p:cNvGrpSpPr/>
          <p:nvPr/>
        </p:nvGrpSpPr>
        <p:grpSpPr>
          <a:xfrm flipH="1">
            <a:off x="-257007" y="1805822"/>
            <a:ext cx="1178127" cy="1094369"/>
            <a:chOff x="7825118" y="4065849"/>
            <a:chExt cx="1178127" cy="1094369"/>
          </a:xfrm>
        </p:grpSpPr>
        <p:sp>
          <p:nvSpPr>
            <p:cNvPr id="1048" name="Google Shape;1048;p16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16"/>
          <p:cNvGrpSpPr/>
          <p:nvPr/>
        </p:nvGrpSpPr>
        <p:grpSpPr>
          <a:xfrm>
            <a:off x="-189430" y="4429735"/>
            <a:ext cx="1468333" cy="494947"/>
            <a:chOff x="-21957" y="3648039"/>
            <a:chExt cx="1468333" cy="494947"/>
          </a:xfrm>
        </p:grpSpPr>
        <p:sp>
          <p:nvSpPr>
            <p:cNvPr id="1051" name="Google Shape;1051;p1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295075" y="3927225"/>
            <a:ext cx="280875" cy="265900"/>
            <a:chOff x="4730850" y="1621700"/>
            <a:chExt cx="280875" cy="265900"/>
          </a:xfrm>
        </p:grpSpPr>
        <p:sp>
          <p:nvSpPr>
            <p:cNvPr id="1055" name="Google Shape;1055;p1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>
            <a:off x="2892560" y="-302311"/>
            <a:ext cx="577529" cy="690571"/>
            <a:chOff x="2892560" y="-302311"/>
            <a:chExt cx="577529" cy="690571"/>
          </a:xfrm>
        </p:grpSpPr>
        <p:grpSp>
          <p:nvGrpSpPr>
            <p:cNvPr id="1059" name="Google Shape;1059;p16"/>
            <p:cNvGrpSpPr/>
            <p:nvPr/>
          </p:nvGrpSpPr>
          <p:grpSpPr>
            <a:xfrm rot="10800000">
              <a:off x="2892560" y="-302311"/>
              <a:ext cx="184279" cy="603321"/>
              <a:chOff x="3638102" y="4583399"/>
              <a:chExt cx="182798" cy="598473"/>
            </a:xfrm>
          </p:grpSpPr>
          <p:sp>
            <p:nvSpPr>
              <p:cNvPr id="1060" name="Google Shape;1060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16"/>
            <p:cNvGrpSpPr/>
            <p:nvPr/>
          </p:nvGrpSpPr>
          <p:grpSpPr>
            <a:xfrm rot="10800000">
              <a:off x="3285810" y="-215061"/>
              <a:ext cx="184279" cy="603321"/>
              <a:chOff x="3638102" y="4583399"/>
              <a:chExt cx="182798" cy="598473"/>
            </a:xfrm>
          </p:grpSpPr>
          <p:sp>
            <p:nvSpPr>
              <p:cNvPr id="1063" name="Google Shape;1063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5" name="Google Shape;1065;p16"/>
          <p:cNvGrpSpPr/>
          <p:nvPr/>
        </p:nvGrpSpPr>
        <p:grpSpPr>
          <a:xfrm>
            <a:off x="4151810" y="4813527"/>
            <a:ext cx="184279" cy="603321"/>
            <a:chOff x="3638102" y="4583399"/>
            <a:chExt cx="182798" cy="598473"/>
          </a:xfrm>
        </p:grpSpPr>
        <p:sp>
          <p:nvSpPr>
            <p:cNvPr id="1066" name="Google Shape;1066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16"/>
          <p:cNvGrpSpPr/>
          <p:nvPr/>
        </p:nvGrpSpPr>
        <p:grpSpPr>
          <a:xfrm>
            <a:off x="7229545" y="4679545"/>
            <a:ext cx="184279" cy="603321"/>
            <a:chOff x="3638102" y="4583399"/>
            <a:chExt cx="182798" cy="598473"/>
          </a:xfrm>
        </p:grpSpPr>
        <p:sp>
          <p:nvSpPr>
            <p:cNvPr id="1069" name="Google Shape;1069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"/>
          <p:cNvSpPr txBox="1">
            <a:spLocks noGrp="1"/>
          </p:cNvSpPr>
          <p:nvPr>
            <p:ph type="title"/>
          </p:nvPr>
        </p:nvSpPr>
        <p:spPr>
          <a:xfrm>
            <a:off x="3546140" y="1594275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3" name="Google Shape;1073;p17"/>
          <p:cNvSpPr txBox="1">
            <a:spLocks noGrp="1"/>
          </p:cNvSpPr>
          <p:nvPr>
            <p:ph type="subTitle" idx="1"/>
          </p:nvPr>
        </p:nvSpPr>
        <p:spPr>
          <a:xfrm>
            <a:off x="3546149" y="1838152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7"/>
          <p:cNvSpPr txBox="1">
            <a:spLocks noGrp="1"/>
          </p:cNvSpPr>
          <p:nvPr>
            <p:ph type="title" idx="2"/>
          </p:nvPr>
        </p:nvSpPr>
        <p:spPr>
          <a:xfrm>
            <a:off x="3546140" y="2650049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5" name="Google Shape;1075;p17"/>
          <p:cNvSpPr txBox="1">
            <a:spLocks noGrp="1"/>
          </p:cNvSpPr>
          <p:nvPr>
            <p:ph type="subTitle" idx="3"/>
          </p:nvPr>
        </p:nvSpPr>
        <p:spPr>
          <a:xfrm>
            <a:off x="3546149" y="2899101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7"/>
          <p:cNvSpPr txBox="1">
            <a:spLocks noGrp="1"/>
          </p:cNvSpPr>
          <p:nvPr>
            <p:ph type="title" idx="4"/>
          </p:nvPr>
        </p:nvSpPr>
        <p:spPr>
          <a:xfrm>
            <a:off x="3546140" y="3705823"/>
            <a:ext cx="29928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7" name="Google Shape;1077;p17"/>
          <p:cNvSpPr txBox="1">
            <a:spLocks noGrp="1"/>
          </p:cNvSpPr>
          <p:nvPr>
            <p:ph type="subTitle" idx="5"/>
          </p:nvPr>
        </p:nvSpPr>
        <p:spPr>
          <a:xfrm>
            <a:off x="3546149" y="3960051"/>
            <a:ext cx="2992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7"/>
          <p:cNvSpPr txBox="1">
            <a:spLocks noGrp="1"/>
          </p:cNvSpPr>
          <p:nvPr>
            <p:ph type="title" idx="7" hasCustomPrompt="1"/>
          </p:nvPr>
        </p:nvSpPr>
        <p:spPr>
          <a:xfrm>
            <a:off x="2605051" y="1594272"/>
            <a:ext cx="617400" cy="49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0" name="Google Shape;1080;p17"/>
          <p:cNvSpPr txBox="1">
            <a:spLocks noGrp="1"/>
          </p:cNvSpPr>
          <p:nvPr>
            <p:ph type="title" idx="8" hasCustomPrompt="1"/>
          </p:nvPr>
        </p:nvSpPr>
        <p:spPr>
          <a:xfrm>
            <a:off x="2605051" y="2650047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1" name="Google Shape;1081;p17"/>
          <p:cNvSpPr txBox="1">
            <a:spLocks noGrp="1"/>
          </p:cNvSpPr>
          <p:nvPr>
            <p:ph type="title" idx="9" hasCustomPrompt="1"/>
          </p:nvPr>
        </p:nvSpPr>
        <p:spPr>
          <a:xfrm>
            <a:off x="2605051" y="3705822"/>
            <a:ext cx="617400" cy="49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082" name="Google Shape;1082;p17"/>
          <p:cNvGrpSpPr/>
          <p:nvPr/>
        </p:nvGrpSpPr>
        <p:grpSpPr>
          <a:xfrm flipH="1">
            <a:off x="3480432" y="-747944"/>
            <a:ext cx="819137" cy="1183093"/>
            <a:chOff x="4312241" y="155173"/>
            <a:chExt cx="711736" cy="1027883"/>
          </a:xfrm>
        </p:grpSpPr>
        <p:sp>
          <p:nvSpPr>
            <p:cNvPr id="1083" name="Google Shape;1083;p1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17"/>
          <p:cNvGrpSpPr/>
          <p:nvPr/>
        </p:nvGrpSpPr>
        <p:grpSpPr>
          <a:xfrm>
            <a:off x="8650336" y="205599"/>
            <a:ext cx="878375" cy="275404"/>
            <a:chOff x="8363724" y="112839"/>
            <a:chExt cx="878375" cy="275404"/>
          </a:xfrm>
        </p:grpSpPr>
        <p:grpSp>
          <p:nvGrpSpPr>
            <p:cNvPr id="1093" name="Google Shape;1093;p1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94" name="Google Shape;1094;p1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1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17"/>
          <p:cNvGrpSpPr/>
          <p:nvPr/>
        </p:nvGrpSpPr>
        <p:grpSpPr>
          <a:xfrm flipH="1">
            <a:off x="8260227" y="2452440"/>
            <a:ext cx="1591472" cy="841159"/>
            <a:chOff x="661553" y="1919040"/>
            <a:chExt cx="1591472" cy="841159"/>
          </a:xfrm>
        </p:grpSpPr>
        <p:sp>
          <p:nvSpPr>
            <p:cNvPr id="1098" name="Google Shape;1098;p1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17"/>
          <p:cNvGrpSpPr/>
          <p:nvPr/>
        </p:nvGrpSpPr>
        <p:grpSpPr>
          <a:xfrm flipH="1">
            <a:off x="2565008" y="4667972"/>
            <a:ext cx="182798" cy="598473"/>
            <a:chOff x="3638102" y="4583399"/>
            <a:chExt cx="182798" cy="598473"/>
          </a:xfrm>
        </p:grpSpPr>
        <p:sp>
          <p:nvSpPr>
            <p:cNvPr id="1109" name="Google Shape;110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17"/>
          <p:cNvGrpSpPr/>
          <p:nvPr/>
        </p:nvGrpSpPr>
        <p:grpSpPr>
          <a:xfrm flipH="1">
            <a:off x="-44137" y="3148606"/>
            <a:ext cx="399902" cy="651901"/>
            <a:chOff x="8772496" y="3715501"/>
            <a:chExt cx="399902" cy="651901"/>
          </a:xfrm>
        </p:grpSpPr>
        <p:sp>
          <p:nvSpPr>
            <p:cNvPr id="1112" name="Google Shape;1112;p1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7"/>
          <p:cNvGrpSpPr/>
          <p:nvPr/>
        </p:nvGrpSpPr>
        <p:grpSpPr>
          <a:xfrm rot="-5400000" flipH="1">
            <a:off x="8961521" y="867164"/>
            <a:ext cx="184279" cy="603321"/>
            <a:chOff x="3638102" y="4583399"/>
            <a:chExt cx="182798" cy="598473"/>
          </a:xfrm>
        </p:grpSpPr>
        <p:sp>
          <p:nvSpPr>
            <p:cNvPr id="1115" name="Google Shape;1115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17"/>
          <p:cNvGrpSpPr/>
          <p:nvPr/>
        </p:nvGrpSpPr>
        <p:grpSpPr>
          <a:xfrm flipH="1">
            <a:off x="-171410" y="4218249"/>
            <a:ext cx="1178127" cy="1094369"/>
            <a:chOff x="7825118" y="4065849"/>
            <a:chExt cx="1178127" cy="1094369"/>
          </a:xfrm>
        </p:grpSpPr>
        <p:sp>
          <p:nvSpPr>
            <p:cNvPr id="1118" name="Google Shape;1118;p1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17"/>
          <p:cNvGrpSpPr/>
          <p:nvPr/>
        </p:nvGrpSpPr>
        <p:grpSpPr>
          <a:xfrm flipH="1">
            <a:off x="717317" y="4712345"/>
            <a:ext cx="882614" cy="184274"/>
            <a:chOff x="7460504" y="4636145"/>
            <a:chExt cx="882614" cy="184274"/>
          </a:xfrm>
        </p:grpSpPr>
        <p:sp>
          <p:nvSpPr>
            <p:cNvPr id="1121" name="Google Shape;1121;p1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17"/>
          <p:cNvGrpSpPr/>
          <p:nvPr/>
        </p:nvGrpSpPr>
        <p:grpSpPr>
          <a:xfrm rot="-5400000" flipH="1">
            <a:off x="-431333" y="-70699"/>
            <a:ext cx="1468333" cy="494947"/>
            <a:chOff x="-21957" y="3648039"/>
            <a:chExt cx="1468333" cy="494947"/>
          </a:xfrm>
        </p:grpSpPr>
        <p:sp>
          <p:nvSpPr>
            <p:cNvPr id="1125" name="Google Shape;1125;p1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7"/>
          <p:cNvGrpSpPr/>
          <p:nvPr/>
        </p:nvGrpSpPr>
        <p:grpSpPr>
          <a:xfrm rot="10800000" flipH="1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1129" name="Google Shape;112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17"/>
          <p:cNvGrpSpPr/>
          <p:nvPr/>
        </p:nvGrpSpPr>
        <p:grpSpPr>
          <a:xfrm flipH="1">
            <a:off x="6385095" y="3899036"/>
            <a:ext cx="3434729" cy="1094377"/>
            <a:chOff x="1035175" y="739350"/>
            <a:chExt cx="2659900" cy="847500"/>
          </a:xfrm>
        </p:grpSpPr>
        <p:sp>
          <p:nvSpPr>
            <p:cNvPr id="1132" name="Google Shape;1132;p1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74673" y="112839"/>
            <a:ext cx="878375" cy="275404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2811341" y="178850"/>
            <a:ext cx="878357" cy="184270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2459271" y="4020979"/>
            <a:ext cx="3434729" cy="881687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0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20"/>
          <p:cNvSpPr txBox="1">
            <a:spLocks noGrp="1"/>
          </p:cNvSpPr>
          <p:nvPr>
            <p:ph type="subTitle" idx="1"/>
          </p:nvPr>
        </p:nvSpPr>
        <p:spPr>
          <a:xfrm>
            <a:off x="3470550" y="364941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6" name="Google Shape;1316;p20"/>
          <p:cNvSpPr txBox="1">
            <a:spLocks noGrp="1"/>
          </p:cNvSpPr>
          <p:nvPr>
            <p:ph type="subTitle" idx="2"/>
          </p:nvPr>
        </p:nvSpPr>
        <p:spPr>
          <a:xfrm>
            <a:off x="3470550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7" name="Google Shape;1317;p20"/>
          <p:cNvSpPr txBox="1">
            <a:spLocks noGrp="1"/>
          </p:cNvSpPr>
          <p:nvPr>
            <p:ph type="subTitle" idx="3"/>
          </p:nvPr>
        </p:nvSpPr>
        <p:spPr>
          <a:xfrm>
            <a:off x="954912" y="364926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0"/>
          <p:cNvSpPr txBox="1">
            <a:spLocks noGrp="1"/>
          </p:cNvSpPr>
          <p:nvPr>
            <p:ph type="subTitle" idx="4"/>
          </p:nvPr>
        </p:nvSpPr>
        <p:spPr>
          <a:xfrm>
            <a:off x="954912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9" name="Google Shape;1319;p20"/>
          <p:cNvSpPr txBox="1">
            <a:spLocks noGrp="1"/>
          </p:cNvSpPr>
          <p:nvPr>
            <p:ph type="subTitle" idx="5"/>
          </p:nvPr>
        </p:nvSpPr>
        <p:spPr>
          <a:xfrm>
            <a:off x="5986188" y="3649267"/>
            <a:ext cx="220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0"/>
          <p:cNvSpPr txBox="1">
            <a:spLocks noGrp="1"/>
          </p:cNvSpPr>
          <p:nvPr>
            <p:ph type="subTitle" idx="6"/>
          </p:nvPr>
        </p:nvSpPr>
        <p:spPr>
          <a:xfrm>
            <a:off x="5986188" y="1640101"/>
            <a:ext cx="22029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sz="20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21" name="Google Shape;1321;p20"/>
          <p:cNvSpPr txBox="1">
            <a:spLocks noGrp="1"/>
          </p:cNvSpPr>
          <p:nvPr>
            <p:ph type="title" idx="7" hasCustomPrompt="1"/>
          </p:nvPr>
        </p:nvSpPr>
        <p:spPr>
          <a:xfrm>
            <a:off x="4023225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2" name="Google Shape;1322;p20"/>
          <p:cNvSpPr txBox="1">
            <a:spLocks noGrp="1"/>
          </p:cNvSpPr>
          <p:nvPr>
            <p:ph type="title" idx="8" hasCustomPrompt="1"/>
          </p:nvPr>
        </p:nvSpPr>
        <p:spPr>
          <a:xfrm>
            <a:off x="6538876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3" name="Google Shape;1323;p20"/>
          <p:cNvSpPr txBox="1">
            <a:spLocks noGrp="1"/>
          </p:cNvSpPr>
          <p:nvPr>
            <p:ph type="title" idx="9" hasCustomPrompt="1"/>
          </p:nvPr>
        </p:nvSpPr>
        <p:spPr>
          <a:xfrm>
            <a:off x="1507724" y="2660200"/>
            <a:ext cx="1097400" cy="4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grpSp>
        <p:nvGrpSpPr>
          <p:cNvPr id="1324" name="Google Shape;1324;p20"/>
          <p:cNvGrpSpPr/>
          <p:nvPr/>
        </p:nvGrpSpPr>
        <p:grpSpPr>
          <a:xfrm rot="5400000">
            <a:off x="8311521" y="3244896"/>
            <a:ext cx="878357" cy="184270"/>
            <a:chOff x="919039" y="1581426"/>
            <a:chExt cx="600134" cy="125902"/>
          </a:xfrm>
        </p:grpSpPr>
        <p:sp>
          <p:nvSpPr>
            <p:cNvPr id="1325" name="Google Shape;1325;p2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20"/>
          <p:cNvGrpSpPr/>
          <p:nvPr/>
        </p:nvGrpSpPr>
        <p:grpSpPr>
          <a:xfrm>
            <a:off x="-773679" y="2325160"/>
            <a:ext cx="1480613" cy="764959"/>
            <a:chOff x="-740185" y="1995240"/>
            <a:chExt cx="1480613" cy="764959"/>
          </a:xfrm>
        </p:grpSpPr>
        <p:sp>
          <p:nvSpPr>
            <p:cNvPr id="1330" name="Google Shape;1330;p20"/>
            <p:cNvSpPr/>
            <p:nvPr/>
          </p:nvSpPr>
          <p:spPr>
            <a:xfrm>
              <a:off x="-740185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641708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79086" y="20281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-348481" y="20281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-448622" y="21532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69788" y="19952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70498" y="20281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20"/>
          <p:cNvGrpSpPr/>
          <p:nvPr/>
        </p:nvGrpSpPr>
        <p:grpSpPr>
          <a:xfrm>
            <a:off x="3211553" y="4591772"/>
            <a:ext cx="574994" cy="750873"/>
            <a:chOff x="3287753" y="4591772"/>
            <a:chExt cx="574994" cy="750873"/>
          </a:xfrm>
        </p:grpSpPr>
        <p:grpSp>
          <p:nvGrpSpPr>
            <p:cNvPr id="1338" name="Google Shape;1338;p20"/>
            <p:cNvGrpSpPr/>
            <p:nvPr/>
          </p:nvGrpSpPr>
          <p:grpSpPr>
            <a:xfrm>
              <a:off x="3287753" y="4591772"/>
              <a:ext cx="182798" cy="598473"/>
              <a:chOff x="3638102" y="4583399"/>
              <a:chExt cx="182798" cy="598473"/>
            </a:xfrm>
          </p:grpSpPr>
          <p:sp>
            <p:nvSpPr>
              <p:cNvPr id="1339" name="Google Shape;1339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20"/>
            <p:cNvGrpSpPr/>
            <p:nvPr/>
          </p:nvGrpSpPr>
          <p:grpSpPr>
            <a:xfrm>
              <a:off x="3679949" y="4744172"/>
              <a:ext cx="182798" cy="598473"/>
              <a:chOff x="3638102" y="4583399"/>
              <a:chExt cx="182798" cy="598473"/>
            </a:xfrm>
          </p:grpSpPr>
          <p:sp>
            <p:nvSpPr>
              <p:cNvPr id="1342" name="Google Shape;1342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4" name="Google Shape;1344;p20"/>
          <p:cNvGrpSpPr/>
          <p:nvPr/>
        </p:nvGrpSpPr>
        <p:grpSpPr>
          <a:xfrm flipH="1">
            <a:off x="-62554" y="3606644"/>
            <a:ext cx="399902" cy="651901"/>
            <a:chOff x="8772496" y="3715501"/>
            <a:chExt cx="399902" cy="651901"/>
          </a:xfrm>
        </p:grpSpPr>
        <p:sp>
          <p:nvSpPr>
            <p:cNvPr id="1345" name="Google Shape;1345;p2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20"/>
          <p:cNvGrpSpPr/>
          <p:nvPr/>
        </p:nvGrpSpPr>
        <p:grpSpPr>
          <a:xfrm rot="10800000">
            <a:off x="1508060" y="-251561"/>
            <a:ext cx="184279" cy="603321"/>
            <a:chOff x="3638102" y="4583399"/>
            <a:chExt cx="182798" cy="598473"/>
          </a:xfrm>
        </p:grpSpPr>
        <p:sp>
          <p:nvSpPr>
            <p:cNvPr id="1348" name="Google Shape;1348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20"/>
          <p:cNvGrpSpPr/>
          <p:nvPr/>
        </p:nvGrpSpPr>
        <p:grpSpPr>
          <a:xfrm>
            <a:off x="-78583" y="-177539"/>
            <a:ext cx="922020" cy="547899"/>
            <a:chOff x="5990" y="-634739"/>
            <a:chExt cx="922020" cy="547899"/>
          </a:xfrm>
        </p:grpSpPr>
        <p:sp>
          <p:nvSpPr>
            <p:cNvPr id="1351" name="Google Shape;1351;p20"/>
            <p:cNvSpPr/>
            <p:nvPr/>
          </p:nvSpPr>
          <p:spPr>
            <a:xfrm>
              <a:off x="5990" y="-634739"/>
              <a:ext cx="824011" cy="51213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819961" y="-185044"/>
              <a:ext cx="108050" cy="98203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20"/>
          <p:cNvGrpSpPr/>
          <p:nvPr/>
        </p:nvGrpSpPr>
        <p:grpSpPr>
          <a:xfrm rot="10800000" flipH="1">
            <a:off x="8129918" y="3837249"/>
            <a:ext cx="1178127" cy="1094369"/>
            <a:chOff x="7825118" y="4065849"/>
            <a:chExt cx="1178127" cy="1094369"/>
          </a:xfrm>
        </p:grpSpPr>
        <p:sp>
          <p:nvSpPr>
            <p:cNvPr id="1354" name="Google Shape;1354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20"/>
          <p:cNvGrpSpPr/>
          <p:nvPr/>
        </p:nvGrpSpPr>
        <p:grpSpPr>
          <a:xfrm>
            <a:off x="5749654" y="4616445"/>
            <a:ext cx="793250" cy="225666"/>
            <a:chOff x="5021550" y="4713050"/>
            <a:chExt cx="793250" cy="225666"/>
          </a:xfrm>
        </p:grpSpPr>
        <p:sp>
          <p:nvSpPr>
            <p:cNvPr id="1357" name="Google Shape;1357;p20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0"/>
          <p:cNvGrpSpPr/>
          <p:nvPr/>
        </p:nvGrpSpPr>
        <p:grpSpPr>
          <a:xfrm rot="10800000">
            <a:off x="7794407" y="-327761"/>
            <a:ext cx="184279" cy="603321"/>
            <a:chOff x="3638102" y="4583399"/>
            <a:chExt cx="182798" cy="598473"/>
          </a:xfrm>
        </p:grpSpPr>
        <p:sp>
          <p:nvSpPr>
            <p:cNvPr id="1365" name="Google Shape;1365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0"/>
          <p:cNvGrpSpPr/>
          <p:nvPr/>
        </p:nvGrpSpPr>
        <p:grpSpPr>
          <a:xfrm>
            <a:off x="8341565" y="220697"/>
            <a:ext cx="1178127" cy="1094369"/>
            <a:chOff x="7825118" y="4065849"/>
            <a:chExt cx="1178127" cy="1094369"/>
          </a:xfrm>
        </p:grpSpPr>
        <p:sp>
          <p:nvSpPr>
            <p:cNvPr id="1368" name="Google Shape;1368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20"/>
          <p:cNvGrpSpPr/>
          <p:nvPr/>
        </p:nvGrpSpPr>
        <p:grpSpPr>
          <a:xfrm>
            <a:off x="4913265" y="-764692"/>
            <a:ext cx="819137" cy="1183093"/>
            <a:chOff x="4312241" y="155173"/>
            <a:chExt cx="711736" cy="1027883"/>
          </a:xfrm>
        </p:grpSpPr>
        <p:sp>
          <p:nvSpPr>
            <p:cNvPr id="1371" name="Google Shape;1371;p20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1"/>
          <p:cNvSpPr txBox="1">
            <a:spLocks noGrp="1"/>
          </p:cNvSpPr>
          <p:nvPr>
            <p:ph type="title"/>
          </p:nvPr>
        </p:nvSpPr>
        <p:spPr>
          <a:xfrm>
            <a:off x="4823200" y="1623450"/>
            <a:ext cx="36009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21"/>
          <p:cNvSpPr txBox="1">
            <a:spLocks noGrp="1"/>
          </p:cNvSpPr>
          <p:nvPr>
            <p:ph type="subTitle" idx="1"/>
          </p:nvPr>
        </p:nvSpPr>
        <p:spPr>
          <a:xfrm>
            <a:off x="4823200" y="2728350"/>
            <a:ext cx="36009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83" name="Google Shape;1383;p21"/>
          <p:cNvGrpSpPr/>
          <p:nvPr/>
        </p:nvGrpSpPr>
        <p:grpSpPr>
          <a:xfrm rot="5400000">
            <a:off x="-437017" y="2013232"/>
            <a:ext cx="819137" cy="1183093"/>
            <a:chOff x="4312241" y="155173"/>
            <a:chExt cx="711736" cy="1027883"/>
          </a:xfrm>
        </p:grpSpPr>
        <p:sp>
          <p:nvSpPr>
            <p:cNvPr id="1384" name="Google Shape;1384;p2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1"/>
          <p:cNvGrpSpPr/>
          <p:nvPr/>
        </p:nvGrpSpPr>
        <p:grpSpPr>
          <a:xfrm rot="10800000">
            <a:off x="5231778" y="-194300"/>
            <a:ext cx="562123" cy="750873"/>
            <a:chOff x="7685903" y="4591772"/>
            <a:chExt cx="562123" cy="750873"/>
          </a:xfrm>
        </p:grpSpPr>
        <p:grpSp>
          <p:nvGrpSpPr>
            <p:cNvPr id="1394" name="Google Shape;1394;p21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1395" name="Google Shape;1395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7" name="Google Shape;1397;p21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1398" name="Google Shape;1398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0" name="Google Shape;1400;p21"/>
          <p:cNvGrpSpPr/>
          <p:nvPr/>
        </p:nvGrpSpPr>
        <p:grpSpPr>
          <a:xfrm flipH="1">
            <a:off x="-29854" y="4371703"/>
            <a:ext cx="399902" cy="651901"/>
            <a:chOff x="8772496" y="3715501"/>
            <a:chExt cx="399902" cy="651901"/>
          </a:xfrm>
        </p:grpSpPr>
        <p:sp>
          <p:nvSpPr>
            <p:cNvPr id="1401" name="Google Shape;1401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1"/>
          <p:cNvGrpSpPr/>
          <p:nvPr/>
        </p:nvGrpSpPr>
        <p:grpSpPr>
          <a:xfrm rot="5400000">
            <a:off x="67035" y="3592664"/>
            <a:ext cx="184279" cy="603321"/>
            <a:chOff x="3638102" y="4583399"/>
            <a:chExt cx="182798" cy="598473"/>
          </a:xfrm>
        </p:grpSpPr>
        <p:sp>
          <p:nvSpPr>
            <p:cNvPr id="1404" name="Google Shape;1404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21"/>
          <p:cNvGrpSpPr/>
          <p:nvPr/>
        </p:nvGrpSpPr>
        <p:grpSpPr>
          <a:xfrm rot="-5400000">
            <a:off x="3696168" y="-390063"/>
            <a:ext cx="1178127" cy="1094369"/>
            <a:chOff x="7825118" y="4065849"/>
            <a:chExt cx="1178127" cy="1094369"/>
          </a:xfrm>
        </p:grpSpPr>
        <p:sp>
          <p:nvSpPr>
            <p:cNvPr id="1407" name="Google Shape;1407;p2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21"/>
          <p:cNvGrpSpPr/>
          <p:nvPr/>
        </p:nvGrpSpPr>
        <p:grpSpPr>
          <a:xfrm flipH="1">
            <a:off x="7701018" y="-56867"/>
            <a:ext cx="1468333" cy="494947"/>
            <a:chOff x="-21957" y="3648039"/>
            <a:chExt cx="1468333" cy="494947"/>
          </a:xfrm>
        </p:grpSpPr>
        <p:sp>
          <p:nvSpPr>
            <p:cNvPr id="1410" name="Google Shape;1410;p2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21"/>
          <p:cNvGrpSpPr/>
          <p:nvPr/>
        </p:nvGrpSpPr>
        <p:grpSpPr>
          <a:xfrm>
            <a:off x="8550430" y="3443850"/>
            <a:ext cx="1239039" cy="568423"/>
            <a:chOff x="208301" y="226025"/>
            <a:chExt cx="1239039" cy="568423"/>
          </a:xfrm>
        </p:grpSpPr>
        <p:sp>
          <p:nvSpPr>
            <p:cNvPr id="1414" name="Google Shape;1414;p21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 rot="10800000" flipH="1">
            <a:off x="8811923" y="675103"/>
            <a:ext cx="399902" cy="651901"/>
            <a:chOff x="8772496" y="3715501"/>
            <a:chExt cx="399902" cy="651901"/>
          </a:xfrm>
        </p:grpSpPr>
        <p:sp>
          <p:nvSpPr>
            <p:cNvPr id="1418" name="Google Shape;1418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21"/>
          <p:cNvGrpSpPr/>
          <p:nvPr/>
        </p:nvGrpSpPr>
        <p:grpSpPr>
          <a:xfrm>
            <a:off x="2124375" y="4537679"/>
            <a:ext cx="878357" cy="184270"/>
            <a:chOff x="919039" y="1581426"/>
            <a:chExt cx="600134" cy="125902"/>
          </a:xfrm>
        </p:grpSpPr>
        <p:sp>
          <p:nvSpPr>
            <p:cNvPr id="1421" name="Google Shape;1421;p2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21"/>
          <p:cNvGrpSpPr/>
          <p:nvPr/>
        </p:nvGrpSpPr>
        <p:grpSpPr>
          <a:xfrm>
            <a:off x="6044250" y="4813527"/>
            <a:ext cx="184279" cy="603321"/>
            <a:chOff x="3638102" y="4583399"/>
            <a:chExt cx="182798" cy="598473"/>
          </a:xfrm>
        </p:grpSpPr>
        <p:sp>
          <p:nvSpPr>
            <p:cNvPr id="1426" name="Google Shape;1426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1"/>
          <p:cNvGrpSpPr/>
          <p:nvPr/>
        </p:nvGrpSpPr>
        <p:grpSpPr>
          <a:xfrm rot="5400000">
            <a:off x="67035" y="1099914"/>
            <a:ext cx="184279" cy="603321"/>
            <a:chOff x="3638102" y="4583399"/>
            <a:chExt cx="182798" cy="598473"/>
          </a:xfrm>
        </p:grpSpPr>
        <p:sp>
          <p:nvSpPr>
            <p:cNvPr id="1429" name="Google Shape;1429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22"/>
          <p:cNvSpPr txBox="1">
            <a:spLocks noGrp="1"/>
          </p:cNvSpPr>
          <p:nvPr>
            <p:ph type="body" idx="1"/>
          </p:nvPr>
        </p:nvSpPr>
        <p:spPr>
          <a:xfrm>
            <a:off x="720000" y="1364320"/>
            <a:ext cx="77040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4" name="Google Shape;1434;p22"/>
          <p:cNvGrpSpPr/>
          <p:nvPr/>
        </p:nvGrpSpPr>
        <p:grpSpPr>
          <a:xfrm rot="10800000" flipH="1">
            <a:off x="-723438" y="4021355"/>
            <a:ext cx="1591472" cy="841159"/>
            <a:chOff x="661553" y="1919040"/>
            <a:chExt cx="1591472" cy="841159"/>
          </a:xfrm>
        </p:grpSpPr>
        <p:sp>
          <p:nvSpPr>
            <p:cNvPr id="1435" name="Google Shape;1435;p2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2"/>
          <p:cNvGrpSpPr/>
          <p:nvPr/>
        </p:nvGrpSpPr>
        <p:grpSpPr>
          <a:xfrm rot="-5400000" flipH="1">
            <a:off x="7970880" y="384772"/>
            <a:ext cx="1468333" cy="494947"/>
            <a:chOff x="-21957" y="3648039"/>
            <a:chExt cx="1468333" cy="494947"/>
          </a:xfrm>
        </p:grpSpPr>
        <p:sp>
          <p:nvSpPr>
            <p:cNvPr id="1445" name="Google Shape;1445;p22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2"/>
          <p:cNvGrpSpPr/>
          <p:nvPr/>
        </p:nvGrpSpPr>
        <p:grpSpPr>
          <a:xfrm>
            <a:off x="7780589" y="4378505"/>
            <a:ext cx="1239039" cy="568423"/>
            <a:chOff x="208301" y="226025"/>
            <a:chExt cx="1239039" cy="568423"/>
          </a:xfrm>
        </p:grpSpPr>
        <p:sp>
          <p:nvSpPr>
            <p:cNvPr id="1449" name="Google Shape;1449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2"/>
          <p:cNvGrpSpPr/>
          <p:nvPr/>
        </p:nvGrpSpPr>
        <p:grpSpPr>
          <a:xfrm>
            <a:off x="3611291" y="4617731"/>
            <a:ext cx="182798" cy="598473"/>
            <a:chOff x="3638102" y="4583399"/>
            <a:chExt cx="182798" cy="598473"/>
          </a:xfrm>
        </p:grpSpPr>
        <p:sp>
          <p:nvSpPr>
            <p:cNvPr id="1453" name="Google Shape;1453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2"/>
          <p:cNvGrpSpPr/>
          <p:nvPr/>
        </p:nvGrpSpPr>
        <p:grpSpPr>
          <a:xfrm>
            <a:off x="-226541" y="2499055"/>
            <a:ext cx="889837" cy="986391"/>
            <a:chOff x="-138609" y="2210165"/>
            <a:chExt cx="889837" cy="986391"/>
          </a:xfrm>
        </p:grpSpPr>
        <p:grpSp>
          <p:nvGrpSpPr>
            <p:cNvPr id="1456" name="Google Shape;1456;p22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57" name="Google Shape;1457;p22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22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22"/>
          <p:cNvGrpSpPr/>
          <p:nvPr/>
        </p:nvGrpSpPr>
        <p:grpSpPr>
          <a:xfrm flipH="1">
            <a:off x="-33131" y="348456"/>
            <a:ext cx="399902" cy="651901"/>
            <a:chOff x="8772496" y="3715501"/>
            <a:chExt cx="399902" cy="651901"/>
          </a:xfrm>
        </p:grpSpPr>
        <p:sp>
          <p:nvSpPr>
            <p:cNvPr id="1464" name="Google Shape;1464;p2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22"/>
          <p:cNvGrpSpPr/>
          <p:nvPr/>
        </p:nvGrpSpPr>
        <p:grpSpPr>
          <a:xfrm>
            <a:off x="7473264" y="-178428"/>
            <a:ext cx="1239039" cy="568423"/>
            <a:chOff x="208301" y="226025"/>
            <a:chExt cx="1239039" cy="568423"/>
          </a:xfrm>
        </p:grpSpPr>
        <p:sp>
          <p:nvSpPr>
            <p:cNvPr id="1467" name="Google Shape;1467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22"/>
          <p:cNvGrpSpPr/>
          <p:nvPr/>
        </p:nvGrpSpPr>
        <p:grpSpPr>
          <a:xfrm rot="10800000">
            <a:off x="8606260" y="2729164"/>
            <a:ext cx="831921" cy="487879"/>
            <a:chOff x="-294886" y="1687485"/>
            <a:chExt cx="831921" cy="487879"/>
          </a:xfrm>
        </p:grpSpPr>
        <p:grpSp>
          <p:nvGrpSpPr>
            <p:cNvPr id="1471" name="Google Shape;1471;p22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472" name="Google Shape;147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2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7" name="Google Shape;1477;p22"/>
          <p:cNvGrpSpPr/>
          <p:nvPr/>
        </p:nvGrpSpPr>
        <p:grpSpPr>
          <a:xfrm>
            <a:off x="2408660" y="4736636"/>
            <a:ext cx="507036" cy="690583"/>
            <a:chOff x="2409497" y="4753383"/>
            <a:chExt cx="507036" cy="690583"/>
          </a:xfrm>
        </p:grpSpPr>
        <p:grpSp>
          <p:nvGrpSpPr>
            <p:cNvPr id="1478" name="Google Shape;1478;p22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479" name="Google Shape;1479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22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482" name="Google Shape;148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4" name="Google Shape;1484;p22"/>
          <p:cNvGrpSpPr/>
          <p:nvPr/>
        </p:nvGrpSpPr>
        <p:grpSpPr>
          <a:xfrm rot="-5400000">
            <a:off x="9033918" y="3329861"/>
            <a:ext cx="182798" cy="598473"/>
            <a:chOff x="3638102" y="4583399"/>
            <a:chExt cx="182798" cy="598473"/>
          </a:xfrm>
        </p:grpSpPr>
        <p:sp>
          <p:nvSpPr>
            <p:cNvPr id="1485" name="Google Shape;1485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22"/>
          <p:cNvGrpSpPr/>
          <p:nvPr/>
        </p:nvGrpSpPr>
        <p:grpSpPr>
          <a:xfrm>
            <a:off x="5335840" y="4601681"/>
            <a:ext cx="1180669" cy="249201"/>
            <a:chOff x="3186414" y="611522"/>
            <a:chExt cx="803285" cy="169548"/>
          </a:xfrm>
        </p:grpSpPr>
        <p:sp>
          <p:nvSpPr>
            <p:cNvPr id="1488" name="Google Shape;1488;p2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2"/>
          <p:cNvGrpSpPr/>
          <p:nvPr/>
        </p:nvGrpSpPr>
        <p:grpSpPr>
          <a:xfrm rot="10800000">
            <a:off x="313694" y="-687376"/>
            <a:ext cx="1178127" cy="1094369"/>
            <a:chOff x="7825118" y="4065849"/>
            <a:chExt cx="1178127" cy="1094369"/>
          </a:xfrm>
        </p:grpSpPr>
        <p:sp>
          <p:nvSpPr>
            <p:cNvPr id="1496" name="Google Shape;1496;p22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5"/>
          <p:cNvSpPr txBox="1">
            <a:spLocks noGrp="1"/>
          </p:cNvSpPr>
          <p:nvPr>
            <p:ph type="title"/>
          </p:nvPr>
        </p:nvSpPr>
        <p:spPr>
          <a:xfrm>
            <a:off x="2685600" y="855095"/>
            <a:ext cx="3772800" cy="8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5"/>
          <p:cNvSpPr txBox="1">
            <a:spLocks noGrp="1"/>
          </p:cNvSpPr>
          <p:nvPr>
            <p:ph type="subTitle" idx="1"/>
          </p:nvPr>
        </p:nvSpPr>
        <p:spPr>
          <a:xfrm>
            <a:off x="2685600" y="1725956"/>
            <a:ext cx="3772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5"/>
          <p:cNvSpPr txBox="1"/>
          <p:nvPr/>
        </p:nvSpPr>
        <p:spPr>
          <a:xfrm>
            <a:off x="2685600" y="3445507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632" name="Google Shape;1632;p25"/>
          <p:cNvGrpSpPr/>
          <p:nvPr/>
        </p:nvGrpSpPr>
        <p:grpSpPr>
          <a:xfrm>
            <a:off x="2723264" y="252406"/>
            <a:ext cx="1180669" cy="249201"/>
            <a:chOff x="3186414" y="611522"/>
            <a:chExt cx="803285" cy="169548"/>
          </a:xfrm>
        </p:grpSpPr>
        <p:sp>
          <p:nvSpPr>
            <p:cNvPr id="1633" name="Google Shape;1633;p2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25"/>
          <p:cNvGrpSpPr/>
          <p:nvPr/>
        </p:nvGrpSpPr>
        <p:grpSpPr>
          <a:xfrm>
            <a:off x="4878848" y="-578797"/>
            <a:ext cx="819137" cy="1183093"/>
            <a:chOff x="4312241" y="155173"/>
            <a:chExt cx="711736" cy="1027883"/>
          </a:xfrm>
        </p:grpSpPr>
        <p:sp>
          <p:nvSpPr>
            <p:cNvPr id="1641" name="Google Shape;1641;p2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5"/>
          <p:cNvGrpSpPr/>
          <p:nvPr/>
        </p:nvGrpSpPr>
        <p:grpSpPr>
          <a:xfrm>
            <a:off x="6444294" y="359666"/>
            <a:ext cx="399883" cy="381256"/>
            <a:chOff x="6113337" y="393160"/>
            <a:chExt cx="399883" cy="381256"/>
          </a:xfrm>
        </p:grpSpPr>
        <p:sp>
          <p:nvSpPr>
            <p:cNvPr id="1651" name="Google Shape;1651;p25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25"/>
          <p:cNvGrpSpPr/>
          <p:nvPr/>
        </p:nvGrpSpPr>
        <p:grpSpPr>
          <a:xfrm>
            <a:off x="8561306" y="4223289"/>
            <a:ext cx="878375" cy="275404"/>
            <a:chOff x="8363724" y="112839"/>
            <a:chExt cx="878375" cy="275404"/>
          </a:xfrm>
        </p:grpSpPr>
        <p:grpSp>
          <p:nvGrpSpPr>
            <p:cNvPr id="1654" name="Google Shape;1654;p25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655" name="Google Shape;1655;p25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25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25"/>
          <p:cNvGrpSpPr/>
          <p:nvPr/>
        </p:nvGrpSpPr>
        <p:grpSpPr>
          <a:xfrm>
            <a:off x="7965694" y="4436197"/>
            <a:ext cx="1626382" cy="472696"/>
            <a:chOff x="7615712" y="156599"/>
            <a:chExt cx="1626382" cy="472696"/>
          </a:xfrm>
        </p:grpSpPr>
        <p:sp>
          <p:nvSpPr>
            <p:cNvPr id="1659" name="Google Shape;1659;p25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5"/>
          <p:cNvGrpSpPr/>
          <p:nvPr/>
        </p:nvGrpSpPr>
        <p:grpSpPr>
          <a:xfrm>
            <a:off x="757954" y="491658"/>
            <a:ext cx="878357" cy="184270"/>
            <a:chOff x="919039" y="1581426"/>
            <a:chExt cx="600134" cy="125902"/>
          </a:xfrm>
        </p:grpSpPr>
        <p:sp>
          <p:nvSpPr>
            <p:cNvPr id="1662" name="Google Shape;1662;p2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5"/>
          <p:cNvGrpSpPr/>
          <p:nvPr/>
        </p:nvGrpSpPr>
        <p:grpSpPr>
          <a:xfrm flipH="1">
            <a:off x="8231563" y="2757240"/>
            <a:ext cx="1591472" cy="841159"/>
            <a:chOff x="661553" y="1919040"/>
            <a:chExt cx="1591472" cy="841159"/>
          </a:xfrm>
        </p:grpSpPr>
        <p:sp>
          <p:nvSpPr>
            <p:cNvPr id="1667" name="Google Shape;1667;p2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25"/>
          <p:cNvGrpSpPr/>
          <p:nvPr/>
        </p:nvGrpSpPr>
        <p:grpSpPr>
          <a:xfrm>
            <a:off x="4298686" y="4633640"/>
            <a:ext cx="182798" cy="598473"/>
            <a:chOff x="3638102" y="4583399"/>
            <a:chExt cx="182798" cy="598473"/>
          </a:xfrm>
        </p:grpSpPr>
        <p:sp>
          <p:nvSpPr>
            <p:cNvPr id="1678" name="Google Shape;1678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25"/>
          <p:cNvGrpSpPr/>
          <p:nvPr/>
        </p:nvGrpSpPr>
        <p:grpSpPr>
          <a:xfrm>
            <a:off x="4982811" y="4744172"/>
            <a:ext cx="182798" cy="598473"/>
            <a:chOff x="3638102" y="4583399"/>
            <a:chExt cx="182798" cy="598473"/>
          </a:xfrm>
        </p:grpSpPr>
        <p:sp>
          <p:nvSpPr>
            <p:cNvPr id="1681" name="Google Shape;1681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25"/>
          <p:cNvGrpSpPr/>
          <p:nvPr/>
        </p:nvGrpSpPr>
        <p:grpSpPr>
          <a:xfrm>
            <a:off x="8844101" y="274591"/>
            <a:ext cx="399902" cy="651901"/>
            <a:chOff x="8772496" y="3715501"/>
            <a:chExt cx="399902" cy="651901"/>
          </a:xfrm>
        </p:grpSpPr>
        <p:sp>
          <p:nvSpPr>
            <p:cNvPr id="1684" name="Google Shape;168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5"/>
          <p:cNvGrpSpPr/>
          <p:nvPr/>
        </p:nvGrpSpPr>
        <p:grpSpPr>
          <a:xfrm rot="5400000">
            <a:off x="66118" y="2164489"/>
            <a:ext cx="184279" cy="603321"/>
            <a:chOff x="3638102" y="4583399"/>
            <a:chExt cx="182798" cy="598473"/>
          </a:xfrm>
        </p:grpSpPr>
        <p:sp>
          <p:nvSpPr>
            <p:cNvPr id="1687" name="Google Shape;1687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25"/>
          <p:cNvGrpSpPr/>
          <p:nvPr/>
        </p:nvGrpSpPr>
        <p:grpSpPr>
          <a:xfrm>
            <a:off x="-1041857" y="3743048"/>
            <a:ext cx="3434729" cy="1094377"/>
            <a:chOff x="1035175" y="739350"/>
            <a:chExt cx="2659900" cy="847500"/>
          </a:xfrm>
        </p:grpSpPr>
        <p:sp>
          <p:nvSpPr>
            <p:cNvPr id="1690" name="Google Shape;1690;p2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5"/>
          <p:cNvGrpSpPr/>
          <p:nvPr/>
        </p:nvGrpSpPr>
        <p:grpSpPr>
          <a:xfrm rot="10800000">
            <a:off x="7350790" y="-210951"/>
            <a:ext cx="1178127" cy="1094369"/>
            <a:chOff x="7825118" y="4065849"/>
            <a:chExt cx="1178127" cy="1094369"/>
          </a:xfrm>
        </p:grpSpPr>
        <p:sp>
          <p:nvSpPr>
            <p:cNvPr id="1696" name="Google Shape;1696;p2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25"/>
          <p:cNvGrpSpPr/>
          <p:nvPr/>
        </p:nvGrpSpPr>
        <p:grpSpPr>
          <a:xfrm>
            <a:off x="7565459" y="1145977"/>
            <a:ext cx="1794619" cy="937714"/>
            <a:chOff x="7447476" y="612577"/>
            <a:chExt cx="1794619" cy="937714"/>
          </a:xfrm>
        </p:grpSpPr>
        <p:sp>
          <p:nvSpPr>
            <p:cNvPr id="1699" name="Google Shape;1699;p25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5"/>
          <p:cNvGrpSpPr/>
          <p:nvPr/>
        </p:nvGrpSpPr>
        <p:grpSpPr>
          <a:xfrm flipH="1">
            <a:off x="-56799" y="116691"/>
            <a:ext cx="399902" cy="651901"/>
            <a:chOff x="8772496" y="3715501"/>
            <a:chExt cx="399902" cy="651901"/>
          </a:xfrm>
        </p:grpSpPr>
        <p:sp>
          <p:nvSpPr>
            <p:cNvPr id="1704" name="Google Shape;170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25"/>
          <p:cNvGrpSpPr/>
          <p:nvPr/>
        </p:nvGrpSpPr>
        <p:grpSpPr>
          <a:xfrm>
            <a:off x="6445900" y="4633646"/>
            <a:ext cx="793250" cy="225666"/>
            <a:chOff x="5021550" y="4713050"/>
            <a:chExt cx="793250" cy="225666"/>
          </a:xfrm>
        </p:grpSpPr>
        <p:sp>
          <p:nvSpPr>
            <p:cNvPr id="1707" name="Google Shape;1707;p25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0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subTitle" idx="1"/>
          </p:nvPr>
        </p:nvSpPr>
        <p:spPr>
          <a:xfrm>
            <a:off x="158192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title" idx="2"/>
          </p:nvPr>
        </p:nvSpPr>
        <p:spPr>
          <a:xfrm>
            <a:off x="158192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3"/>
          </p:nvPr>
        </p:nvSpPr>
        <p:spPr>
          <a:xfrm>
            <a:off x="496797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 idx="4"/>
          </p:nvPr>
        </p:nvSpPr>
        <p:spPr>
          <a:xfrm>
            <a:off x="496797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2" name="Google Shape;232;p5"/>
          <p:cNvGrpSpPr/>
          <p:nvPr/>
        </p:nvGrpSpPr>
        <p:grpSpPr>
          <a:xfrm>
            <a:off x="8515924" y="3778025"/>
            <a:ext cx="444699" cy="714806"/>
            <a:chOff x="8348444" y="2302425"/>
            <a:chExt cx="444699" cy="714806"/>
          </a:xfrm>
        </p:grpSpPr>
        <p:sp>
          <p:nvSpPr>
            <p:cNvPr id="233" name="Google Shape;233;p5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239" name="Google Shape;239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8784782" y="212803"/>
            <a:ext cx="399902" cy="651901"/>
            <a:chOff x="8772496" y="3715501"/>
            <a:chExt cx="399902" cy="651901"/>
          </a:xfrm>
        </p:grpSpPr>
        <p:sp>
          <p:nvSpPr>
            <p:cNvPr id="249" name="Google Shape;249;p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5"/>
          <p:cNvGrpSpPr/>
          <p:nvPr/>
        </p:nvGrpSpPr>
        <p:grpSpPr>
          <a:xfrm rot="10800000" flipH="1">
            <a:off x="7725134" y="-746828"/>
            <a:ext cx="1178127" cy="1094369"/>
            <a:chOff x="7825118" y="4065849"/>
            <a:chExt cx="1178127" cy="1094369"/>
          </a:xfrm>
        </p:grpSpPr>
        <p:sp>
          <p:nvSpPr>
            <p:cNvPr id="252" name="Google Shape;252;p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897051" y="4601676"/>
            <a:ext cx="1180669" cy="249201"/>
            <a:chOff x="3186414" y="611522"/>
            <a:chExt cx="803285" cy="169548"/>
          </a:xfrm>
        </p:grpSpPr>
        <p:sp>
          <p:nvSpPr>
            <p:cNvPr id="255" name="Google Shape;255;p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 flipH="1">
            <a:off x="8542638" y="2069727"/>
            <a:ext cx="831921" cy="487879"/>
            <a:chOff x="-294886" y="1687485"/>
            <a:chExt cx="831921" cy="487879"/>
          </a:xfrm>
        </p:grpSpPr>
        <p:grpSp>
          <p:nvGrpSpPr>
            <p:cNvPr id="263" name="Google Shape;263;p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5"/>
          <p:cNvGrpSpPr/>
          <p:nvPr/>
        </p:nvGrpSpPr>
        <p:grpSpPr>
          <a:xfrm>
            <a:off x="-663985" y="3098040"/>
            <a:ext cx="1591472" cy="841159"/>
            <a:chOff x="661553" y="1919040"/>
            <a:chExt cx="1591472" cy="841159"/>
          </a:xfrm>
        </p:grpSpPr>
        <p:sp>
          <p:nvSpPr>
            <p:cNvPr id="270" name="Google Shape;270;p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5"/>
          <p:cNvGrpSpPr/>
          <p:nvPr/>
        </p:nvGrpSpPr>
        <p:grpSpPr>
          <a:xfrm>
            <a:off x="6674821" y="4572024"/>
            <a:ext cx="881930" cy="325254"/>
            <a:chOff x="4761438" y="4276425"/>
            <a:chExt cx="881930" cy="325254"/>
          </a:xfrm>
        </p:grpSpPr>
        <p:sp>
          <p:nvSpPr>
            <p:cNvPr id="281" name="Google Shape;281;p5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 rot="10800000">
            <a:off x="4047440" y="4287131"/>
            <a:ext cx="819137" cy="1183093"/>
            <a:chOff x="4312241" y="155173"/>
            <a:chExt cx="711736" cy="1027883"/>
          </a:xfrm>
        </p:grpSpPr>
        <p:sp>
          <p:nvSpPr>
            <p:cNvPr id="300" name="Google Shape;300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4927800" y="854400"/>
            <a:ext cx="3434700" cy="3434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7" name="Google Shape;377;p7"/>
          <p:cNvGrpSpPr/>
          <p:nvPr/>
        </p:nvGrpSpPr>
        <p:grpSpPr>
          <a:xfrm>
            <a:off x="4584031" y="4476443"/>
            <a:ext cx="1180669" cy="249201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008603" y="4528068"/>
            <a:ext cx="819137" cy="1183093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7685903" y="4591772"/>
            <a:ext cx="562123" cy="750873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29854" y="2534806"/>
            <a:ext cx="399902" cy="651901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67035" y="1248164"/>
            <a:ext cx="184279" cy="603321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641322" y="51061"/>
            <a:ext cx="3434729" cy="1094377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8274988" y="1539600"/>
            <a:ext cx="881930" cy="325254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7447476" y="155377"/>
            <a:ext cx="1794619" cy="93771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2595618" y="-90361"/>
            <a:ext cx="1468333" cy="494947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52" name="Google Shape;1852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700" dirty="0" err="1"/>
              <a:t>Nesneye</a:t>
            </a:r>
            <a:r>
              <a:rPr lang="en" sz="4700" dirty="0"/>
              <a:t> </a:t>
            </a:r>
            <a:r>
              <a:rPr lang="en" sz="4700" dirty="0" err="1"/>
              <a:t>Yönelik</a:t>
            </a:r>
            <a:r>
              <a:rPr lang="en" sz="4700" dirty="0"/>
              <a:t> </a:t>
            </a:r>
            <a:r>
              <a:rPr lang="en" sz="4700" dirty="0" err="1"/>
              <a:t>Proglamlama</a:t>
            </a:r>
            <a:r>
              <a:rPr lang="en" sz="4700" dirty="0"/>
              <a:t> </a:t>
            </a:r>
            <a:r>
              <a:rPr lang="en" sz="4700" dirty="0" err="1"/>
              <a:t>Projesi</a:t>
            </a:r>
            <a:endParaRPr lang="en" sz="4700" dirty="0"/>
          </a:p>
        </p:txBody>
      </p:sp>
      <p:sp>
        <p:nvSpPr>
          <p:cNvPr id="1862" name="Google Shape;1862;p31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677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Muhammed Onal – 211141028</a:t>
            </a:r>
            <a:endParaRPr lang="en-US" dirty="0"/>
          </a:p>
          <a:p>
            <a:pPr marL="0" indent="0"/>
            <a:r>
              <a:rPr lang="en" dirty="0"/>
              <a:t>Ali Ozan  -  211141035</a:t>
            </a:r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B3E2061E-8A22-A653-4393-AA0FBBCC4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C3246E3D-8FC7-4422-C7D4-0ED53D329084}"/>
              </a:ext>
            </a:extLst>
          </p:cNvPr>
          <p:cNvSpPr/>
          <p:nvPr/>
        </p:nvSpPr>
        <p:spPr>
          <a:xfrm>
            <a:off x="2428584" y="1179798"/>
            <a:ext cx="3837629" cy="135883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BF5CBCCF-DD37-AA5E-8170-CF23F0B3B035}"/>
              </a:ext>
            </a:extLst>
          </p:cNvPr>
          <p:cNvGrpSpPr/>
          <p:nvPr/>
        </p:nvGrpSpPr>
        <p:grpSpPr>
          <a:xfrm>
            <a:off x="8227862" y="106066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54651C0F-6439-DF7B-4CBA-7F5EC91CDE42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6E59ECA4-0D44-C870-8A7C-BAA036813CD7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F2185AE0-5769-F111-8E98-753F0DD60BE0}"/>
              </a:ext>
            </a:extLst>
          </p:cNvPr>
          <p:cNvSpPr/>
          <p:nvPr/>
        </p:nvSpPr>
        <p:spPr>
          <a:xfrm>
            <a:off x="2559410" y="2680846"/>
            <a:ext cx="3555324" cy="15653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9CA97532-D832-E404-1D65-1BAEF8A66F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41084" y="663442"/>
            <a:ext cx="4088940" cy="400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Yanlış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şifre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2A758DA-118E-E1B6-EEEC-2C361022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08" y="2702880"/>
            <a:ext cx="3532284" cy="1527980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18C690A-A2B3-7DF8-DC2C-C09B0206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957" y="1213309"/>
            <a:ext cx="3793934" cy="13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4DD7D96F-B850-E5A4-22A0-7F6EDB416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02F45FBE-D0FF-9A48-502A-E65D73B5B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Firmaları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-US" dirty="0" err="1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D543E941-9299-B335-5360-64714DF983C6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A6538CE7-DD72-AE8F-B82B-03AC16A80306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D5E5AA08-01B9-80E7-B08B-88AFCD4A8322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9FE66A95-2237-FFEC-4C2E-4CD899D5CEA3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C0ED1D63-BF35-39D7-3386-67B26CA6C6A6}"/>
              </a:ext>
            </a:extLst>
          </p:cNvPr>
          <p:cNvSpPr/>
          <p:nvPr/>
        </p:nvSpPr>
        <p:spPr>
          <a:xfrm>
            <a:off x="411122" y="1572273"/>
            <a:ext cx="3520894" cy="168933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29FBC1C9-5E2E-0025-48E6-E4FADAADE7B5}"/>
              </a:ext>
            </a:extLst>
          </p:cNvPr>
          <p:cNvGrpSpPr/>
          <p:nvPr/>
        </p:nvGrpSpPr>
        <p:grpSpPr>
          <a:xfrm>
            <a:off x="6699272" y="1466914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9D5DFD23-D91E-9F71-284E-7CF5EFBE2CBC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62A548DD-496D-C24A-98A9-049B8B507EC3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15CF2AD5-BAB9-876E-A2B8-2CB2EA40C569}"/>
              </a:ext>
            </a:extLst>
          </p:cNvPr>
          <p:cNvSpPr/>
          <p:nvPr/>
        </p:nvSpPr>
        <p:spPr>
          <a:xfrm>
            <a:off x="4535562" y="1751298"/>
            <a:ext cx="4009767" cy="15791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246AE58F-1796-44B3-D121-FFE4A091D98D}"/>
              </a:ext>
            </a:extLst>
          </p:cNvPr>
          <p:cNvSpPr/>
          <p:nvPr/>
        </p:nvSpPr>
        <p:spPr>
          <a:xfrm>
            <a:off x="307840" y="3706791"/>
            <a:ext cx="6715786" cy="52568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8B9A14-7077-DB0A-81AA-52D9CB59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6" y="3704422"/>
            <a:ext cx="6672090" cy="500330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FB9B05A-0360-0A34-882D-1F91EE7CB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80" y="1608921"/>
            <a:ext cx="3490970" cy="1635469"/>
          </a:xfrm>
          <a:prstGeom prst="rect">
            <a:avLst/>
          </a:prstGeom>
        </p:spPr>
      </p:pic>
      <p:sp>
        <p:nvSpPr>
          <p:cNvPr id="13" name="Google Shape;2030;p36">
            <a:extLst>
              <a:ext uri="{FF2B5EF4-FFF2-40B4-BE49-F238E27FC236}">
                <a16:creationId xmlns:a16="http://schemas.microsoft.com/office/drawing/2014/main" id="{E46C9A69-D10D-3D47-9B7D-42B71CB63A5E}"/>
              </a:ext>
            </a:extLst>
          </p:cNvPr>
          <p:cNvSpPr txBox="1">
            <a:spLocks/>
          </p:cNvSpPr>
          <p:nvPr/>
        </p:nvSpPr>
        <p:spPr>
          <a:xfrm>
            <a:off x="413132" y="911322"/>
            <a:ext cx="4088940" cy="40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tx1"/>
                </a:solidFill>
              </a:rPr>
              <a:t>Tüm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firmalar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listelenir</a:t>
            </a:r>
          </a:p>
        </p:txBody>
      </p:sp>
      <p:sp>
        <p:nvSpPr>
          <p:cNvPr id="14" name="Google Shape;2030;p36">
            <a:extLst>
              <a:ext uri="{FF2B5EF4-FFF2-40B4-BE49-F238E27FC236}">
                <a16:creationId xmlns:a16="http://schemas.microsoft.com/office/drawing/2014/main" id="{44F8C49C-4DA4-D686-890F-3B6379E52F6E}"/>
              </a:ext>
            </a:extLst>
          </p:cNvPr>
          <p:cNvSpPr txBox="1">
            <a:spLocks/>
          </p:cNvSpPr>
          <p:nvPr/>
        </p:nvSpPr>
        <p:spPr>
          <a:xfrm>
            <a:off x="4496259" y="911321"/>
            <a:ext cx="4088940" cy="40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tx1"/>
                </a:solidFill>
              </a:rPr>
              <a:t>Kayıtlı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firma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yoksa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hata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err="1">
                <a:solidFill>
                  <a:schemeClr val="tx1"/>
                </a:solidFill>
              </a:rPr>
              <a:t>verir</a:t>
            </a:r>
            <a:r>
              <a:rPr lang="en" sz="14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65AADC4-F28C-A7BE-FDC1-846629E2E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02419"/>
            <a:ext cx="3946072" cy="15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1B3FBB97-FB4A-6099-7D3D-CBC05761B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01DECF79-B962-C9A4-D1FA-275388348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Oy Verme </a:t>
            </a:r>
            <a:r>
              <a:rPr lang="en" dirty="0" err="1"/>
              <a:t>Ekranı</a:t>
            </a:r>
            <a:endParaRPr lang="en-US" dirty="0" err="1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B7C18C03-C8D8-56F6-F9BD-A8BE210E2451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7C3ACE4C-0895-118E-2B48-5E04F3CD82E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B1B49BB7-8581-4011-DCDD-A3A62B3E6994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77C70A01-4145-6376-FA2A-13F61868AFE4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3925114-517F-9F45-0A2F-BF421A23BF38}"/>
              </a:ext>
            </a:extLst>
          </p:cNvPr>
          <p:cNvSpPr/>
          <p:nvPr/>
        </p:nvSpPr>
        <p:spPr>
          <a:xfrm>
            <a:off x="617689" y="897490"/>
            <a:ext cx="3761888" cy="144834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C906C824-298A-6F03-A847-DD3537A45D3B}"/>
              </a:ext>
            </a:extLst>
          </p:cNvPr>
          <p:cNvSpPr/>
          <p:nvPr/>
        </p:nvSpPr>
        <p:spPr>
          <a:xfrm>
            <a:off x="535062" y="3011352"/>
            <a:ext cx="3658605" cy="199230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72EFD8FA-4154-757A-B13D-2C744F8C2432}"/>
              </a:ext>
            </a:extLst>
          </p:cNvPr>
          <p:cNvSpPr/>
          <p:nvPr/>
        </p:nvSpPr>
        <p:spPr>
          <a:xfrm>
            <a:off x="4783442" y="1792611"/>
            <a:ext cx="3348757" cy="21506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48FE218-4502-FA65-E2E8-F0725253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9" y="3043408"/>
            <a:ext cx="3601139" cy="1925747"/>
          </a:xfrm>
          <a:prstGeom prst="rect">
            <a:avLst/>
          </a:prstGeom>
        </p:spPr>
      </p:pic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05FF03A-DBDB-9948-F6A3-DBF55708A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99" y="1849915"/>
            <a:ext cx="3291404" cy="2048794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E8150B6-7328-7849-DB32-8E5738F0E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51" y="924958"/>
            <a:ext cx="3704422" cy="13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50E9E0C-46F2-D29E-FA7D-4A507AEF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AFA07549-0E7E-DDC0-BC3A-8AC7903A04B5}"/>
              </a:ext>
            </a:extLst>
          </p:cNvPr>
          <p:cNvSpPr/>
          <p:nvPr/>
        </p:nvSpPr>
        <p:spPr>
          <a:xfrm>
            <a:off x="603915" y="1227998"/>
            <a:ext cx="3121534" cy="96635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E0D11941-0D7E-47EF-8893-C0C09C226C19}"/>
              </a:ext>
            </a:extLst>
          </p:cNvPr>
          <p:cNvGrpSpPr/>
          <p:nvPr/>
        </p:nvGrpSpPr>
        <p:grpSpPr>
          <a:xfrm>
            <a:off x="7973097" y="119837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928C65CD-8D1D-5052-AAE7-E8B046C912FD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1CD5C42E-2D6E-D585-1124-307139070A0D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CDB27323-C395-4F6E-0CDE-3B78F9EFD78B}"/>
              </a:ext>
            </a:extLst>
          </p:cNvPr>
          <p:cNvSpPr/>
          <p:nvPr/>
        </p:nvSpPr>
        <p:spPr>
          <a:xfrm>
            <a:off x="693428" y="2384768"/>
            <a:ext cx="2632663" cy="14690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BB27DB46-BD71-82A5-0B1C-F55C751C6D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8704" y="718526"/>
            <a:ext cx="4088940" cy="400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Yanlış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adı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Google Shape;2200;p38">
            <a:extLst>
              <a:ext uri="{FF2B5EF4-FFF2-40B4-BE49-F238E27FC236}">
                <a16:creationId xmlns:a16="http://schemas.microsoft.com/office/drawing/2014/main" id="{C9A96ED7-461C-1507-54FA-53046FFC9BC4}"/>
              </a:ext>
            </a:extLst>
          </p:cNvPr>
          <p:cNvSpPr/>
          <p:nvPr/>
        </p:nvSpPr>
        <p:spPr>
          <a:xfrm>
            <a:off x="4246367" y="1448336"/>
            <a:ext cx="3823858" cy="131752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00;p38">
            <a:extLst>
              <a:ext uri="{FF2B5EF4-FFF2-40B4-BE49-F238E27FC236}">
                <a16:creationId xmlns:a16="http://schemas.microsoft.com/office/drawing/2014/main" id="{D2C590F6-3E6C-311D-4584-E996DE5BB0C5}"/>
              </a:ext>
            </a:extLst>
          </p:cNvPr>
          <p:cNvSpPr/>
          <p:nvPr/>
        </p:nvSpPr>
        <p:spPr>
          <a:xfrm>
            <a:off x="4253253" y="2921842"/>
            <a:ext cx="3424499" cy="8975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41CEEF62-F414-EF7E-A538-274B04FFF09F}"/>
              </a:ext>
            </a:extLst>
          </p:cNvPr>
          <p:cNvSpPr txBox="1">
            <a:spLocks/>
          </p:cNvSpPr>
          <p:nvPr/>
        </p:nvSpPr>
        <p:spPr>
          <a:xfrm>
            <a:off x="4365433" y="752955"/>
            <a:ext cx="4316162" cy="52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>
                <a:solidFill>
                  <a:schemeClr val="bg1"/>
                </a:solidFill>
              </a:rPr>
              <a:t>Soyad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gözüksün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mü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sorusuna</a:t>
            </a:r>
            <a:r>
              <a:rPr lang="en" sz="1400" dirty="0">
                <a:solidFill>
                  <a:schemeClr val="bg1"/>
                </a:solidFill>
              </a:rPr>
              <a:t> e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h </a:t>
            </a:r>
            <a:r>
              <a:rPr lang="en" sz="1400" dirty="0" err="1">
                <a:solidFill>
                  <a:schemeClr val="bg1"/>
                </a:solidFill>
              </a:rPr>
              <a:t>dışında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değer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girilirse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014B2C53-472D-EAAD-943A-EE27211A2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0" r="36295" b="34503"/>
          <a:stretch/>
        </p:blipFill>
        <p:spPr>
          <a:xfrm>
            <a:off x="626584" y="1269309"/>
            <a:ext cx="3070956" cy="90685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7B9A72-CA5C-B75B-8190-2B102C9D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72" y="2414532"/>
            <a:ext cx="2575194" cy="1418608"/>
          </a:xfrm>
          <a:prstGeom prst="rect">
            <a:avLst/>
          </a:prstGeo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5F87A70-A00A-89B6-C3BB-0C1F3AB92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627" y="2944719"/>
            <a:ext cx="3373916" cy="849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B2DCF9-8B29-CC13-C5A2-39BAEBA2E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036" y="1486498"/>
            <a:ext cx="3780163" cy="1254730"/>
          </a:xfrm>
          <a:prstGeom prst="rect">
            <a:avLst/>
          </a:prstGeom>
        </p:spPr>
      </p:pic>
      <p:sp>
        <p:nvSpPr>
          <p:cNvPr id="17" name="Google Shape;2190;p38">
            <a:extLst>
              <a:ext uri="{FF2B5EF4-FFF2-40B4-BE49-F238E27FC236}">
                <a16:creationId xmlns:a16="http://schemas.microsoft.com/office/drawing/2014/main" id="{04B1D6FE-5E00-8395-7DBA-548E7B1982E8}"/>
              </a:ext>
            </a:extLst>
          </p:cNvPr>
          <p:cNvSpPr txBox="1">
            <a:spLocks/>
          </p:cNvSpPr>
          <p:nvPr/>
        </p:nvSpPr>
        <p:spPr>
          <a:xfrm>
            <a:off x="885253" y="161295"/>
            <a:ext cx="7704000" cy="3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Oy Verme </a:t>
            </a:r>
            <a:r>
              <a:rPr lang="en" sz="1800" b="1" err="1">
                <a:solidFill>
                  <a:schemeClr val="tx1"/>
                </a:solidFill>
              </a:rPr>
              <a:t>Sayfasındaki</a:t>
            </a:r>
            <a:r>
              <a:rPr lang="en" sz="1800" b="1" dirty="0">
                <a:solidFill>
                  <a:schemeClr val="tx1"/>
                </a:solidFill>
              </a:rPr>
              <a:t> </a:t>
            </a:r>
            <a:r>
              <a:rPr lang="en" sz="1800" b="1" err="1">
                <a:solidFill>
                  <a:schemeClr val="tx1"/>
                </a:solidFill>
              </a:rPr>
              <a:t>Hatalar</a:t>
            </a:r>
            <a:endParaRPr lang="en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A7755A3-BC8A-776F-0714-9CE81B8F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49B3BD8-B450-5296-93B3-17C2C86F8C8F}"/>
              </a:ext>
            </a:extLst>
          </p:cNvPr>
          <p:cNvSpPr/>
          <p:nvPr/>
        </p:nvSpPr>
        <p:spPr>
          <a:xfrm>
            <a:off x="2662692" y="3259233"/>
            <a:ext cx="3293672" cy="90438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E3589DFE-938D-B3D1-F930-2552EFAE9A4F}"/>
              </a:ext>
            </a:extLst>
          </p:cNvPr>
          <p:cNvGrpSpPr/>
          <p:nvPr/>
        </p:nvGrpSpPr>
        <p:grpSpPr>
          <a:xfrm>
            <a:off x="7973097" y="1198378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D4351210-D38A-C459-3D5B-8F0EF300E2CD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7B8AA153-DA2B-0F98-CEC4-57D1C63809E5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ED64BA98-4A0A-88CD-0535-A06BAE1A8981}"/>
              </a:ext>
            </a:extLst>
          </p:cNvPr>
          <p:cNvSpPr/>
          <p:nvPr/>
        </p:nvSpPr>
        <p:spPr>
          <a:xfrm>
            <a:off x="2518098" y="1730640"/>
            <a:ext cx="3610408" cy="126932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AA6F51EA-A9FD-361E-9845-5F2CC0717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54855" y="821809"/>
            <a:ext cx="4088940" cy="559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Değerlendirmeye</a:t>
            </a:r>
            <a:r>
              <a:rPr lang="en" sz="1400" dirty="0">
                <a:solidFill>
                  <a:schemeClr val="bg1"/>
                </a:solidFill>
              </a:rPr>
              <a:t> 0-5 </a:t>
            </a:r>
            <a:r>
              <a:rPr lang="en" sz="1400" dirty="0" err="1">
                <a:solidFill>
                  <a:schemeClr val="bg1"/>
                </a:solidFill>
              </a:rPr>
              <a:t>arası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değer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girilmezse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Google Shape;2190;p38">
            <a:extLst>
              <a:ext uri="{FF2B5EF4-FFF2-40B4-BE49-F238E27FC236}">
                <a16:creationId xmlns:a16="http://schemas.microsoft.com/office/drawing/2014/main" id="{6C403B88-D7B5-90E2-B4E3-4190E39666DB}"/>
              </a:ext>
            </a:extLst>
          </p:cNvPr>
          <p:cNvSpPr txBox="1">
            <a:spLocks/>
          </p:cNvSpPr>
          <p:nvPr/>
        </p:nvSpPr>
        <p:spPr>
          <a:xfrm>
            <a:off x="2647952" y="237036"/>
            <a:ext cx="3558904" cy="3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Oy Verme </a:t>
            </a:r>
            <a:r>
              <a:rPr lang="en" sz="1800" b="1" err="1">
                <a:solidFill>
                  <a:schemeClr val="tx1"/>
                </a:solidFill>
              </a:rPr>
              <a:t>Sayfasındaki</a:t>
            </a:r>
            <a:r>
              <a:rPr lang="en" sz="1800" b="1" dirty="0">
                <a:solidFill>
                  <a:schemeClr val="tx1"/>
                </a:solidFill>
              </a:rPr>
              <a:t> </a:t>
            </a:r>
            <a:r>
              <a:rPr lang="en" sz="1800" b="1" err="1">
                <a:solidFill>
                  <a:schemeClr val="tx1"/>
                </a:solidFill>
              </a:rPr>
              <a:t>Hatalar</a:t>
            </a:r>
            <a:endParaRPr lang="en" sz="1800" b="1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C4B71-3A6B-5EE0-74DC-0B54B03B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7" y="1755814"/>
            <a:ext cx="3566711" cy="1217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EB550A-E2B6-F37E-10B4-F7103073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952" y="3288994"/>
            <a:ext cx="3243091" cy="8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76CADB50-AC13-44F3-5C0A-E688D165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3BD9BB5C-A3BF-ED50-4ACF-AF085C6E6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Müşteri</a:t>
            </a:r>
            <a:r>
              <a:rPr lang="en" dirty="0"/>
              <a:t> </a:t>
            </a:r>
            <a:r>
              <a:rPr lang="en" dirty="0" err="1"/>
              <a:t>Girişinde</a:t>
            </a:r>
            <a:r>
              <a:rPr lang="en" dirty="0"/>
              <a:t> 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F74E34AF-0CA1-81F7-2AEA-E1BF9DA2BFE1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3A33E097-E50D-6964-6DA8-9932060663AE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2C30DCD3-C260-F27C-B4C2-84D364120F6B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A953F35F-62D5-E35D-B07B-A60C88BA861D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866CBDCF-32B2-B42E-74D9-DD39ABCCC65E}"/>
              </a:ext>
            </a:extLst>
          </p:cNvPr>
          <p:cNvSpPr/>
          <p:nvPr/>
        </p:nvSpPr>
        <p:spPr>
          <a:xfrm>
            <a:off x="252756" y="1262424"/>
            <a:ext cx="4298960" cy="17650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B4BF1164-8CC5-F2B4-8576-CBA8FD34C6B7}"/>
              </a:ext>
            </a:extLst>
          </p:cNvPr>
          <p:cNvSpPr/>
          <p:nvPr/>
        </p:nvSpPr>
        <p:spPr>
          <a:xfrm>
            <a:off x="548833" y="3204147"/>
            <a:ext cx="3658605" cy="17444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9F6D92FA-719F-BD0B-6003-9C3487A1814A}"/>
              </a:ext>
            </a:extLst>
          </p:cNvPr>
          <p:cNvSpPr/>
          <p:nvPr/>
        </p:nvSpPr>
        <p:spPr>
          <a:xfrm>
            <a:off x="4783442" y="1792611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61858F-5566-E2EC-F2A4-A972390C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238848"/>
            <a:ext cx="3608025" cy="170921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B80DF1-9618-05DE-E5E1-10A29096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83" y="1291471"/>
            <a:ext cx="4249575" cy="1727406"/>
          </a:xfrm>
          <a:prstGeom prst="rect">
            <a:avLst/>
          </a:prstGeom>
        </p:spPr>
      </p:pic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F3B5C414-5002-31FC-0C4C-87CA5E864421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8ED76ECB-C99C-9C93-E3DF-9B1437073306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FE8FB2-BF57-E3DE-9FA0-95EDAE3E6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452" y="1830218"/>
            <a:ext cx="3346374" cy="17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E52C6AF5-C36F-90A0-2085-0C98B707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1A972F0E-91C1-C6B2-96B9-3262DA9A1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Firma</a:t>
            </a:r>
            <a:r>
              <a:rPr lang="en" dirty="0"/>
              <a:t> </a:t>
            </a:r>
            <a:r>
              <a:rPr lang="en" dirty="0" err="1"/>
              <a:t>Girişinde</a:t>
            </a:r>
            <a:r>
              <a:rPr lang="en" dirty="0"/>
              <a:t> 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135A208B-C430-9009-F012-560D0CF311A8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5500D6BD-1A1D-0B93-06A0-7DB1928EFEF5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5DA37D9A-99C9-6F33-88E9-3E212B888B7E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F488A5B4-7E6D-AF95-1832-44CAC9042941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AB876DFF-3EB9-6D45-4B64-BB203C3D1730}"/>
              </a:ext>
            </a:extLst>
          </p:cNvPr>
          <p:cNvSpPr/>
          <p:nvPr/>
        </p:nvSpPr>
        <p:spPr>
          <a:xfrm>
            <a:off x="259641" y="1262424"/>
            <a:ext cx="4595038" cy="14827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0BE322D2-C3A8-184A-3E43-4187F38A2E3F}"/>
              </a:ext>
            </a:extLst>
          </p:cNvPr>
          <p:cNvSpPr/>
          <p:nvPr/>
        </p:nvSpPr>
        <p:spPr>
          <a:xfrm>
            <a:off x="507520" y="2921840"/>
            <a:ext cx="4037310" cy="202673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2CF3BE2-A125-3F69-1374-115BCDF8975D}"/>
              </a:ext>
            </a:extLst>
          </p:cNvPr>
          <p:cNvSpPr/>
          <p:nvPr/>
        </p:nvSpPr>
        <p:spPr>
          <a:xfrm>
            <a:off x="5368713" y="1820153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D7DFB48E-C999-6B0C-D7EB-1BDCD5A8D0C7}"/>
              </a:ext>
            </a:extLst>
          </p:cNvPr>
          <p:cNvSpPr txBox="1">
            <a:spLocks/>
          </p:cNvSpPr>
          <p:nvPr/>
        </p:nvSpPr>
        <p:spPr>
          <a:xfrm>
            <a:off x="5213273" y="1022408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firmanın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almış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F21402D7-8025-4B1B-4920-3B4F3ADB0845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firmanın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almış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AF78988-4FE1-0C51-6BCB-AE0B1F3E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7" y="1301367"/>
            <a:ext cx="4572000" cy="142368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A2E5CC-F616-F073-8709-FC9C784E7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8" y="2965373"/>
            <a:ext cx="3979844" cy="1969785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27F55A07-B17A-4DDE-EA3C-89AFE95F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429" y="1858324"/>
            <a:ext cx="3326947" cy="17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5373745-1095-B297-B811-840FDBC1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9D5F1A76-D219-4566-D7D5-94D569DBA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Ana </a:t>
            </a:r>
            <a:r>
              <a:rPr lang="en" dirty="0" err="1"/>
              <a:t>Menüde</a:t>
            </a:r>
            <a:r>
              <a:rPr lang="en" dirty="0"/>
              <a:t> </a:t>
            </a:r>
            <a:r>
              <a:rPr lang="en" dirty="0" err="1"/>
              <a:t>Oyları</a:t>
            </a:r>
            <a:r>
              <a:rPr lang="en" dirty="0"/>
              <a:t> </a:t>
            </a:r>
            <a:r>
              <a:rPr lang="en" dirty="0" err="1"/>
              <a:t>Listeleme</a:t>
            </a:r>
            <a:endParaRPr lang="en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CAA3C0EF-8306-398B-75F8-6378285C2604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45CB63BE-4077-C322-99D7-02687DC39E3B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6FF0D5C0-0849-503D-5FBB-29FDE6B6A60D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F56BF7A6-9141-389F-EA3D-37B542666BB2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BF6535F-68BA-41BA-6AA9-90C3A8916F5E}"/>
              </a:ext>
            </a:extLst>
          </p:cNvPr>
          <p:cNvSpPr/>
          <p:nvPr/>
        </p:nvSpPr>
        <p:spPr>
          <a:xfrm>
            <a:off x="321611" y="1737526"/>
            <a:ext cx="4030425" cy="185459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8EC2AF44-20D4-913D-1A99-4D5019251E4B}"/>
              </a:ext>
            </a:extLst>
          </p:cNvPr>
          <p:cNvSpPr/>
          <p:nvPr/>
        </p:nvSpPr>
        <p:spPr>
          <a:xfrm>
            <a:off x="259640" y="3830731"/>
            <a:ext cx="4643238" cy="73225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C01B3BCF-FB1A-3619-A8DF-FBDAC2DDF7BA}"/>
              </a:ext>
            </a:extLst>
          </p:cNvPr>
          <p:cNvSpPr/>
          <p:nvPr/>
        </p:nvSpPr>
        <p:spPr>
          <a:xfrm>
            <a:off x="4783442" y="1792611"/>
            <a:ext cx="3348757" cy="1854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28E42C81-3F63-B69B-9E2C-37325BD38E13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8655078C-2B8B-31D2-841C-395E9E03FD72}"/>
              </a:ext>
            </a:extLst>
          </p:cNvPr>
          <p:cNvSpPr txBox="1">
            <a:spLocks/>
          </p:cNvSpPr>
          <p:nvPr/>
        </p:nvSpPr>
        <p:spPr>
          <a:xfrm>
            <a:off x="482905" y="829612"/>
            <a:ext cx="4082055" cy="8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Uygulamada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kullanılan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bütün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listelenir</a:t>
            </a:r>
            <a:r>
              <a:rPr lang="en" dirty="0">
                <a:solidFill>
                  <a:schemeClr val="tx1"/>
                </a:solidFill>
              </a:rPr>
              <a:t>. </a:t>
            </a:r>
            <a:r>
              <a:rPr lang="en" dirty="0" err="1">
                <a:solidFill>
                  <a:schemeClr val="tx1"/>
                </a:solidFill>
              </a:rPr>
              <a:t>Soyadı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gözükmesin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seçilen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soyadı</a:t>
            </a:r>
            <a:r>
              <a:rPr lang="en" dirty="0">
                <a:solidFill>
                  <a:schemeClr val="tx1"/>
                </a:solidFill>
              </a:rPr>
              <a:t> (*) </a:t>
            </a:r>
            <a:r>
              <a:rPr lang="en" dirty="0" err="1">
                <a:solidFill>
                  <a:schemeClr val="tx1"/>
                </a:solidFill>
              </a:rPr>
              <a:t>ile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gösterilir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A9F879-C89E-94DA-BBBC-39D8FCC4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7" y="1762698"/>
            <a:ext cx="4007386" cy="1796285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C86439-E79B-07C3-D095-52FBA7EC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12" y="3860494"/>
            <a:ext cx="4592656" cy="68085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37B741-6D59-24F2-047B-68787FB6E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5" y="1817102"/>
            <a:ext cx="3320143" cy="18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76E8D24C-7171-E382-8CA2-0924A5C6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C6880339-EE89-D831-531A-C751E3DD4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1" y="64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Oy Silme</a:t>
            </a:r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F1F1E1BB-0194-2C01-6A55-B059ADF48086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C5796363-31DA-1E0C-2BAF-944E672F5AD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ACC1DB7D-2EC9-3152-8E06-6891DA999571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A7A5143C-6843-2440-AAF3-B3BA2887C402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FFF612B8-134D-4DFA-F9BD-43CA1B2ED94E}"/>
              </a:ext>
            </a:extLst>
          </p:cNvPr>
          <p:cNvSpPr/>
          <p:nvPr/>
        </p:nvSpPr>
        <p:spPr>
          <a:xfrm>
            <a:off x="473093" y="1076514"/>
            <a:ext cx="3761888" cy="15103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B951975F-0B06-EFC4-7DAA-4A789F946B49}"/>
              </a:ext>
            </a:extLst>
          </p:cNvPr>
          <p:cNvSpPr/>
          <p:nvPr/>
        </p:nvSpPr>
        <p:spPr>
          <a:xfrm>
            <a:off x="479978" y="2646418"/>
            <a:ext cx="3865172" cy="144834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00E66BF-B929-1EA8-7C76-94756E6274E2}"/>
              </a:ext>
            </a:extLst>
          </p:cNvPr>
          <p:cNvSpPr/>
          <p:nvPr/>
        </p:nvSpPr>
        <p:spPr>
          <a:xfrm>
            <a:off x="5024436" y="1613587"/>
            <a:ext cx="3348757" cy="21506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30;p36">
            <a:extLst>
              <a:ext uri="{FF2B5EF4-FFF2-40B4-BE49-F238E27FC236}">
                <a16:creationId xmlns:a16="http://schemas.microsoft.com/office/drawing/2014/main" id="{4D0CC66D-0637-4A6D-F9EC-4FA218C64663}"/>
              </a:ext>
            </a:extLst>
          </p:cNvPr>
          <p:cNvSpPr txBox="1">
            <a:spLocks/>
          </p:cNvSpPr>
          <p:nvPr/>
        </p:nvSpPr>
        <p:spPr>
          <a:xfrm>
            <a:off x="4786369" y="1001751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Mevcut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en" dirty="0" err="1">
                <a:solidFill>
                  <a:schemeClr val="tx1"/>
                </a:solidFill>
              </a:rPr>
              <a:t>müşterinin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yoksa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hata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4ED797B1-5062-5196-8163-8853EBAF37DC}"/>
              </a:ext>
            </a:extLst>
          </p:cNvPr>
          <p:cNvSpPr txBox="1">
            <a:spLocks/>
          </p:cNvSpPr>
          <p:nvPr/>
        </p:nvSpPr>
        <p:spPr>
          <a:xfrm>
            <a:off x="476019" y="678130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vermiş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olduğu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oyları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FEAE84EF-5679-5E74-F9EA-70C76D7C2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3" b="369"/>
          <a:stretch/>
        </p:blipFill>
        <p:spPr>
          <a:xfrm>
            <a:off x="537072" y="1107508"/>
            <a:ext cx="3697537" cy="1455121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A9D4902-4FD4-DF29-6DAB-66E3BFA17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1" y="4518863"/>
            <a:ext cx="4572000" cy="574492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924DE59-B702-9FB4-C33C-84C90804F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88" y="2677472"/>
            <a:ext cx="3862790" cy="1420431"/>
          </a:xfrm>
          <a:prstGeom prst="rect">
            <a:avLst/>
          </a:prstGeom>
        </p:spPr>
      </p:pic>
      <p:sp>
        <p:nvSpPr>
          <p:cNvPr id="9" name="Google Shape;2200;p38">
            <a:extLst>
              <a:ext uri="{FF2B5EF4-FFF2-40B4-BE49-F238E27FC236}">
                <a16:creationId xmlns:a16="http://schemas.microsoft.com/office/drawing/2014/main" id="{2FEED370-5FE0-BFF5-612D-51EF640B2E90}"/>
              </a:ext>
            </a:extLst>
          </p:cNvPr>
          <p:cNvSpPr/>
          <p:nvPr/>
        </p:nvSpPr>
        <p:spPr>
          <a:xfrm>
            <a:off x="569491" y="4484858"/>
            <a:ext cx="4574382" cy="60831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30;p36">
            <a:extLst>
              <a:ext uri="{FF2B5EF4-FFF2-40B4-BE49-F238E27FC236}">
                <a16:creationId xmlns:a16="http://schemas.microsoft.com/office/drawing/2014/main" id="{A1DB12DF-39C7-7FBE-B681-CC042EFC4F91}"/>
              </a:ext>
            </a:extLst>
          </p:cNvPr>
          <p:cNvSpPr txBox="1">
            <a:spLocks/>
          </p:cNvSpPr>
          <p:nvPr/>
        </p:nvSpPr>
        <p:spPr>
          <a:xfrm>
            <a:off x="537990" y="4120902"/>
            <a:ext cx="4088940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Oylar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tekrar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listelenince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seçilen</a:t>
            </a:r>
            <a:r>
              <a:rPr lang="en" dirty="0">
                <a:solidFill>
                  <a:schemeClr val="tx1"/>
                </a:solidFill>
              </a:rPr>
              <a:t> oy </a:t>
            </a:r>
            <a:r>
              <a:rPr lang="en" dirty="0" err="1">
                <a:solidFill>
                  <a:schemeClr val="tx1"/>
                </a:solidFill>
              </a:rPr>
              <a:t>silindi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05B1F41-B954-100C-0D06-2B71DCF8D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857" y="1652604"/>
            <a:ext cx="3286126" cy="20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28D786A3-F758-5EB4-6EC0-D5423E4D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28250622-A3A2-5094-11E5-FE32A2A9B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1" y="64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Hesap</a:t>
            </a:r>
            <a:r>
              <a:rPr lang="en" dirty="0"/>
              <a:t> Silme</a:t>
            </a:r>
            <a:endParaRPr lang="en-US" dirty="0"/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1E0539C9-B5AA-C836-C8B8-394F568DE1E7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1A3F1A51-25B4-EED1-10DF-B6746CB9E742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BEB00B03-6930-0236-BA9A-ED6AE25AA7DB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140DC220-A933-09B5-3434-8BABEB35F053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7099C2E-909D-59BC-30ED-644DE04D40E3}"/>
              </a:ext>
            </a:extLst>
          </p:cNvPr>
          <p:cNvSpPr/>
          <p:nvPr/>
        </p:nvSpPr>
        <p:spPr>
          <a:xfrm>
            <a:off x="473093" y="1076514"/>
            <a:ext cx="3761888" cy="15103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F5F7E7CD-5DF4-8200-5543-D2F5CCC166B7}"/>
              </a:ext>
            </a:extLst>
          </p:cNvPr>
          <p:cNvSpPr/>
          <p:nvPr/>
        </p:nvSpPr>
        <p:spPr>
          <a:xfrm>
            <a:off x="6078005" y="1803266"/>
            <a:ext cx="1551631" cy="4568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62AEFD06-BCB7-4800-8236-0D9AC72B93DA}"/>
              </a:ext>
            </a:extLst>
          </p:cNvPr>
          <p:cNvSpPr txBox="1">
            <a:spLocks/>
          </p:cNvSpPr>
          <p:nvPr/>
        </p:nvSpPr>
        <p:spPr>
          <a:xfrm>
            <a:off x="476019" y="678130"/>
            <a:ext cx="5314566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Kullanıcılar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hesapları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 </a:t>
            </a:r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ve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firmalar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hesap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silebilir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9" name="Google Shape;2200;p38">
            <a:extLst>
              <a:ext uri="{FF2B5EF4-FFF2-40B4-BE49-F238E27FC236}">
                <a16:creationId xmlns:a16="http://schemas.microsoft.com/office/drawing/2014/main" id="{D133EA45-5BDF-A3A5-2B77-8A980D57118D}"/>
              </a:ext>
            </a:extLst>
          </p:cNvPr>
          <p:cNvSpPr/>
          <p:nvPr/>
        </p:nvSpPr>
        <p:spPr>
          <a:xfrm>
            <a:off x="1783231" y="3236525"/>
            <a:ext cx="2095587" cy="38797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49EAD45-9BA9-1B09-14E1-2627AFE6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2" y="1122343"/>
            <a:ext cx="3752622" cy="1455388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AD0E5B1-9A73-B2AC-BB2B-CCC442707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601" y="2853156"/>
            <a:ext cx="3002097" cy="1321616"/>
          </a:xfrm>
          <a:prstGeom prst="rect">
            <a:avLst/>
          </a:prstGeom>
        </p:spPr>
      </p:pic>
      <p:pic>
        <p:nvPicPr>
          <p:cNvPr id="13" name="Picture 12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CB450DD1-068C-6D00-ABF8-24B6FBC5CC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723" b="63333"/>
          <a:stretch/>
        </p:blipFill>
        <p:spPr>
          <a:xfrm>
            <a:off x="1821963" y="3298420"/>
            <a:ext cx="2024354" cy="289783"/>
          </a:xfrm>
          <a:prstGeom prst="rect">
            <a:avLst/>
          </a:prstGeo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02F2C42-D58F-A323-FDD9-DD1B850B86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07" r="55199" b="67557"/>
          <a:stretch/>
        </p:blipFill>
        <p:spPr>
          <a:xfrm>
            <a:off x="6105548" y="1842210"/>
            <a:ext cx="1497621" cy="417178"/>
          </a:xfrm>
          <a:prstGeom prst="rect">
            <a:avLst/>
          </a:prstGeom>
        </p:spPr>
      </p:pic>
      <p:sp>
        <p:nvSpPr>
          <p:cNvPr id="16" name="Google Shape;2030;p36">
            <a:extLst>
              <a:ext uri="{FF2B5EF4-FFF2-40B4-BE49-F238E27FC236}">
                <a16:creationId xmlns:a16="http://schemas.microsoft.com/office/drawing/2014/main" id="{37819A2C-EFB8-2D7F-5979-9C87F1BC2A36}"/>
              </a:ext>
            </a:extLst>
          </p:cNvPr>
          <p:cNvSpPr txBox="1">
            <a:spLocks/>
          </p:cNvSpPr>
          <p:nvPr/>
        </p:nvSpPr>
        <p:spPr>
          <a:xfrm>
            <a:off x="5294094" y="1239219"/>
            <a:ext cx="3345302" cy="5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h </a:t>
            </a:r>
            <a:r>
              <a:rPr lang="en" dirty="0" err="1">
                <a:solidFill>
                  <a:schemeClr val="tx1"/>
                </a:solidFill>
              </a:rPr>
              <a:t>seçilirse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müşteri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ekranına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geri</a:t>
            </a:r>
            <a:r>
              <a:rPr lang="en" dirty="0">
                <a:solidFill>
                  <a:schemeClr val="tx1"/>
                </a:solidFill>
              </a:rPr>
              <a:t> döner.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9E42653F-8E22-8455-5C40-36049E911436}"/>
              </a:ext>
            </a:extLst>
          </p:cNvPr>
          <p:cNvSpPr/>
          <p:nvPr/>
        </p:nvSpPr>
        <p:spPr>
          <a:xfrm>
            <a:off x="4069232" y="2850936"/>
            <a:ext cx="3052678" cy="131752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3302509-1913-B5CC-A4E4-149F0EB43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1320" y="4309493"/>
            <a:ext cx="4572000" cy="273035"/>
          </a:xfrm>
          <a:prstGeom prst="rect">
            <a:avLst/>
          </a:prstGeom>
        </p:spPr>
      </p:pic>
      <p:sp>
        <p:nvSpPr>
          <p:cNvPr id="37" name="Google Shape;2200;p38">
            <a:extLst>
              <a:ext uri="{FF2B5EF4-FFF2-40B4-BE49-F238E27FC236}">
                <a16:creationId xmlns:a16="http://schemas.microsoft.com/office/drawing/2014/main" id="{6A728B6E-AF14-2DCE-4DCF-6CF153991BD0}"/>
              </a:ext>
            </a:extLst>
          </p:cNvPr>
          <p:cNvSpPr/>
          <p:nvPr/>
        </p:nvSpPr>
        <p:spPr>
          <a:xfrm>
            <a:off x="2079309" y="4290013"/>
            <a:ext cx="4595040" cy="31223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Projenin</a:t>
            </a:r>
            <a:r>
              <a:rPr lang="en" dirty="0"/>
              <a:t> </a:t>
            </a:r>
            <a:r>
              <a:rPr lang="en" dirty="0" err="1"/>
              <a:t>Hakkında</a:t>
            </a:r>
          </a:p>
        </p:txBody>
      </p:sp>
      <p:graphicFrame>
        <p:nvGraphicFramePr>
          <p:cNvPr id="1911" name="Google Shape;1911;p32"/>
          <p:cNvGraphicFramePr/>
          <p:nvPr>
            <p:extLst>
              <p:ext uri="{D42A27DB-BD31-4B8C-83A1-F6EECF244321}">
                <p14:modId xmlns:p14="http://schemas.microsoft.com/office/powerpoint/2010/main" val="808357102"/>
              </p:ext>
            </p:extLst>
          </p:nvPr>
        </p:nvGraphicFramePr>
        <p:xfrm>
          <a:off x="785812" y="1518046"/>
          <a:ext cx="7578398" cy="3043637"/>
        </p:xfrm>
        <a:graphic>
          <a:graphicData uri="http://schemas.openxmlformats.org/drawingml/2006/table">
            <a:tbl>
              <a:tblPr>
                <a:noFill/>
                <a:tableStyleId>{5B6BEE24-FABB-4FD5-A8C5-78DB99E59E16}</a:tableStyleId>
              </a:tblPr>
              <a:tblGrid>
                <a:gridCol w="22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Proje</a:t>
                      </a:r>
                      <a:r>
                        <a:rPr lang="en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b="1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Adı</a:t>
                      </a:r>
                      <a:endParaRPr lang="en" sz="1400" b="1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OyFact</a:t>
                      </a:r>
                      <a:endParaRPr lang="en" sz="140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5474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i="0" u="none" strike="noStrike" noProof="0" dirty="0">
                        <a:solidFill>
                          <a:schemeClr val="hlink"/>
                        </a:solidFill>
                        <a:uFill>
                          <a:noFill/>
                        </a:u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i="0" u="none" strike="noStrike" noProof="0" dirty="0">
                        <a:solidFill>
                          <a:schemeClr val="hlink"/>
                        </a:solidFill>
                        <a:uFill>
                          <a:noFill/>
                        </a:u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</a:rPr>
                        <a:t>Amaç?</a:t>
                      </a:r>
                      <a:endParaRPr lang="en-US"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Müşterilerin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,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tercih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ettikleri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firmaları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değerlendirmeleri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gerekmektedir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 Bu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sayede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daha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iyi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hizmet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alabilirler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Firmalar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bu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geri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dönüşleri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dikkate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alarak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hatalarını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 err="1">
                          <a:solidFill>
                            <a:schemeClr val="dk1"/>
                          </a:solidFill>
                        </a:rPr>
                        <a:t>düzeltebilirler</a:t>
                      </a:r>
                      <a:r>
                        <a:rPr lang="en" sz="1400" b="0" i="0" u="none" strike="noStrike" noProof="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latin typeface="Arial"/>
                        </a:rPr>
                        <a:t>Temel </a:t>
                      </a:r>
                      <a:r>
                        <a:rPr lang="en" sz="1400" b="1" i="0" u="none" strike="noStrike" noProof="0" dirty="0" err="1">
                          <a:solidFill>
                            <a:schemeClr val="hlink"/>
                          </a:solidFill>
                          <a:latin typeface="Arial"/>
                        </a:rPr>
                        <a:t>Özellikler</a:t>
                      </a:r>
                      <a:r>
                        <a:rPr lang="en" sz="1400" b="1" i="0" u="none" strike="noStrike" noProof="0" dirty="0">
                          <a:solidFill>
                            <a:schemeClr val="hlink"/>
                          </a:solidFill>
                          <a:latin typeface="Arial"/>
                        </a:rPr>
                        <a:t>?</a:t>
                      </a:r>
                      <a:endParaRPr sz="1400" dirty="0"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PT Sans"/>
                        </a:rPr>
                        <a:t>Projede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PT Sans"/>
                        </a:rPr>
                        <a:t>müşteri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,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PT Sans"/>
                        </a:rPr>
                        <a:t>firma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PT Sans"/>
                        </a:rPr>
                        <a:t>giriş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PT Sans"/>
                        </a:rPr>
                        <a:t>ve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PT Sans"/>
                        </a:rPr>
                        <a:t>kaydı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PT Sans"/>
                        </a:rPr>
                        <a:t>seçenekleri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 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PT Sans"/>
                        </a:rPr>
                        <a:t>mevcuttur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</a:rPr>
                        <a:t>. </a:t>
                      </a:r>
                      <a:endParaRPr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Kullanılan</a:t>
                      </a:r>
                      <a:r>
                        <a:rPr lang="en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T Sans"/>
                          <a:ea typeface="PT Sans"/>
                          <a:cs typeface="PT Sans"/>
                        </a:rPr>
                        <a:t>Teknolojiler</a:t>
                      </a:r>
                      <a:endParaRPr sz="1400" b="1" dirty="0" err="1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C#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ve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 .NET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teknolojileri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 </a:t>
                      </a:r>
                      <a:r>
                        <a:rPr lang="en" sz="1400" err="1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kullanılmıştır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</a:rPr>
                        <a:t>.</a:t>
                      </a:r>
                      <a:endParaRPr lang="en" sz="1400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>
                          <a:alpha val="0"/>
                        </a:scheme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2332897" y="2120077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err="1"/>
              <a:t>Teşekkürler</a:t>
            </a:r>
            <a:r>
              <a:rPr lang="en" sz="4000" dirty="0"/>
              <a:t>...</a:t>
            </a:r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024188" y="1775741"/>
            <a:ext cx="4863834" cy="1003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Proje</a:t>
            </a:r>
            <a:r>
              <a:rPr lang="en" dirty="0"/>
              <a:t> </a:t>
            </a:r>
            <a:r>
              <a:rPr lang="en" dirty="0" err="1"/>
              <a:t>Detayları</a:t>
            </a:r>
            <a:endParaRPr dirty="0" err="1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13005B"/>
                </a:solidFill>
              </a:rPr>
              <a:t>Projede</a:t>
            </a:r>
            <a:r>
              <a:rPr lang="en" dirty="0">
                <a:solidFill>
                  <a:srgbClr val="13005B"/>
                </a:solidFill>
              </a:rPr>
              <a:t> Olan </a:t>
            </a:r>
            <a:r>
              <a:rPr lang="en" dirty="0" err="1">
                <a:solidFill>
                  <a:srgbClr val="13005B"/>
                </a:solidFill>
              </a:rPr>
              <a:t>Özellikler</a:t>
            </a:r>
            <a:endParaRPr lang="en" dirty="0" err="1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Oy Verme</a:t>
            </a:r>
          </a:p>
        </p:txBody>
      </p:sp>
      <p:sp>
        <p:nvSpPr>
          <p:cNvPr id="2037" name="Google Shape;2037;p36"/>
          <p:cNvSpPr txBox="1"/>
          <p:nvPr/>
        </p:nvSpPr>
        <p:spPr>
          <a:xfrm>
            <a:off x="2051637" y="2717117"/>
            <a:ext cx="318228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ea typeface="Exo"/>
                <a:sym typeface="Exo"/>
              </a:rPr>
              <a:t>Müşteri</a:t>
            </a:r>
            <a:r>
              <a:rPr lang="en" sz="2000" b="1" dirty="0">
                <a:solidFill>
                  <a:schemeClr val="dk1"/>
                </a:solidFill>
                <a:ea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ea typeface="Exo"/>
                <a:sym typeface="Exo"/>
              </a:rPr>
              <a:t>ve</a:t>
            </a:r>
            <a:r>
              <a:rPr lang="en" sz="2000" b="1" dirty="0">
                <a:solidFill>
                  <a:schemeClr val="dk1"/>
                </a:solidFill>
                <a:ea typeface="Exo"/>
                <a:sym typeface="Exo"/>
              </a:rPr>
              <a:t> 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girişi</a:t>
            </a:r>
            <a:endParaRPr lang="en-US" sz="2000" b="1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113691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Müşteri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kayıt</a:t>
            </a:r>
            <a:endParaRPr lang="en" sz="2000" b="1" dirty="0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Kayıt</a:t>
            </a:r>
            <a:endParaRPr sz="2000" b="1" dirty="0" err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43" name="Google Shape;2043;p36"/>
          <p:cNvCxnSpPr>
            <a:cxnSpLocks/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cxnSpLocks/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cxnSpLocks/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44232" y="1959260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>
          <a:extLst>
            <a:ext uri="{FF2B5EF4-FFF2-40B4-BE49-F238E27FC236}">
              <a16:creationId xmlns:a16="http://schemas.microsoft.com/office/drawing/2014/main" id="{B9AC2E07-1AC3-CDDF-8FBC-9ECF53E63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>
            <a:extLst>
              <a:ext uri="{FF2B5EF4-FFF2-40B4-BE49-F238E27FC236}">
                <a16:creationId xmlns:a16="http://schemas.microsoft.com/office/drawing/2014/main" id="{E947AC6C-E754-AFA1-B81A-4D6C52199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13005B"/>
                </a:solidFill>
              </a:rPr>
              <a:t>Projede</a:t>
            </a:r>
            <a:r>
              <a:rPr lang="en" dirty="0">
                <a:solidFill>
                  <a:srgbClr val="13005B"/>
                </a:solidFill>
              </a:rPr>
              <a:t> Olan </a:t>
            </a:r>
            <a:r>
              <a:rPr lang="en" dirty="0" err="1">
                <a:solidFill>
                  <a:srgbClr val="13005B"/>
                </a:solidFill>
              </a:rPr>
              <a:t>Özellikler</a:t>
            </a:r>
            <a:endParaRPr lang="en" dirty="0" err="1"/>
          </a:p>
        </p:txBody>
      </p:sp>
      <p:sp>
        <p:nvSpPr>
          <p:cNvPr id="2031" name="Google Shape;2031;p36">
            <a:extLst>
              <a:ext uri="{FF2B5EF4-FFF2-40B4-BE49-F238E27FC236}">
                <a16:creationId xmlns:a16="http://schemas.microsoft.com/office/drawing/2014/main" id="{C410A620-EEAF-03B0-3235-9C72AE338A70}"/>
              </a:ext>
            </a:extLst>
          </p:cNvPr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>
            <a:extLst>
              <a:ext uri="{FF2B5EF4-FFF2-40B4-BE49-F238E27FC236}">
                <a16:creationId xmlns:a16="http://schemas.microsoft.com/office/drawing/2014/main" id="{3C3B2A14-D2AD-A771-B094-FBD858194A88}"/>
              </a:ext>
            </a:extLst>
          </p:cNvPr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>
            <a:extLst>
              <a:ext uri="{FF2B5EF4-FFF2-40B4-BE49-F238E27FC236}">
                <a16:creationId xmlns:a16="http://schemas.microsoft.com/office/drawing/2014/main" id="{EAC32604-C3A6-B469-FFE2-DD3A7EDB66D2}"/>
              </a:ext>
            </a:extLst>
          </p:cNvPr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>
            <a:extLst>
              <a:ext uri="{FF2B5EF4-FFF2-40B4-BE49-F238E27FC236}">
                <a16:creationId xmlns:a16="http://schemas.microsoft.com/office/drawing/2014/main" id="{F745321E-BCA2-7C9F-F182-C26664032A01}"/>
              </a:ext>
            </a:extLst>
          </p:cNvPr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>
            <a:extLst>
              <a:ext uri="{FF2B5EF4-FFF2-40B4-BE49-F238E27FC236}">
                <a16:creationId xmlns:a16="http://schemas.microsoft.com/office/drawing/2014/main" id="{3C489476-F4E3-8A99-DCD7-08B03FCE9C93}"/>
              </a:ext>
            </a:extLst>
          </p:cNvPr>
          <p:cNvSpPr txBox="1"/>
          <p:nvPr/>
        </p:nvSpPr>
        <p:spPr>
          <a:xfrm>
            <a:off x="519233" y="3024179"/>
            <a:ext cx="2259618" cy="4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Oyları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Listeleme</a:t>
            </a:r>
          </a:p>
        </p:txBody>
      </p:sp>
      <p:sp>
        <p:nvSpPr>
          <p:cNvPr id="2037" name="Google Shape;2037;p36">
            <a:extLst>
              <a:ext uri="{FF2B5EF4-FFF2-40B4-BE49-F238E27FC236}">
                <a16:creationId xmlns:a16="http://schemas.microsoft.com/office/drawing/2014/main" id="{15ACE22E-C40F-7E76-DDFA-BCDA6DE8E90D}"/>
              </a:ext>
            </a:extLst>
          </p:cNvPr>
          <p:cNvSpPr txBox="1"/>
          <p:nvPr/>
        </p:nvSpPr>
        <p:spPr>
          <a:xfrm>
            <a:off x="2237547" y="2717117"/>
            <a:ext cx="254880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Firmaları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Lİsteleme</a:t>
            </a:r>
            <a:endParaRPr lang="en" sz="2000" b="1" dirty="0" err="1">
              <a:solidFill>
                <a:schemeClr val="dk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2039" name="Google Shape;2039;p36">
            <a:extLst>
              <a:ext uri="{FF2B5EF4-FFF2-40B4-BE49-F238E27FC236}">
                <a16:creationId xmlns:a16="http://schemas.microsoft.com/office/drawing/2014/main" id="{B63EB6A9-7510-F2C0-2255-0D2AABBBF0B1}"/>
              </a:ext>
            </a:extLst>
          </p:cNvPr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 err="1">
                <a:solidFill>
                  <a:schemeClr val="dk1"/>
                </a:solidFill>
                <a:latin typeface="Exo"/>
                <a:ea typeface="Exo"/>
                <a:cs typeface="Exo"/>
              </a:rPr>
              <a:t>Hesap</a:t>
            </a: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 Silme</a:t>
            </a:r>
          </a:p>
        </p:txBody>
      </p:sp>
      <p:sp>
        <p:nvSpPr>
          <p:cNvPr id="2041" name="Google Shape;2041;p36">
            <a:extLst>
              <a:ext uri="{FF2B5EF4-FFF2-40B4-BE49-F238E27FC236}">
                <a16:creationId xmlns:a16="http://schemas.microsoft.com/office/drawing/2014/main" id="{A50D42F3-11A6-1F12-B23C-A8A539027780}"/>
              </a:ext>
            </a:extLst>
          </p:cNvPr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</a:rPr>
              <a:t>Oy Silme</a:t>
            </a:r>
          </a:p>
        </p:txBody>
      </p:sp>
      <p:cxnSp>
        <p:nvCxnSpPr>
          <p:cNvPr id="2043" name="Google Shape;2043;p36">
            <a:extLst>
              <a:ext uri="{FF2B5EF4-FFF2-40B4-BE49-F238E27FC236}">
                <a16:creationId xmlns:a16="http://schemas.microsoft.com/office/drawing/2014/main" id="{864B11BA-7595-111A-B179-D6A2A4E7902D}"/>
              </a:ext>
            </a:extLst>
          </p:cNvPr>
          <p:cNvCxnSpPr>
            <a:cxnSpLocks/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>
            <a:extLst>
              <a:ext uri="{FF2B5EF4-FFF2-40B4-BE49-F238E27FC236}">
                <a16:creationId xmlns:a16="http://schemas.microsoft.com/office/drawing/2014/main" id="{4AF476F8-5B3A-ADAA-88DF-D26A80445506}"/>
              </a:ext>
            </a:extLst>
          </p:cNvPr>
          <p:cNvCxnSpPr>
            <a:cxnSpLocks/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>
            <a:extLst>
              <a:ext uri="{FF2B5EF4-FFF2-40B4-BE49-F238E27FC236}">
                <a16:creationId xmlns:a16="http://schemas.microsoft.com/office/drawing/2014/main" id="{CFEBF4D6-04FF-6C70-45E9-26878D63F0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29887" y="2154371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>
            <a:extLst>
              <a:ext uri="{FF2B5EF4-FFF2-40B4-BE49-F238E27FC236}">
                <a16:creationId xmlns:a16="http://schemas.microsoft.com/office/drawing/2014/main" id="{BBC741CA-45B4-2F5B-445D-39F98DC961BB}"/>
              </a:ext>
            </a:extLst>
          </p:cNvPr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>
              <a:extLst>
                <a:ext uri="{FF2B5EF4-FFF2-40B4-BE49-F238E27FC236}">
                  <a16:creationId xmlns:a16="http://schemas.microsoft.com/office/drawing/2014/main" id="{D330A80A-B5E8-C010-FEB8-6049C9DE4736}"/>
                </a:ext>
              </a:extLst>
            </p:cNvPr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>
              <a:extLst>
                <a:ext uri="{FF2B5EF4-FFF2-40B4-BE49-F238E27FC236}">
                  <a16:creationId xmlns:a16="http://schemas.microsoft.com/office/drawing/2014/main" id="{89053BDE-58B3-52EC-5739-914B91C71958}"/>
                </a:ext>
              </a:extLst>
            </p:cNvPr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>
              <a:extLst>
                <a:ext uri="{FF2B5EF4-FFF2-40B4-BE49-F238E27FC236}">
                  <a16:creationId xmlns:a16="http://schemas.microsoft.com/office/drawing/2014/main" id="{A758559E-3848-2064-5061-3B5A2DF4BD90}"/>
                </a:ext>
              </a:extLst>
            </p:cNvPr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>
              <a:extLst>
                <a:ext uri="{FF2B5EF4-FFF2-40B4-BE49-F238E27FC236}">
                  <a16:creationId xmlns:a16="http://schemas.microsoft.com/office/drawing/2014/main" id="{C36BF50F-34EB-797A-66EA-4C0EBC4CD3E0}"/>
                </a:ext>
              </a:extLst>
            </p:cNvPr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>
              <a:extLst>
                <a:ext uri="{FF2B5EF4-FFF2-40B4-BE49-F238E27FC236}">
                  <a16:creationId xmlns:a16="http://schemas.microsoft.com/office/drawing/2014/main" id="{4434D700-56F4-74F6-0069-3DC4182B3170}"/>
                </a:ext>
              </a:extLst>
            </p:cNvPr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>
            <a:extLst>
              <a:ext uri="{FF2B5EF4-FFF2-40B4-BE49-F238E27FC236}">
                <a16:creationId xmlns:a16="http://schemas.microsoft.com/office/drawing/2014/main" id="{27208964-CFCA-83DA-57E5-0C3309509223}"/>
              </a:ext>
            </a:extLst>
          </p:cNvPr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>
              <a:extLst>
                <a:ext uri="{FF2B5EF4-FFF2-40B4-BE49-F238E27FC236}">
                  <a16:creationId xmlns:a16="http://schemas.microsoft.com/office/drawing/2014/main" id="{1FFF1A16-DBAF-6F2F-BCD5-E89D2A050A59}"/>
                </a:ext>
              </a:extLst>
            </p:cNvPr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>
              <a:extLst>
                <a:ext uri="{FF2B5EF4-FFF2-40B4-BE49-F238E27FC236}">
                  <a16:creationId xmlns:a16="http://schemas.microsoft.com/office/drawing/2014/main" id="{21840BE9-8537-9770-4FB8-0E5E4EAA6265}"/>
                </a:ext>
              </a:extLst>
            </p:cNvPr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>
              <a:extLst>
                <a:ext uri="{FF2B5EF4-FFF2-40B4-BE49-F238E27FC236}">
                  <a16:creationId xmlns:a16="http://schemas.microsoft.com/office/drawing/2014/main" id="{346AE516-7D15-71BD-5072-4A89365F54D5}"/>
                </a:ext>
              </a:extLst>
            </p:cNvPr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>
              <a:extLst>
                <a:ext uri="{FF2B5EF4-FFF2-40B4-BE49-F238E27FC236}">
                  <a16:creationId xmlns:a16="http://schemas.microsoft.com/office/drawing/2014/main" id="{9EB1D068-72FB-836F-4436-11B35B7FFB7D}"/>
                </a:ext>
              </a:extLst>
            </p:cNvPr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>
              <a:extLst>
                <a:ext uri="{FF2B5EF4-FFF2-40B4-BE49-F238E27FC236}">
                  <a16:creationId xmlns:a16="http://schemas.microsoft.com/office/drawing/2014/main" id="{F7E99379-BE66-72F3-233B-4467C9721DB7}"/>
                </a:ext>
              </a:extLst>
            </p:cNvPr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>
              <a:extLst>
                <a:ext uri="{FF2B5EF4-FFF2-40B4-BE49-F238E27FC236}">
                  <a16:creationId xmlns:a16="http://schemas.microsoft.com/office/drawing/2014/main" id="{D25FB269-28C9-D8A4-6FB6-FC6D1B5C21BA}"/>
                </a:ext>
              </a:extLst>
            </p:cNvPr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>
            <a:extLst>
              <a:ext uri="{FF2B5EF4-FFF2-40B4-BE49-F238E27FC236}">
                <a16:creationId xmlns:a16="http://schemas.microsoft.com/office/drawing/2014/main" id="{FAB5AF81-8EBD-913C-0F10-B0C21B8A8A2E}"/>
              </a:ext>
            </a:extLst>
          </p:cNvPr>
          <p:cNvGrpSpPr/>
          <p:nvPr/>
        </p:nvGrpSpPr>
        <p:grpSpPr>
          <a:xfrm>
            <a:off x="3444232" y="1959260"/>
            <a:ext cx="390204" cy="390204"/>
            <a:chOff x="5967664" y="2112295"/>
            <a:chExt cx="390204" cy="390204"/>
          </a:xfrm>
        </p:grpSpPr>
        <p:sp>
          <p:nvSpPr>
            <p:cNvPr id="2060" name="Google Shape;2060;p36">
              <a:extLst>
                <a:ext uri="{FF2B5EF4-FFF2-40B4-BE49-F238E27FC236}">
                  <a16:creationId xmlns:a16="http://schemas.microsoft.com/office/drawing/2014/main" id="{F7D9A6EF-F885-A1E8-D92D-FDDF1C682FE2}"/>
                </a:ext>
              </a:extLst>
            </p:cNvPr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>
              <a:extLst>
                <a:ext uri="{FF2B5EF4-FFF2-40B4-BE49-F238E27FC236}">
                  <a16:creationId xmlns:a16="http://schemas.microsoft.com/office/drawing/2014/main" id="{450055D0-7689-3BBF-C979-FB4150827384}"/>
                </a:ext>
              </a:extLst>
            </p:cNvPr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>
              <a:extLst>
                <a:ext uri="{FF2B5EF4-FFF2-40B4-BE49-F238E27FC236}">
                  <a16:creationId xmlns:a16="http://schemas.microsoft.com/office/drawing/2014/main" id="{8F69A632-4B01-40B3-E53F-F4E729FB3A59}"/>
                </a:ext>
              </a:extLst>
            </p:cNvPr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>
              <a:extLst>
                <a:ext uri="{FF2B5EF4-FFF2-40B4-BE49-F238E27FC236}">
                  <a16:creationId xmlns:a16="http://schemas.microsoft.com/office/drawing/2014/main" id="{BE588526-53D5-6549-DF56-D9D2D3E23250}"/>
                </a:ext>
              </a:extLst>
            </p:cNvPr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>
              <a:extLst>
                <a:ext uri="{FF2B5EF4-FFF2-40B4-BE49-F238E27FC236}">
                  <a16:creationId xmlns:a16="http://schemas.microsoft.com/office/drawing/2014/main" id="{2C3A8AF0-A203-3F98-D3D2-0C312AE9F137}"/>
                </a:ext>
              </a:extLst>
            </p:cNvPr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>
              <a:extLst>
                <a:ext uri="{FF2B5EF4-FFF2-40B4-BE49-F238E27FC236}">
                  <a16:creationId xmlns:a16="http://schemas.microsoft.com/office/drawing/2014/main" id="{38D067B8-6758-6C62-3978-DB3896BEEFA6}"/>
                </a:ext>
              </a:extLst>
            </p:cNvPr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>
              <a:extLst>
                <a:ext uri="{FF2B5EF4-FFF2-40B4-BE49-F238E27FC236}">
                  <a16:creationId xmlns:a16="http://schemas.microsoft.com/office/drawing/2014/main" id="{E53B6A94-FA20-37B6-0723-9AE1A26E332C}"/>
                </a:ext>
              </a:extLst>
            </p:cNvPr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>
              <a:extLst>
                <a:ext uri="{FF2B5EF4-FFF2-40B4-BE49-F238E27FC236}">
                  <a16:creationId xmlns:a16="http://schemas.microsoft.com/office/drawing/2014/main" id="{AD524E4C-6E6B-9BCC-E0DA-AFEF691C9BDD}"/>
                </a:ext>
              </a:extLst>
            </p:cNvPr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>
              <a:extLst>
                <a:ext uri="{FF2B5EF4-FFF2-40B4-BE49-F238E27FC236}">
                  <a16:creationId xmlns:a16="http://schemas.microsoft.com/office/drawing/2014/main" id="{7F2632E0-4BBC-B3FC-FA93-2DBE06C054B8}"/>
                </a:ext>
              </a:extLst>
            </p:cNvPr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>
              <a:extLst>
                <a:ext uri="{FF2B5EF4-FFF2-40B4-BE49-F238E27FC236}">
                  <a16:creationId xmlns:a16="http://schemas.microsoft.com/office/drawing/2014/main" id="{4C44F7D7-2420-7D63-FA7F-8DBFCE22F537}"/>
                </a:ext>
              </a:extLst>
            </p:cNvPr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>
            <a:extLst>
              <a:ext uri="{FF2B5EF4-FFF2-40B4-BE49-F238E27FC236}">
                <a16:creationId xmlns:a16="http://schemas.microsoft.com/office/drawing/2014/main" id="{34D5CBA5-2F9E-459D-AE7D-67843ECF918A}"/>
              </a:ext>
            </a:extLst>
          </p:cNvPr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>
              <a:extLst>
                <a:ext uri="{FF2B5EF4-FFF2-40B4-BE49-F238E27FC236}">
                  <a16:creationId xmlns:a16="http://schemas.microsoft.com/office/drawing/2014/main" id="{7C42C396-24B7-5941-80C6-2B7BBAB5B0A6}"/>
                </a:ext>
              </a:extLst>
            </p:cNvPr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>
              <a:extLst>
                <a:ext uri="{FF2B5EF4-FFF2-40B4-BE49-F238E27FC236}">
                  <a16:creationId xmlns:a16="http://schemas.microsoft.com/office/drawing/2014/main" id="{F0EA0BE2-37B9-3ABD-F1B2-6AC8969C4C10}"/>
                </a:ext>
              </a:extLst>
            </p:cNvPr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>
              <a:extLst>
                <a:ext uri="{FF2B5EF4-FFF2-40B4-BE49-F238E27FC236}">
                  <a16:creationId xmlns:a16="http://schemas.microsoft.com/office/drawing/2014/main" id="{70A6B336-D834-0C9A-7F22-12AEAF7A3D0F}"/>
                </a:ext>
              </a:extLst>
            </p:cNvPr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>
              <a:extLst>
                <a:ext uri="{FF2B5EF4-FFF2-40B4-BE49-F238E27FC236}">
                  <a16:creationId xmlns:a16="http://schemas.microsoft.com/office/drawing/2014/main" id="{EC03DEF6-83CF-A3D5-CB82-E8723A32CB5D}"/>
                </a:ext>
              </a:extLst>
            </p:cNvPr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>
            <a:extLst>
              <a:ext uri="{FF2B5EF4-FFF2-40B4-BE49-F238E27FC236}">
                <a16:creationId xmlns:a16="http://schemas.microsoft.com/office/drawing/2014/main" id="{740365D7-CF27-00E6-FEF4-3FC9305FFC7E}"/>
              </a:ext>
            </a:extLst>
          </p:cNvPr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>
              <a:extLst>
                <a:ext uri="{FF2B5EF4-FFF2-40B4-BE49-F238E27FC236}">
                  <a16:creationId xmlns:a16="http://schemas.microsoft.com/office/drawing/2014/main" id="{DF031B2D-5BD8-0B55-8AA4-ED226232597B}"/>
                </a:ext>
              </a:extLst>
            </p:cNvPr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>
              <a:extLst>
                <a:ext uri="{FF2B5EF4-FFF2-40B4-BE49-F238E27FC236}">
                  <a16:creationId xmlns:a16="http://schemas.microsoft.com/office/drawing/2014/main" id="{48DE4A63-66D8-CFBB-577F-FB0496434BA0}"/>
                </a:ext>
              </a:extLst>
            </p:cNvPr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>
              <a:extLst>
                <a:ext uri="{FF2B5EF4-FFF2-40B4-BE49-F238E27FC236}">
                  <a16:creationId xmlns:a16="http://schemas.microsoft.com/office/drawing/2014/main" id="{4BC58227-F675-3565-0E95-F8D7651232EF}"/>
                </a:ext>
              </a:extLst>
            </p:cNvPr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>
            <a:extLst>
              <a:ext uri="{FF2B5EF4-FFF2-40B4-BE49-F238E27FC236}">
                <a16:creationId xmlns:a16="http://schemas.microsoft.com/office/drawing/2014/main" id="{A96CAFD7-7717-5505-BD8B-7C57558C7A8C}"/>
              </a:ext>
            </a:extLst>
          </p:cNvPr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>
              <a:extLst>
                <a:ext uri="{FF2B5EF4-FFF2-40B4-BE49-F238E27FC236}">
                  <a16:creationId xmlns:a16="http://schemas.microsoft.com/office/drawing/2014/main" id="{37E3DBA7-1B00-8B73-6072-63F0955E056E}"/>
                </a:ext>
              </a:extLst>
            </p:cNvPr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>
              <a:extLst>
                <a:ext uri="{FF2B5EF4-FFF2-40B4-BE49-F238E27FC236}">
                  <a16:creationId xmlns:a16="http://schemas.microsoft.com/office/drawing/2014/main" id="{D9F323E7-0D6E-08BA-D74C-D68A75223EEC}"/>
                </a:ext>
              </a:extLst>
            </p:cNvPr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>
              <a:extLst>
                <a:ext uri="{FF2B5EF4-FFF2-40B4-BE49-F238E27FC236}">
                  <a16:creationId xmlns:a16="http://schemas.microsoft.com/office/drawing/2014/main" id="{0473F93D-2533-3D2E-9723-F187393FBD16}"/>
                </a:ext>
              </a:extLst>
            </p:cNvPr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>
            <a:extLst>
              <a:ext uri="{FF2B5EF4-FFF2-40B4-BE49-F238E27FC236}">
                <a16:creationId xmlns:a16="http://schemas.microsoft.com/office/drawing/2014/main" id="{C32C8AD9-383C-FAD4-A558-ADC1106574B9}"/>
              </a:ext>
            </a:extLst>
          </p:cNvPr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>
              <a:extLst>
                <a:ext uri="{FF2B5EF4-FFF2-40B4-BE49-F238E27FC236}">
                  <a16:creationId xmlns:a16="http://schemas.microsoft.com/office/drawing/2014/main" id="{5A1CB50B-E8A3-B287-4067-CF08DA6B66C3}"/>
                </a:ext>
              </a:extLst>
            </p:cNvPr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>
              <a:extLst>
                <a:ext uri="{FF2B5EF4-FFF2-40B4-BE49-F238E27FC236}">
                  <a16:creationId xmlns:a16="http://schemas.microsoft.com/office/drawing/2014/main" id="{C4D24217-F2AA-F9BC-520D-5D3697E9CC20}"/>
                </a:ext>
              </a:extLst>
            </p:cNvPr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>
              <a:extLst>
                <a:ext uri="{FF2B5EF4-FFF2-40B4-BE49-F238E27FC236}">
                  <a16:creationId xmlns:a16="http://schemas.microsoft.com/office/drawing/2014/main" id="{BA5D04D0-AD7C-7AA1-7B89-E96398F76F5E}"/>
                </a:ext>
              </a:extLst>
            </p:cNvPr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>
              <a:extLst>
                <a:ext uri="{FF2B5EF4-FFF2-40B4-BE49-F238E27FC236}">
                  <a16:creationId xmlns:a16="http://schemas.microsoft.com/office/drawing/2014/main" id="{DF9E1FBC-1FF5-9E8B-2F0B-D5926DDB16C4}"/>
                </a:ext>
              </a:extLst>
            </p:cNvPr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>
              <a:extLst>
                <a:ext uri="{FF2B5EF4-FFF2-40B4-BE49-F238E27FC236}">
                  <a16:creationId xmlns:a16="http://schemas.microsoft.com/office/drawing/2014/main" id="{764FD49E-4EFC-091B-0D5B-9E71802C4CA8}"/>
                </a:ext>
              </a:extLst>
            </p:cNvPr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>
              <a:extLst>
                <a:ext uri="{FF2B5EF4-FFF2-40B4-BE49-F238E27FC236}">
                  <a16:creationId xmlns:a16="http://schemas.microsoft.com/office/drawing/2014/main" id="{CB06E7C5-B6B6-2AD1-5C16-2C8C1B207772}"/>
                </a:ext>
              </a:extLst>
            </p:cNvPr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>
              <a:extLst>
                <a:ext uri="{FF2B5EF4-FFF2-40B4-BE49-F238E27FC236}">
                  <a16:creationId xmlns:a16="http://schemas.microsoft.com/office/drawing/2014/main" id="{62F5377A-7B0B-B9A3-C19F-60A51C91340C}"/>
                </a:ext>
              </a:extLst>
            </p:cNvPr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>
            <a:extLst>
              <a:ext uri="{FF2B5EF4-FFF2-40B4-BE49-F238E27FC236}">
                <a16:creationId xmlns:a16="http://schemas.microsoft.com/office/drawing/2014/main" id="{D61C8BFA-48AA-E149-DC44-89986918CF24}"/>
              </a:ext>
            </a:extLst>
          </p:cNvPr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>
              <a:extLst>
                <a:ext uri="{FF2B5EF4-FFF2-40B4-BE49-F238E27FC236}">
                  <a16:creationId xmlns:a16="http://schemas.microsoft.com/office/drawing/2014/main" id="{B462D67D-E8CF-CC84-9EF2-CC375CDD3EB1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>
              <a:extLst>
                <a:ext uri="{FF2B5EF4-FFF2-40B4-BE49-F238E27FC236}">
                  <a16:creationId xmlns:a16="http://schemas.microsoft.com/office/drawing/2014/main" id="{225EE153-A20F-D95D-572B-F595C592FDE1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982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/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Kullanıcı</a:t>
            </a:r>
            <a:r>
              <a:rPr lang="en" dirty="0"/>
              <a:t> </a:t>
            </a:r>
            <a:r>
              <a:rPr lang="en" dirty="0" err="1"/>
              <a:t>Kayıtları</a:t>
            </a:r>
          </a:p>
        </p:txBody>
      </p:sp>
      <p:grpSp>
        <p:nvGrpSpPr>
          <p:cNvPr id="2195" name="Google Shape;2195;p38"/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/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/>
          <p:cNvSpPr/>
          <p:nvPr/>
        </p:nvSpPr>
        <p:spPr>
          <a:xfrm>
            <a:off x="535062" y="1179798"/>
            <a:ext cx="3114647" cy="14621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/>
          <p:cNvGrpSpPr/>
          <p:nvPr/>
        </p:nvGrpSpPr>
        <p:grpSpPr>
          <a:xfrm>
            <a:off x="6775013" y="1515113"/>
            <a:ext cx="399883" cy="381256"/>
            <a:chOff x="6113337" y="393160"/>
            <a:chExt cx="399883" cy="381256"/>
          </a:xfrm>
        </p:grpSpPr>
        <p:sp>
          <p:nvSpPr>
            <p:cNvPr id="2215" name="Google Shape;2215;p3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E440D69D-963B-1B6B-C33F-0DED80C7F5A0}"/>
              </a:ext>
            </a:extLst>
          </p:cNvPr>
          <p:cNvSpPr/>
          <p:nvPr/>
        </p:nvSpPr>
        <p:spPr>
          <a:xfrm>
            <a:off x="879339" y="3555310"/>
            <a:ext cx="2949394" cy="144834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017B271A-C18F-1F10-2779-CF7943B6C84D}"/>
              </a:ext>
            </a:extLst>
          </p:cNvPr>
          <p:cNvSpPr/>
          <p:nvPr/>
        </p:nvSpPr>
        <p:spPr>
          <a:xfrm>
            <a:off x="411123" y="2708388"/>
            <a:ext cx="3858286" cy="81487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E936E991-2E7E-FB85-C933-DBE0D5C4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91" y="3586652"/>
            <a:ext cx="2919471" cy="1392311"/>
          </a:xfrm>
          <a:prstGeom prst="rect">
            <a:avLst/>
          </a:prstGeom>
        </p:spPr>
      </p:pic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7AEDE666-C795-13FB-01CB-75F283DE0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046"/>
          <a:stretch/>
        </p:blipFill>
        <p:spPr>
          <a:xfrm>
            <a:off x="431493" y="2730551"/>
            <a:ext cx="3807705" cy="77773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7BE9498-EF01-52E7-A833-C2108A102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23" y="1206551"/>
            <a:ext cx="3084725" cy="1418486"/>
          </a:xfrm>
          <a:prstGeom prst="rect">
            <a:avLst/>
          </a:prstGeom>
        </p:spPr>
      </p:pic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24D25750-3593-20E3-6A4D-692F093DB994}"/>
              </a:ext>
            </a:extLst>
          </p:cNvPr>
          <p:cNvSpPr/>
          <p:nvPr/>
        </p:nvSpPr>
        <p:spPr>
          <a:xfrm>
            <a:off x="4762785" y="1124713"/>
            <a:ext cx="3293671" cy="132440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BD80DC67-9E28-A76D-5B7C-D0D393BF1BE1}"/>
              </a:ext>
            </a:extLst>
          </p:cNvPr>
          <p:cNvSpPr/>
          <p:nvPr/>
        </p:nvSpPr>
        <p:spPr>
          <a:xfrm>
            <a:off x="5107062" y="3458912"/>
            <a:ext cx="2949394" cy="144834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2B3722D6-95BE-562E-21C7-9C876C081104}"/>
              </a:ext>
            </a:extLst>
          </p:cNvPr>
          <p:cNvSpPr/>
          <p:nvPr/>
        </p:nvSpPr>
        <p:spPr>
          <a:xfrm>
            <a:off x="4638846" y="2570677"/>
            <a:ext cx="3851401" cy="8561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28B08AC-BB24-F820-B23D-59F7B4B88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843" y="3505157"/>
            <a:ext cx="2919471" cy="1403816"/>
          </a:xfrm>
          <a:prstGeom prst="rect">
            <a:avLst/>
          </a:prstGeom>
        </p:spPr>
      </p:pic>
      <p:pic>
        <p:nvPicPr>
          <p:cNvPr id="21" name="Picture 2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B0204B5-34A6-A1FE-40C8-1431D352BF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906" b="21906"/>
          <a:stretch/>
        </p:blipFill>
        <p:spPr>
          <a:xfrm>
            <a:off x="4658441" y="2606868"/>
            <a:ext cx="3807705" cy="784617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DE9B3232-59C7-9E23-CA39-14BC5F2E6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746" y="1148649"/>
            <a:ext cx="3243092" cy="1279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2257C808-FCC8-3836-39DE-6CD1E3F5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0C16FA72-2DD0-EA2D-2A21-FF01899732B0}"/>
              </a:ext>
            </a:extLst>
          </p:cNvPr>
          <p:cNvSpPr/>
          <p:nvPr/>
        </p:nvSpPr>
        <p:spPr>
          <a:xfrm>
            <a:off x="170127" y="1358822"/>
            <a:ext cx="3858286" cy="14621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3556CA16-44EA-706F-CC7A-54189048B278}"/>
              </a:ext>
            </a:extLst>
          </p:cNvPr>
          <p:cNvGrpSpPr/>
          <p:nvPr/>
        </p:nvGrpSpPr>
        <p:grpSpPr>
          <a:xfrm>
            <a:off x="8241469" y="1087883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2BFBCE0D-2E63-32CD-6B77-8132C68A82B9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71E06403-BA68-2FC8-5D84-257E3A473EC8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F6EE8322-F7CC-1C4F-6051-CC2EA6825DBF}"/>
              </a:ext>
            </a:extLst>
          </p:cNvPr>
          <p:cNvSpPr/>
          <p:nvPr/>
        </p:nvSpPr>
        <p:spPr>
          <a:xfrm>
            <a:off x="135700" y="2921840"/>
            <a:ext cx="4443557" cy="126932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B8510842-08E5-AECC-39B4-9AE459BD7F9F}"/>
              </a:ext>
            </a:extLst>
          </p:cNvPr>
          <p:cNvSpPr/>
          <p:nvPr/>
        </p:nvSpPr>
        <p:spPr>
          <a:xfrm>
            <a:off x="4611139" y="780110"/>
            <a:ext cx="3107762" cy="123489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DF34C324-5A8E-4948-D606-FA01FDC5AB89}"/>
              </a:ext>
            </a:extLst>
          </p:cNvPr>
          <p:cNvSpPr/>
          <p:nvPr/>
        </p:nvSpPr>
        <p:spPr>
          <a:xfrm>
            <a:off x="5347892" y="2921513"/>
            <a:ext cx="2839226" cy="13312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96024828-2CB0-3A5E-6B86-37605BDEA16B}"/>
              </a:ext>
            </a:extLst>
          </p:cNvPr>
          <p:cNvSpPr/>
          <p:nvPr/>
        </p:nvSpPr>
        <p:spPr>
          <a:xfrm>
            <a:off x="4865904" y="2074592"/>
            <a:ext cx="3775661" cy="75290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676C81E-08FC-4E43-D263-44273E4F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" y="2939535"/>
            <a:ext cx="4392977" cy="1240584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DB714E2-32FD-3654-DED6-D08FA4520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71" y="1394878"/>
            <a:ext cx="3800820" cy="1398130"/>
          </a:xfrm>
          <a:prstGeom prst="rect">
            <a:avLst/>
          </a:prstGeom>
        </p:spPr>
      </p:pic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DEDE6D28-2CEF-FEBF-4579-B830584CED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6566" y="236538"/>
            <a:ext cx="4013200" cy="84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Sistemde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kayıtlı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adıyla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yapılınca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 </a:t>
            </a:r>
            <a:r>
              <a:rPr lang="en" sz="1400" dirty="0" err="1">
                <a:solidFill>
                  <a:schemeClr val="bg1"/>
                </a:solidFill>
              </a:rPr>
              <a:t>Müşteri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kullanıcı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adları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ortak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kontrol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edilir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A1A95D3-7443-374D-4AFB-E7E73AE30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" b="26772"/>
          <a:stretch/>
        </p:blipFill>
        <p:spPr>
          <a:xfrm>
            <a:off x="4846439" y="4342234"/>
            <a:ext cx="3791925" cy="687000"/>
          </a:xfrm>
          <a:prstGeom prst="rect">
            <a:avLst/>
          </a:prstGeom>
        </p:spPr>
      </p:pic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8736428-1F9C-D147-E1FE-8A84DFBF5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150" y="2976436"/>
            <a:ext cx="2781760" cy="1250538"/>
          </a:xfrm>
          <a:prstGeom prst="rect">
            <a:avLst/>
          </a:prstGeom>
        </p:spPr>
      </p:pic>
      <p:pic>
        <p:nvPicPr>
          <p:cNvPr id="13" name="Picture 1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EAFBBF1-BE48-86E6-75A4-6D9DBBD5E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982" y="2092794"/>
            <a:ext cx="3731964" cy="717633"/>
          </a:xfrm>
          <a:prstGeom prst="rect">
            <a:avLst/>
          </a:prstGeom>
        </p:spPr>
      </p:pic>
      <p:pic>
        <p:nvPicPr>
          <p:cNvPr id="23" name="Picture 2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6C8F632-1257-4B20-5216-7C2861DDB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806" y="802901"/>
            <a:ext cx="3064067" cy="1198224"/>
          </a:xfrm>
          <a:prstGeom prst="rect">
            <a:avLst/>
          </a:prstGeom>
        </p:spPr>
      </p:pic>
      <p:sp>
        <p:nvSpPr>
          <p:cNvPr id="24" name="Google Shape;2200;p38">
            <a:extLst>
              <a:ext uri="{FF2B5EF4-FFF2-40B4-BE49-F238E27FC236}">
                <a16:creationId xmlns:a16="http://schemas.microsoft.com/office/drawing/2014/main" id="{B08B6758-E6FC-EAE5-210F-6D0FEC2AC983}"/>
              </a:ext>
            </a:extLst>
          </p:cNvPr>
          <p:cNvSpPr/>
          <p:nvPr/>
        </p:nvSpPr>
        <p:spPr>
          <a:xfrm>
            <a:off x="4817213" y="4339771"/>
            <a:ext cx="3844517" cy="70470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30;p36">
            <a:extLst>
              <a:ext uri="{FF2B5EF4-FFF2-40B4-BE49-F238E27FC236}">
                <a16:creationId xmlns:a16="http://schemas.microsoft.com/office/drawing/2014/main" id="{3234F222-440C-610A-48A4-DD45602CA092}"/>
              </a:ext>
            </a:extLst>
          </p:cNvPr>
          <p:cNvSpPr txBox="1">
            <a:spLocks/>
          </p:cNvSpPr>
          <p:nvPr/>
        </p:nvSpPr>
        <p:spPr>
          <a:xfrm>
            <a:off x="4123770" y="210413"/>
            <a:ext cx="4999784" cy="366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sz="1400" dirty="0" err="1"/>
              <a:t>Kullanıcı</a:t>
            </a:r>
            <a:r>
              <a:rPr lang="en" sz="1400" dirty="0"/>
              <a:t> </a:t>
            </a:r>
            <a:r>
              <a:rPr lang="en" sz="1400" dirty="0" err="1"/>
              <a:t>adı</a:t>
            </a:r>
            <a:r>
              <a:rPr lang="en" sz="1400" dirty="0"/>
              <a:t> </a:t>
            </a:r>
            <a:r>
              <a:rPr lang="en" sz="1400" dirty="0" err="1"/>
              <a:t>ve</a:t>
            </a:r>
            <a:r>
              <a:rPr lang="en" sz="1400" dirty="0"/>
              <a:t> </a:t>
            </a:r>
            <a:r>
              <a:rPr lang="en" sz="1400" dirty="0" err="1"/>
              <a:t>şifre</a:t>
            </a:r>
            <a:r>
              <a:rPr lang="en" sz="1400" dirty="0"/>
              <a:t> </a:t>
            </a:r>
            <a:r>
              <a:rPr lang="en" sz="1400" dirty="0" err="1"/>
              <a:t>karakter</a:t>
            </a:r>
            <a:r>
              <a:rPr lang="en" sz="1400" dirty="0"/>
              <a:t> </a:t>
            </a:r>
            <a:r>
              <a:rPr lang="en" sz="1400" dirty="0" err="1"/>
              <a:t>kontrolü</a:t>
            </a:r>
            <a:r>
              <a:rPr lang="en" sz="1400" dirty="0"/>
              <a:t>. </a:t>
            </a:r>
            <a:r>
              <a:rPr lang="en" sz="1400" dirty="0" err="1"/>
              <a:t>Aynı</a:t>
            </a:r>
            <a:r>
              <a:rPr lang="en" sz="1400" dirty="0"/>
              <a:t> </a:t>
            </a:r>
            <a:r>
              <a:rPr lang="en" sz="1400" dirty="0" err="1"/>
              <a:t>şekilde</a:t>
            </a:r>
            <a:r>
              <a:rPr lang="en" sz="1400" dirty="0"/>
              <a:t> </a:t>
            </a:r>
            <a:r>
              <a:rPr lang="en" sz="1400" dirty="0" err="1"/>
              <a:t>firma</a:t>
            </a:r>
            <a:r>
              <a:rPr lang="en" sz="1400" dirty="0"/>
              <a:t> </a:t>
            </a:r>
            <a:r>
              <a:rPr lang="en" sz="1400" dirty="0" err="1"/>
              <a:t>adı</a:t>
            </a:r>
            <a:r>
              <a:rPr lang="en" sz="1400" dirty="0"/>
              <a:t> </a:t>
            </a:r>
            <a:r>
              <a:rPr lang="en" sz="1400" dirty="0" err="1"/>
              <a:t>ve</a:t>
            </a:r>
            <a:r>
              <a:rPr lang="en" sz="1400" dirty="0"/>
              <a:t> </a:t>
            </a:r>
            <a:r>
              <a:rPr lang="en" sz="1400" dirty="0" err="1"/>
              <a:t>firma</a:t>
            </a:r>
            <a:r>
              <a:rPr lang="en" sz="1400" dirty="0"/>
              <a:t> </a:t>
            </a:r>
            <a:r>
              <a:rPr lang="en" sz="1400" dirty="0" err="1"/>
              <a:t>adresi</a:t>
            </a:r>
            <a:r>
              <a:rPr lang="en" sz="1400" dirty="0"/>
              <a:t> de </a:t>
            </a:r>
            <a:r>
              <a:rPr lang="en" sz="1400" dirty="0" err="1"/>
              <a:t>boş</a:t>
            </a:r>
            <a:r>
              <a:rPr lang="en" sz="1400" dirty="0"/>
              <a:t> </a:t>
            </a:r>
            <a:r>
              <a:rPr lang="en" sz="1400" dirty="0" err="1"/>
              <a:t>girilirse</a:t>
            </a:r>
            <a:r>
              <a:rPr lang="en" sz="1400" dirty="0"/>
              <a:t> </a:t>
            </a:r>
            <a:r>
              <a:rPr lang="en" sz="1400" dirty="0" err="1"/>
              <a:t>hata</a:t>
            </a:r>
            <a:r>
              <a:rPr lang="en" sz="1400" dirty="0"/>
              <a:t> </a:t>
            </a:r>
            <a:r>
              <a:rPr lang="en" sz="1400" dirty="0" err="1"/>
              <a:t>veriyor</a:t>
            </a:r>
            <a:r>
              <a:rPr lang="e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67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C36E8EAB-0BA4-0394-7046-FFD07235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6D92CEF4-DE61-AFE9-511A-1581E3A2F5E7}"/>
              </a:ext>
            </a:extLst>
          </p:cNvPr>
          <p:cNvSpPr/>
          <p:nvPr/>
        </p:nvSpPr>
        <p:spPr>
          <a:xfrm>
            <a:off x="2156769" y="1188733"/>
            <a:ext cx="4246089" cy="13668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BF407B9F-D738-1FA7-A3D3-997D7E63BD23}"/>
              </a:ext>
            </a:extLst>
          </p:cNvPr>
          <p:cNvSpPr/>
          <p:nvPr/>
        </p:nvSpPr>
        <p:spPr>
          <a:xfrm>
            <a:off x="1979467" y="2819786"/>
            <a:ext cx="4593235" cy="133735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0;p36">
            <a:extLst>
              <a:ext uri="{FF2B5EF4-FFF2-40B4-BE49-F238E27FC236}">
                <a16:creationId xmlns:a16="http://schemas.microsoft.com/office/drawing/2014/main" id="{471CCF06-BA65-F02E-B7C5-A887ECE488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52905" y="202521"/>
            <a:ext cx="4945289" cy="84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 err="1">
                <a:solidFill>
                  <a:schemeClr val="bg1"/>
                </a:solidFill>
              </a:rPr>
              <a:t>Sistemde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kayıtlı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bir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firma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adıyla</a:t>
            </a:r>
            <a:r>
              <a:rPr lang="en" sz="1400" dirty="0">
                <a:solidFill>
                  <a:schemeClr val="bg1"/>
                </a:solidFill>
              </a:rPr>
              <a:t> </a:t>
            </a:r>
            <a:r>
              <a:rPr lang="en" sz="1400" dirty="0" err="1">
                <a:solidFill>
                  <a:schemeClr val="bg1"/>
                </a:solidFill>
              </a:rPr>
              <a:t>kayıt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olunursa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hata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 err="1">
                <a:solidFill>
                  <a:schemeClr val="bg1"/>
                </a:solidFill>
              </a:rPr>
              <a:t>verir</a:t>
            </a:r>
            <a:r>
              <a:rPr lang="en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1D801-35BE-2A83-1576-104949F3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857499"/>
            <a:ext cx="4572000" cy="1256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EF50A-C763-B503-19FD-0137A633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217839"/>
            <a:ext cx="4191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>
          <a:extLst>
            <a:ext uri="{FF2B5EF4-FFF2-40B4-BE49-F238E27FC236}">
              <a16:creationId xmlns:a16="http://schemas.microsoft.com/office/drawing/2014/main" id="{AF52C214-8176-39E7-40CC-9A0F460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>
            <a:extLst>
              <a:ext uri="{FF2B5EF4-FFF2-40B4-BE49-F238E27FC236}">
                <a16:creationId xmlns:a16="http://schemas.microsoft.com/office/drawing/2014/main" id="{FDFD3C4A-94AA-75AE-C89D-0D91CCD9D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Kullanıcı</a:t>
            </a:r>
            <a:r>
              <a:rPr lang="en" dirty="0"/>
              <a:t> </a:t>
            </a:r>
            <a:r>
              <a:rPr lang="en" dirty="0" err="1"/>
              <a:t>Girişleri</a:t>
            </a:r>
          </a:p>
        </p:txBody>
      </p:sp>
      <p:grpSp>
        <p:nvGrpSpPr>
          <p:cNvPr id="2195" name="Google Shape;2195;p38">
            <a:extLst>
              <a:ext uri="{FF2B5EF4-FFF2-40B4-BE49-F238E27FC236}">
                <a16:creationId xmlns:a16="http://schemas.microsoft.com/office/drawing/2014/main" id="{76C669D2-392D-30AC-6BB8-9D31D30156FF}"/>
              </a:ext>
            </a:extLst>
          </p:cNvPr>
          <p:cNvGrpSpPr/>
          <p:nvPr/>
        </p:nvGrpSpPr>
        <p:grpSpPr>
          <a:xfrm>
            <a:off x="75899" y="1510754"/>
            <a:ext cx="362695" cy="343358"/>
            <a:chOff x="610547" y="1750653"/>
            <a:chExt cx="362695" cy="343358"/>
          </a:xfrm>
        </p:grpSpPr>
        <p:sp>
          <p:nvSpPr>
            <p:cNvPr id="2196" name="Google Shape;2196;p38">
              <a:extLst>
                <a:ext uri="{FF2B5EF4-FFF2-40B4-BE49-F238E27FC236}">
                  <a16:creationId xmlns:a16="http://schemas.microsoft.com/office/drawing/2014/main" id="{F65F8BA5-C515-3A18-153B-72F549D90BCC}"/>
                </a:ext>
              </a:extLst>
            </p:cNvPr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>
              <a:extLst>
                <a:ext uri="{FF2B5EF4-FFF2-40B4-BE49-F238E27FC236}">
                  <a16:creationId xmlns:a16="http://schemas.microsoft.com/office/drawing/2014/main" id="{64CD50D3-88E7-A021-5178-BFBBFE18B2B4}"/>
                </a:ext>
              </a:extLst>
            </p:cNvPr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>
              <a:extLst>
                <a:ext uri="{FF2B5EF4-FFF2-40B4-BE49-F238E27FC236}">
                  <a16:creationId xmlns:a16="http://schemas.microsoft.com/office/drawing/2014/main" id="{44426A25-AD9F-13F5-4C25-B28B1C628FAF}"/>
                </a:ext>
              </a:extLst>
            </p:cNvPr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38">
            <a:extLst>
              <a:ext uri="{FF2B5EF4-FFF2-40B4-BE49-F238E27FC236}">
                <a16:creationId xmlns:a16="http://schemas.microsoft.com/office/drawing/2014/main" id="{7289D397-CCE4-A653-A1C0-2D988611AC2A}"/>
              </a:ext>
            </a:extLst>
          </p:cNvPr>
          <p:cNvSpPr/>
          <p:nvPr/>
        </p:nvSpPr>
        <p:spPr>
          <a:xfrm>
            <a:off x="411122" y="931918"/>
            <a:ext cx="3520894" cy="168933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38">
            <a:extLst>
              <a:ext uri="{FF2B5EF4-FFF2-40B4-BE49-F238E27FC236}">
                <a16:creationId xmlns:a16="http://schemas.microsoft.com/office/drawing/2014/main" id="{FA10B8A8-343E-F727-DC29-3B1CE2E08689}"/>
              </a:ext>
            </a:extLst>
          </p:cNvPr>
          <p:cNvGrpSpPr/>
          <p:nvPr/>
        </p:nvGrpSpPr>
        <p:grpSpPr>
          <a:xfrm>
            <a:off x="6699272" y="1466914"/>
            <a:ext cx="399883" cy="381256"/>
            <a:chOff x="6113337" y="393160"/>
            <a:chExt cx="399883" cy="381256"/>
          </a:xfrm>
        </p:grpSpPr>
        <p:sp>
          <p:nvSpPr>
            <p:cNvPr id="2215" name="Google Shape;2215;p38">
              <a:extLst>
                <a:ext uri="{FF2B5EF4-FFF2-40B4-BE49-F238E27FC236}">
                  <a16:creationId xmlns:a16="http://schemas.microsoft.com/office/drawing/2014/main" id="{296D4320-7B94-ACDC-058A-DF9F043B98EF}"/>
                </a:ext>
              </a:extLst>
            </p:cNvPr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>
              <a:extLst>
                <a:ext uri="{FF2B5EF4-FFF2-40B4-BE49-F238E27FC236}">
                  <a16:creationId xmlns:a16="http://schemas.microsoft.com/office/drawing/2014/main" id="{4D77C825-597A-BFF0-F4D1-0782CD328A3A}"/>
                </a:ext>
              </a:extLst>
            </p:cNvPr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00;p38">
            <a:extLst>
              <a:ext uri="{FF2B5EF4-FFF2-40B4-BE49-F238E27FC236}">
                <a16:creationId xmlns:a16="http://schemas.microsoft.com/office/drawing/2014/main" id="{5BFEA4A6-099A-1501-378D-75B4E4C3D1EB}"/>
              </a:ext>
            </a:extLst>
          </p:cNvPr>
          <p:cNvSpPr/>
          <p:nvPr/>
        </p:nvSpPr>
        <p:spPr>
          <a:xfrm>
            <a:off x="4459821" y="911262"/>
            <a:ext cx="4009767" cy="15791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0;p38">
            <a:extLst>
              <a:ext uri="{FF2B5EF4-FFF2-40B4-BE49-F238E27FC236}">
                <a16:creationId xmlns:a16="http://schemas.microsoft.com/office/drawing/2014/main" id="{38233B0A-C04D-24BD-2177-D8C16A8B50F6}"/>
              </a:ext>
            </a:extLst>
          </p:cNvPr>
          <p:cNvSpPr/>
          <p:nvPr/>
        </p:nvSpPr>
        <p:spPr>
          <a:xfrm>
            <a:off x="128816" y="2722159"/>
            <a:ext cx="4161250" cy="93193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00;p38">
            <a:extLst>
              <a:ext uri="{FF2B5EF4-FFF2-40B4-BE49-F238E27FC236}">
                <a16:creationId xmlns:a16="http://schemas.microsoft.com/office/drawing/2014/main" id="{35A9B8AA-4783-3CC4-3582-49429A35C358}"/>
              </a:ext>
            </a:extLst>
          </p:cNvPr>
          <p:cNvSpPr/>
          <p:nvPr/>
        </p:nvSpPr>
        <p:spPr>
          <a:xfrm>
            <a:off x="741628" y="3803188"/>
            <a:ext cx="3176618" cy="12142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00;p38">
            <a:extLst>
              <a:ext uri="{FF2B5EF4-FFF2-40B4-BE49-F238E27FC236}">
                <a16:creationId xmlns:a16="http://schemas.microsoft.com/office/drawing/2014/main" id="{D2B94F83-6627-6129-D438-4355CB07AC5D}"/>
              </a:ext>
            </a:extLst>
          </p:cNvPr>
          <p:cNvSpPr/>
          <p:nvPr/>
        </p:nvSpPr>
        <p:spPr>
          <a:xfrm>
            <a:off x="4473592" y="3610394"/>
            <a:ext cx="4608809" cy="14345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00;p38">
            <a:extLst>
              <a:ext uri="{FF2B5EF4-FFF2-40B4-BE49-F238E27FC236}">
                <a16:creationId xmlns:a16="http://schemas.microsoft.com/office/drawing/2014/main" id="{5EBE52D8-3049-96F5-723B-EC002917D0FD}"/>
              </a:ext>
            </a:extLst>
          </p:cNvPr>
          <p:cNvSpPr/>
          <p:nvPr/>
        </p:nvSpPr>
        <p:spPr>
          <a:xfrm>
            <a:off x="4645731" y="2632647"/>
            <a:ext cx="3761889" cy="86996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E7B6-99D3-B7E3-3512-4914A333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3835856"/>
            <a:ext cx="3139808" cy="1183092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A3C838B-A53C-7386-7281-BE0B2E74E8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486"/>
          <a:stretch/>
        </p:blipFill>
        <p:spPr>
          <a:xfrm>
            <a:off x="156073" y="2752532"/>
            <a:ext cx="4096898" cy="87577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41AB2F-7A7D-ABCD-B45D-12F6B82F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70" y="987539"/>
            <a:ext cx="3470313" cy="1616386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7FDF341-6D81-E3B6-7FB6-60C9D5D50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3" y="3643973"/>
            <a:ext cx="4537573" cy="1401608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41BA6F1-E4CE-9127-0ED8-B789BD3F0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987" y="2670817"/>
            <a:ext cx="3697537" cy="8313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76263DC-D01D-2CE4-A17D-1DBEBF9ED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1668" y="940251"/>
            <a:ext cx="3972958" cy="15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7803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Engineering Software Marketing Plan by Slidesgo</vt:lpstr>
      <vt:lpstr>Slidesgo Final Pages</vt:lpstr>
      <vt:lpstr>Nesneye Yönelik Proglamlama Projesi</vt:lpstr>
      <vt:lpstr>Projenin Hakkında</vt:lpstr>
      <vt:lpstr>Proje Detayları</vt:lpstr>
      <vt:lpstr>Projede Olan Özellikler</vt:lpstr>
      <vt:lpstr>Projede Olan Özellikler</vt:lpstr>
      <vt:lpstr>Kullanıcı Kayıtları</vt:lpstr>
      <vt:lpstr>Sistemde kayıtlı bir kullanıcı adıyla kayıt yapılınca hata verir. Müşteri ve firma kullanıcı adları ortak kontrol edilir.</vt:lpstr>
      <vt:lpstr>Sistemde kayıtlı bir firma adıyla kayıt olunursa hata verir.</vt:lpstr>
      <vt:lpstr>Kullanıcı Girişleri</vt:lpstr>
      <vt:lpstr>Yanlış kullanıcı adı ve şifre girilirse hata verir.</vt:lpstr>
      <vt:lpstr>Firmaları Listeleme</vt:lpstr>
      <vt:lpstr>Oy Verme Ekranı</vt:lpstr>
      <vt:lpstr>Yanlış firma adı girilirse hata verir.</vt:lpstr>
      <vt:lpstr>Değerlendirmeye 0-5 arası bir değer girilmezse hata verir.</vt:lpstr>
      <vt:lpstr>Müşteri Girişinde Oyları Listeleme</vt:lpstr>
      <vt:lpstr>Firma Girişinde Oyları Listeleme</vt:lpstr>
      <vt:lpstr>Ana Menüde Oyları Listeleme</vt:lpstr>
      <vt:lpstr>Oy Silme</vt:lpstr>
      <vt:lpstr>Hesap Silme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cp:revision>753</cp:revision>
  <dcterms:modified xsi:type="dcterms:W3CDTF">2024-01-14T10:22:58Z</dcterms:modified>
</cp:coreProperties>
</file>