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  <p:sldMasterId id="2147483677" r:id="rId2"/>
  </p:sldMasterIdLst>
  <p:notesMasterIdLst>
    <p:notesMasterId r:id="rId23"/>
  </p:notesMasterIdLst>
  <p:sldIdLst>
    <p:sldId id="256" r:id="rId3"/>
    <p:sldId id="257" r:id="rId4"/>
    <p:sldId id="260" r:id="rId5"/>
    <p:sldId id="261" r:id="rId6"/>
    <p:sldId id="305" r:id="rId7"/>
    <p:sldId id="263" r:id="rId8"/>
    <p:sldId id="306" r:id="rId9"/>
    <p:sldId id="318" r:id="rId10"/>
    <p:sldId id="308" r:id="rId11"/>
    <p:sldId id="307" r:id="rId12"/>
    <p:sldId id="316" r:id="rId13"/>
    <p:sldId id="310" r:id="rId14"/>
    <p:sldId id="309" r:id="rId15"/>
    <p:sldId id="311" r:id="rId16"/>
    <p:sldId id="312" r:id="rId17"/>
    <p:sldId id="317" r:id="rId18"/>
    <p:sldId id="315" r:id="rId19"/>
    <p:sldId id="313" r:id="rId20"/>
    <p:sldId id="314" r:id="rId21"/>
    <p:sldId id="264" r:id="rId22"/>
  </p:sldIdLst>
  <p:sldSz cx="9144000" cy="5143500" type="screen16x9"/>
  <p:notesSz cx="6858000" cy="9144000"/>
  <p:embeddedFontLst>
    <p:embeddedFont>
      <p:font typeface="Exo" panose="020B0604020202020204" charset="0"/>
      <p:regular r:id="rId24"/>
      <p:bold r:id="rId25"/>
      <p:italic r:id="rId26"/>
      <p:boldItalic r:id="rId27"/>
    </p:embeddedFont>
    <p:embeddedFont>
      <p:font typeface="Poller One" panose="020B0604020202020204" charset="0"/>
      <p:regular r:id="rId28"/>
    </p:embeddedFont>
    <p:embeddedFont>
      <p:font typeface="PT Sans" panose="020B0503020203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BE82E5-255F-AA5E-0D34-029F6D4DAA69}" v="3723" dt="2024-01-12T15:35:25.299"/>
    <p1510:client id="{E3B0CDA6-A6C6-F25E-A45A-55AC1A7971C9}" v="37" dt="2024-01-11T12:55:23.005"/>
  </p1510:revLst>
</p1510:revInfo>
</file>

<file path=ppt/tableStyles.xml><?xml version="1.0" encoding="utf-8"?>
<a:tblStyleLst xmlns:a="http://schemas.openxmlformats.org/drawingml/2006/main" def="{5B6BEE24-FABB-4FD5-A8C5-78DB99E59E16}">
  <a:tblStyle styleId="{5B6BEE24-FABB-4FD5-A8C5-78DB99E59E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8" name="Google Shape;18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6">
          <a:extLst>
            <a:ext uri="{FF2B5EF4-FFF2-40B4-BE49-F238E27FC236}">
              <a16:creationId xmlns:a16="http://schemas.microsoft.com/office/drawing/2014/main" id="{29C3E9A6-5DEE-7FF2-F596-BC5F91339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g166b055bf9e_0_266:notes">
            <a:extLst>
              <a:ext uri="{FF2B5EF4-FFF2-40B4-BE49-F238E27FC236}">
                <a16:creationId xmlns:a16="http://schemas.microsoft.com/office/drawing/2014/main" id="{9783173E-1C1E-C3BD-0E48-AAB40D3201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8" name="Google Shape;2188;g166b055bf9e_0_266:notes">
            <a:extLst>
              <a:ext uri="{FF2B5EF4-FFF2-40B4-BE49-F238E27FC236}">
                <a16:creationId xmlns:a16="http://schemas.microsoft.com/office/drawing/2014/main" id="{CBD883F9-FFC3-0AB4-3121-C024C25D62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550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6">
          <a:extLst>
            <a:ext uri="{FF2B5EF4-FFF2-40B4-BE49-F238E27FC236}">
              <a16:creationId xmlns:a16="http://schemas.microsoft.com/office/drawing/2014/main" id="{6E3759C0-9F4A-DB00-3550-C737A2FCA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g166b055bf9e_0_266:notes">
            <a:extLst>
              <a:ext uri="{FF2B5EF4-FFF2-40B4-BE49-F238E27FC236}">
                <a16:creationId xmlns:a16="http://schemas.microsoft.com/office/drawing/2014/main" id="{73184C89-3E35-0301-A528-547D325119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8" name="Google Shape;2188;g166b055bf9e_0_266:notes">
            <a:extLst>
              <a:ext uri="{FF2B5EF4-FFF2-40B4-BE49-F238E27FC236}">
                <a16:creationId xmlns:a16="http://schemas.microsoft.com/office/drawing/2014/main" id="{AC412A9C-B8F8-143C-04F2-7B4C3B6E33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6845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6">
          <a:extLst>
            <a:ext uri="{FF2B5EF4-FFF2-40B4-BE49-F238E27FC236}">
              <a16:creationId xmlns:a16="http://schemas.microsoft.com/office/drawing/2014/main" id="{34026E10-14C3-D120-AAF9-D6B5E941C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g166b055bf9e_0_266:notes">
            <a:extLst>
              <a:ext uri="{FF2B5EF4-FFF2-40B4-BE49-F238E27FC236}">
                <a16:creationId xmlns:a16="http://schemas.microsoft.com/office/drawing/2014/main" id="{F4F96C4C-9CF6-D0C6-3458-E230C7B6BE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8" name="Google Shape;2188;g166b055bf9e_0_266:notes">
            <a:extLst>
              <a:ext uri="{FF2B5EF4-FFF2-40B4-BE49-F238E27FC236}">
                <a16:creationId xmlns:a16="http://schemas.microsoft.com/office/drawing/2014/main" id="{EE223140-44EB-1A37-694E-21F2F5204D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7914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6">
          <a:extLst>
            <a:ext uri="{FF2B5EF4-FFF2-40B4-BE49-F238E27FC236}">
              <a16:creationId xmlns:a16="http://schemas.microsoft.com/office/drawing/2014/main" id="{E77F7FBB-5F48-D8B5-88CE-C17CFE726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g166b055bf9e_0_266:notes">
            <a:extLst>
              <a:ext uri="{FF2B5EF4-FFF2-40B4-BE49-F238E27FC236}">
                <a16:creationId xmlns:a16="http://schemas.microsoft.com/office/drawing/2014/main" id="{BD09411B-63C5-710A-C342-16AE0158C8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8" name="Google Shape;2188;g166b055bf9e_0_266:notes">
            <a:extLst>
              <a:ext uri="{FF2B5EF4-FFF2-40B4-BE49-F238E27FC236}">
                <a16:creationId xmlns:a16="http://schemas.microsoft.com/office/drawing/2014/main" id="{68396D03-AF3E-E61B-F726-CCA8BEA0F4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80931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6">
          <a:extLst>
            <a:ext uri="{FF2B5EF4-FFF2-40B4-BE49-F238E27FC236}">
              <a16:creationId xmlns:a16="http://schemas.microsoft.com/office/drawing/2014/main" id="{93F6E924-34F1-E88F-5767-C4601E6DC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g166b055bf9e_0_266:notes">
            <a:extLst>
              <a:ext uri="{FF2B5EF4-FFF2-40B4-BE49-F238E27FC236}">
                <a16:creationId xmlns:a16="http://schemas.microsoft.com/office/drawing/2014/main" id="{2AB0ABC0-44A5-76AA-E08F-DC25DEF3C1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8" name="Google Shape;2188;g166b055bf9e_0_266:notes">
            <a:extLst>
              <a:ext uri="{FF2B5EF4-FFF2-40B4-BE49-F238E27FC236}">
                <a16:creationId xmlns:a16="http://schemas.microsoft.com/office/drawing/2014/main" id="{C65E7173-38E4-321C-D212-161124D407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74846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6">
          <a:extLst>
            <a:ext uri="{FF2B5EF4-FFF2-40B4-BE49-F238E27FC236}">
              <a16:creationId xmlns:a16="http://schemas.microsoft.com/office/drawing/2014/main" id="{A5A06526-CAB4-6A13-30E5-B128B57B1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g166b055bf9e_0_266:notes">
            <a:extLst>
              <a:ext uri="{FF2B5EF4-FFF2-40B4-BE49-F238E27FC236}">
                <a16:creationId xmlns:a16="http://schemas.microsoft.com/office/drawing/2014/main" id="{7B512739-0D54-B2A2-4CBF-3E869519B2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8" name="Google Shape;2188;g166b055bf9e_0_266:notes">
            <a:extLst>
              <a:ext uri="{FF2B5EF4-FFF2-40B4-BE49-F238E27FC236}">
                <a16:creationId xmlns:a16="http://schemas.microsoft.com/office/drawing/2014/main" id="{9D0E03DA-906E-ED73-7FEA-676E242C17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69550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6">
          <a:extLst>
            <a:ext uri="{FF2B5EF4-FFF2-40B4-BE49-F238E27FC236}">
              <a16:creationId xmlns:a16="http://schemas.microsoft.com/office/drawing/2014/main" id="{BC011168-0F16-1F98-6F79-C2D0BF9F9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g166b055bf9e_0_266:notes">
            <a:extLst>
              <a:ext uri="{FF2B5EF4-FFF2-40B4-BE49-F238E27FC236}">
                <a16:creationId xmlns:a16="http://schemas.microsoft.com/office/drawing/2014/main" id="{26D6E850-6C13-C97A-D613-7E0F03E59A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8" name="Google Shape;2188;g166b055bf9e_0_266:notes">
            <a:extLst>
              <a:ext uri="{FF2B5EF4-FFF2-40B4-BE49-F238E27FC236}">
                <a16:creationId xmlns:a16="http://schemas.microsoft.com/office/drawing/2014/main" id="{9F62F358-8D18-2776-C0F5-C91C8963FC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55068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6">
          <a:extLst>
            <a:ext uri="{FF2B5EF4-FFF2-40B4-BE49-F238E27FC236}">
              <a16:creationId xmlns:a16="http://schemas.microsoft.com/office/drawing/2014/main" id="{856B4D6C-7211-3BA9-5997-EB2CD9007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g166b055bf9e_0_266:notes">
            <a:extLst>
              <a:ext uri="{FF2B5EF4-FFF2-40B4-BE49-F238E27FC236}">
                <a16:creationId xmlns:a16="http://schemas.microsoft.com/office/drawing/2014/main" id="{7510643E-5E73-F8D2-302F-631D07E286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8" name="Google Shape;2188;g166b055bf9e_0_266:notes">
            <a:extLst>
              <a:ext uri="{FF2B5EF4-FFF2-40B4-BE49-F238E27FC236}">
                <a16:creationId xmlns:a16="http://schemas.microsoft.com/office/drawing/2014/main" id="{87202AAA-C4B6-A701-61F8-74088A8B5F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33922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6">
          <a:extLst>
            <a:ext uri="{FF2B5EF4-FFF2-40B4-BE49-F238E27FC236}">
              <a16:creationId xmlns:a16="http://schemas.microsoft.com/office/drawing/2014/main" id="{C82182CF-509D-E6A3-03D1-C05FAD5E2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g166b055bf9e_0_266:notes">
            <a:extLst>
              <a:ext uri="{FF2B5EF4-FFF2-40B4-BE49-F238E27FC236}">
                <a16:creationId xmlns:a16="http://schemas.microsoft.com/office/drawing/2014/main" id="{0FC7124C-6B8B-51B0-A67C-6EBEFA6CC2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8" name="Google Shape;2188;g166b055bf9e_0_266:notes">
            <a:extLst>
              <a:ext uri="{FF2B5EF4-FFF2-40B4-BE49-F238E27FC236}">
                <a16:creationId xmlns:a16="http://schemas.microsoft.com/office/drawing/2014/main" id="{76D04337-B51A-EF82-0E5F-A4BE039FDF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64386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6">
          <a:extLst>
            <a:ext uri="{FF2B5EF4-FFF2-40B4-BE49-F238E27FC236}">
              <a16:creationId xmlns:a16="http://schemas.microsoft.com/office/drawing/2014/main" id="{E729AC58-C123-6DA3-1710-7159A842A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g166b055bf9e_0_266:notes">
            <a:extLst>
              <a:ext uri="{FF2B5EF4-FFF2-40B4-BE49-F238E27FC236}">
                <a16:creationId xmlns:a16="http://schemas.microsoft.com/office/drawing/2014/main" id="{CA5B695B-3E64-FC2E-6B3F-59C72FF784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8" name="Google Shape;2188;g166b055bf9e_0_266:notes">
            <a:extLst>
              <a:ext uri="{FF2B5EF4-FFF2-40B4-BE49-F238E27FC236}">
                <a16:creationId xmlns:a16="http://schemas.microsoft.com/office/drawing/2014/main" id="{75EA643A-4C7C-271A-A9C7-142768EF7B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0307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1906;g166b055bf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7" name="Google Shape;1907;g166b055bf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Google Shape;2218;g14a9c0cadc7_0_17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9" name="Google Shape;2219;g14a9c0cadc7_0_175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Google Shape;1997;g166b055bf9e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8" name="Google Shape;1998;g166b055bf9e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Google Shape;2027;g14a9c0cadc7_0_17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8" name="Google Shape;2028;g14a9c0cadc7_0_17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6">
          <a:extLst>
            <a:ext uri="{FF2B5EF4-FFF2-40B4-BE49-F238E27FC236}">
              <a16:creationId xmlns:a16="http://schemas.microsoft.com/office/drawing/2014/main" id="{5C3DE065-1C39-D786-901C-03EFA77510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Google Shape;2027;g14a9c0cadc7_0_17485:notes">
            <a:extLst>
              <a:ext uri="{FF2B5EF4-FFF2-40B4-BE49-F238E27FC236}">
                <a16:creationId xmlns:a16="http://schemas.microsoft.com/office/drawing/2014/main" id="{91FC9259-D19D-C017-90C5-9F9EA4B449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8" name="Google Shape;2028;g14a9c0cadc7_0_17485:notes">
            <a:extLst>
              <a:ext uri="{FF2B5EF4-FFF2-40B4-BE49-F238E27FC236}">
                <a16:creationId xmlns:a16="http://schemas.microsoft.com/office/drawing/2014/main" id="{383DBD47-2F6D-703D-695B-90B8DB2E60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6526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g166b055bf9e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8" name="Google Shape;2188;g166b055bf9e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6">
          <a:extLst>
            <a:ext uri="{FF2B5EF4-FFF2-40B4-BE49-F238E27FC236}">
              <a16:creationId xmlns:a16="http://schemas.microsoft.com/office/drawing/2014/main" id="{83C368A0-BD89-CD21-7A3B-C32B82F1E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g166b055bf9e_0_266:notes">
            <a:extLst>
              <a:ext uri="{FF2B5EF4-FFF2-40B4-BE49-F238E27FC236}">
                <a16:creationId xmlns:a16="http://schemas.microsoft.com/office/drawing/2014/main" id="{EC3EC031-E3A3-7DE4-0B7A-18FEC2A543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8" name="Google Shape;2188;g166b055bf9e_0_266:notes">
            <a:extLst>
              <a:ext uri="{FF2B5EF4-FFF2-40B4-BE49-F238E27FC236}">
                <a16:creationId xmlns:a16="http://schemas.microsoft.com/office/drawing/2014/main" id="{8E5833AF-5FBA-AA6A-17B8-539920D31D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5530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6">
          <a:extLst>
            <a:ext uri="{FF2B5EF4-FFF2-40B4-BE49-F238E27FC236}">
              <a16:creationId xmlns:a16="http://schemas.microsoft.com/office/drawing/2014/main" id="{DEE8F2BA-C014-F533-FFDD-FFBD843EE7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g166b055bf9e_0_266:notes">
            <a:extLst>
              <a:ext uri="{FF2B5EF4-FFF2-40B4-BE49-F238E27FC236}">
                <a16:creationId xmlns:a16="http://schemas.microsoft.com/office/drawing/2014/main" id="{A0B96A4C-4783-E8B1-D246-7BFC436668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8" name="Google Shape;2188;g166b055bf9e_0_266:notes">
            <a:extLst>
              <a:ext uri="{FF2B5EF4-FFF2-40B4-BE49-F238E27FC236}">
                <a16:creationId xmlns:a16="http://schemas.microsoft.com/office/drawing/2014/main" id="{5EA89396-DD4A-95B2-AF16-E598066CBA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7241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6">
          <a:extLst>
            <a:ext uri="{FF2B5EF4-FFF2-40B4-BE49-F238E27FC236}">
              <a16:creationId xmlns:a16="http://schemas.microsoft.com/office/drawing/2014/main" id="{7C5D7F9B-562D-8FA0-D062-B3FD27292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g166b055bf9e_0_266:notes">
            <a:extLst>
              <a:ext uri="{FF2B5EF4-FFF2-40B4-BE49-F238E27FC236}">
                <a16:creationId xmlns:a16="http://schemas.microsoft.com/office/drawing/2014/main" id="{AB5A1DC8-32BD-1312-6F77-364064017D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8" name="Google Shape;2188;g166b055bf9e_0_266:notes">
            <a:extLst>
              <a:ext uri="{FF2B5EF4-FFF2-40B4-BE49-F238E27FC236}">
                <a16:creationId xmlns:a16="http://schemas.microsoft.com/office/drawing/2014/main" id="{42777A17-F7FD-7E3A-2206-62A7E7C149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8409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442850" y="1428633"/>
            <a:ext cx="6258300" cy="16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 b="1">
                <a:latin typeface="Exo"/>
                <a:ea typeface="Exo"/>
                <a:cs typeface="Exo"/>
                <a:sym typeface="Ex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128200" y="3583688"/>
            <a:ext cx="4887600" cy="4401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910081" y="328606"/>
            <a:ext cx="1180669" cy="249201"/>
            <a:chOff x="3186414" y="611522"/>
            <a:chExt cx="803285" cy="169548"/>
          </a:xfrm>
        </p:grpSpPr>
        <p:sp>
          <p:nvSpPr>
            <p:cNvPr id="12" name="Google Shape;12;p2"/>
            <p:cNvSpPr/>
            <p:nvPr/>
          </p:nvSpPr>
          <p:spPr>
            <a:xfrm>
              <a:off x="3186414" y="611522"/>
              <a:ext cx="803285" cy="169548"/>
            </a:xfrm>
            <a:custGeom>
              <a:avLst/>
              <a:gdLst/>
              <a:ahLst/>
              <a:cxnLst/>
              <a:rect l="l" t="t" r="r" b="b"/>
              <a:pathLst>
                <a:path w="24883" h="5252" extrusionOk="0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537618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456072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374526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511146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429600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589819" y="693069"/>
              <a:ext cx="27214" cy="8619"/>
            </a:xfrm>
            <a:custGeom>
              <a:avLst/>
              <a:gdLst/>
              <a:ahLst/>
              <a:cxnLst/>
              <a:rect l="l" t="t" r="r" b="b"/>
              <a:pathLst>
                <a:path w="843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4913265" y="-366944"/>
            <a:ext cx="819137" cy="1183093"/>
            <a:chOff x="4312241" y="155173"/>
            <a:chExt cx="711736" cy="1027883"/>
          </a:xfrm>
        </p:grpSpPr>
        <p:sp>
          <p:nvSpPr>
            <p:cNvPr id="20" name="Google Shape;20;p2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6113337" y="393160"/>
            <a:ext cx="399883" cy="381256"/>
            <a:chOff x="6113337" y="393160"/>
            <a:chExt cx="399883" cy="381256"/>
          </a:xfrm>
        </p:grpSpPr>
        <p:sp>
          <p:nvSpPr>
            <p:cNvPr id="30" name="Google Shape;30;p2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8363724" y="112839"/>
            <a:ext cx="878375" cy="275404"/>
            <a:chOff x="8363724" y="112839"/>
            <a:chExt cx="878375" cy="275404"/>
          </a:xfrm>
        </p:grpSpPr>
        <p:grpSp>
          <p:nvGrpSpPr>
            <p:cNvPr id="33" name="Google Shape;33;p2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7615712" y="173347"/>
            <a:ext cx="1626382" cy="472696"/>
            <a:chOff x="7615712" y="156599"/>
            <a:chExt cx="1626382" cy="472696"/>
          </a:xfrm>
        </p:grpSpPr>
        <p:sp>
          <p:nvSpPr>
            <p:cNvPr id="38" name="Google Shape;38;p2"/>
            <p:cNvSpPr/>
            <p:nvPr/>
          </p:nvSpPr>
          <p:spPr>
            <a:xfrm>
              <a:off x="7677781" y="212980"/>
              <a:ext cx="1564313" cy="416315"/>
            </a:xfrm>
            <a:custGeom>
              <a:avLst/>
              <a:gdLst/>
              <a:ahLst/>
              <a:cxnLst/>
              <a:rect l="l" t="t" r="r" b="b"/>
              <a:pathLst>
                <a:path w="48457" h="12896" extrusionOk="0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615712" y="156599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415196" y="4501971"/>
            <a:ext cx="878357" cy="184270"/>
            <a:chOff x="919039" y="1581426"/>
            <a:chExt cx="600134" cy="125902"/>
          </a:xfrm>
        </p:grpSpPr>
        <p:sp>
          <p:nvSpPr>
            <p:cNvPr id="41" name="Google Shape;41;p2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45;p2"/>
          <p:cNvGrpSpPr/>
          <p:nvPr/>
        </p:nvGrpSpPr>
        <p:grpSpPr>
          <a:xfrm>
            <a:off x="-638864" y="1919040"/>
            <a:ext cx="1591472" cy="841159"/>
            <a:chOff x="661553" y="1919040"/>
            <a:chExt cx="1591472" cy="841159"/>
          </a:xfrm>
        </p:grpSpPr>
        <p:sp>
          <p:nvSpPr>
            <p:cNvPr id="46" name="Google Shape;46;p2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4256903" y="4591772"/>
            <a:ext cx="182798" cy="598473"/>
            <a:chOff x="3638102" y="4583399"/>
            <a:chExt cx="182798" cy="598473"/>
          </a:xfrm>
        </p:grpSpPr>
        <p:sp>
          <p:nvSpPr>
            <p:cNvPr id="57" name="Google Shape;57;p2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6769828" y="4744172"/>
            <a:ext cx="182798" cy="598473"/>
            <a:chOff x="3638102" y="4583399"/>
            <a:chExt cx="182798" cy="598473"/>
          </a:xfrm>
        </p:grpSpPr>
        <p:sp>
          <p:nvSpPr>
            <p:cNvPr id="60" name="Google Shape;60;p2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2"/>
          <p:cNvGrpSpPr/>
          <p:nvPr/>
        </p:nvGrpSpPr>
        <p:grpSpPr>
          <a:xfrm>
            <a:off x="8423807" y="2302425"/>
            <a:ext cx="444699" cy="714806"/>
            <a:chOff x="8348444" y="2302425"/>
            <a:chExt cx="444699" cy="714806"/>
          </a:xfrm>
        </p:grpSpPr>
        <p:sp>
          <p:nvSpPr>
            <p:cNvPr id="63" name="Google Shape;63;p2"/>
            <p:cNvSpPr/>
            <p:nvPr/>
          </p:nvSpPr>
          <p:spPr>
            <a:xfrm>
              <a:off x="8348444" y="2302425"/>
              <a:ext cx="368261" cy="714806"/>
            </a:xfrm>
            <a:custGeom>
              <a:avLst/>
              <a:gdLst/>
              <a:ahLst/>
              <a:cxnLst/>
              <a:rect l="l" t="t" r="r" b="b"/>
              <a:pathLst>
                <a:path w="9395" h="18236" extrusionOk="0">
                  <a:moveTo>
                    <a:pt x="4476" y="1"/>
                  </a:moveTo>
                  <a:lnTo>
                    <a:pt x="0" y="4587"/>
                  </a:lnTo>
                  <a:lnTo>
                    <a:pt x="0" y="18235"/>
                  </a:lnTo>
                  <a:lnTo>
                    <a:pt x="9395" y="18235"/>
                  </a:lnTo>
                  <a:lnTo>
                    <a:pt x="93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652425" y="2518678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6"/>
                  </a:lnTo>
                  <a:lnTo>
                    <a:pt x="3589" y="976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8652425" y="2645482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5"/>
                  </a:lnTo>
                  <a:lnTo>
                    <a:pt x="3589" y="975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652425" y="2772286"/>
              <a:ext cx="140719" cy="37394"/>
            </a:xfrm>
            <a:custGeom>
              <a:avLst/>
              <a:gdLst/>
              <a:ahLst/>
              <a:cxnLst/>
              <a:rect l="l" t="t" r="r" b="b"/>
              <a:pathLst>
                <a:path w="3590" h="954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652425" y="2899090"/>
              <a:ext cx="140719" cy="37355"/>
            </a:xfrm>
            <a:custGeom>
              <a:avLst/>
              <a:gdLst/>
              <a:ahLst/>
              <a:cxnLst/>
              <a:rect l="l" t="t" r="r" b="b"/>
              <a:pathLst>
                <a:path w="3590" h="953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>
            <a:off x="8772496" y="3682006"/>
            <a:ext cx="399902" cy="651901"/>
            <a:chOff x="8772496" y="3715501"/>
            <a:chExt cx="399902" cy="651901"/>
          </a:xfrm>
        </p:grpSpPr>
        <p:sp>
          <p:nvSpPr>
            <p:cNvPr id="69" name="Google Shape;69;p2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71;p2"/>
          <p:cNvGrpSpPr/>
          <p:nvPr/>
        </p:nvGrpSpPr>
        <p:grpSpPr>
          <a:xfrm rot="5400000">
            <a:off x="67035" y="943364"/>
            <a:ext cx="184279" cy="603321"/>
            <a:chOff x="3638102" y="4583399"/>
            <a:chExt cx="182798" cy="598473"/>
          </a:xfrm>
        </p:grpSpPr>
        <p:sp>
          <p:nvSpPr>
            <p:cNvPr id="72" name="Google Shape;72;p2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-606990" y="-177539"/>
            <a:ext cx="3434729" cy="1094377"/>
            <a:chOff x="1035175" y="739350"/>
            <a:chExt cx="2659900" cy="847500"/>
          </a:xfrm>
        </p:grpSpPr>
        <p:sp>
          <p:nvSpPr>
            <p:cNvPr id="75" name="Google Shape;75;p2"/>
            <p:cNvSpPr/>
            <p:nvPr/>
          </p:nvSpPr>
          <p:spPr>
            <a:xfrm>
              <a:off x="1092800" y="1117100"/>
              <a:ext cx="2529150" cy="430400"/>
            </a:xfrm>
            <a:custGeom>
              <a:avLst/>
              <a:gdLst/>
              <a:ahLst/>
              <a:cxnLst/>
              <a:rect l="l" t="t" r="r" b="b"/>
              <a:pathLst>
                <a:path w="101166" h="17216" extrusionOk="0">
                  <a:moveTo>
                    <a:pt x="55613" y="1"/>
                  </a:moveTo>
                  <a:lnTo>
                    <a:pt x="49054" y="6559"/>
                  </a:lnTo>
                  <a:lnTo>
                    <a:pt x="5960" y="6559"/>
                  </a:lnTo>
                  <a:lnTo>
                    <a:pt x="0" y="12497"/>
                  </a:lnTo>
                  <a:lnTo>
                    <a:pt x="200" y="12696"/>
                  </a:lnTo>
                  <a:lnTo>
                    <a:pt x="6071" y="6825"/>
                  </a:lnTo>
                  <a:lnTo>
                    <a:pt x="49165" y="6825"/>
                  </a:lnTo>
                  <a:lnTo>
                    <a:pt x="55723" y="289"/>
                  </a:lnTo>
                  <a:lnTo>
                    <a:pt x="63589" y="289"/>
                  </a:lnTo>
                  <a:lnTo>
                    <a:pt x="80516" y="17216"/>
                  </a:lnTo>
                  <a:lnTo>
                    <a:pt x="101166" y="17216"/>
                  </a:lnTo>
                  <a:lnTo>
                    <a:pt x="101166" y="16928"/>
                  </a:lnTo>
                  <a:lnTo>
                    <a:pt x="80627" y="16928"/>
                  </a:lnTo>
                  <a:lnTo>
                    <a:pt x="63700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035175" y="1417725"/>
              <a:ext cx="83675" cy="76600"/>
            </a:xfrm>
            <a:custGeom>
              <a:avLst/>
              <a:gdLst/>
              <a:ahLst/>
              <a:cxnLst/>
              <a:rect l="l" t="t" r="r" b="b"/>
              <a:pathLst>
                <a:path w="3347" h="3064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1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1"/>
                  </a:cubicBezTo>
                  <a:cubicBezTo>
                    <a:pt x="289" y="1934"/>
                    <a:pt x="289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50"/>
                  </a:cubicBezTo>
                  <a:cubicBezTo>
                    <a:pt x="1" y="1048"/>
                    <a:pt x="1" y="2023"/>
                    <a:pt x="599" y="2621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1" y="3064"/>
                    <a:pt x="2460" y="2909"/>
                    <a:pt x="2748" y="2621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611400" y="1510225"/>
              <a:ext cx="83675" cy="76625"/>
            </a:xfrm>
            <a:custGeom>
              <a:avLst/>
              <a:gdLst/>
              <a:ahLst/>
              <a:cxnLst/>
              <a:rect l="l" t="t" r="r" b="b"/>
              <a:pathLst>
                <a:path w="3347" h="3065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2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2"/>
                  </a:cubicBezTo>
                  <a:cubicBezTo>
                    <a:pt x="311" y="1934"/>
                    <a:pt x="311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1"/>
                    <a:pt x="599" y="450"/>
                  </a:cubicBezTo>
                  <a:cubicBezTo>
                    <a:pt x="1" y="1048"/>
                    <a:pt x="1" y="2023"/>
                    <a:pt x="599" y="2599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2" y="3064"/>
                    <a:pt x="2460" y="2909"/>
                    <a:pt x="2748" y="2599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1"/>
                    <a:pt x="2062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509875" y="739350"/>
              <a:ext cx="638125" cy="396600"/>
            </a:xfrm>
            <a:custGeom>
              <a:avLst/>
              <a:gdLst/>
              <a:ahLst/>
              <a:cxnLst/>
              <a:rect l="l" t="t" r="r" b="b"/>
              <a:pathLst>
                <a:path w="25525" h="15864" extrusionOk="0">
                  <a:moveTo>
                    <a:pt x="1" y="0"/>
                  </a:moveTo>
                  <a:lnTo>
                    <a:pt x="1" y="5650"/>
                  </a:lnTo>
                  <a:lnTo>
                    <a:pt x="10237" y="15864"/>
                  </a:lnTo>
                  <a:lnTo>
                    <a:pt x="25525" y="15864"/>
                  </a:lnTo>
                  <a:lnTo>
                    <a:pt x="25525" y="15576"/>
                  </a:lnTo>
                  <a:lnTo>
                    <a:pt x="10348" y="15576"/>
                  </a:lnTo>
                  <a:lnTo>
                    <a:pt x="289" y="553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140225" y="1087600"/>
              <a:ext cx="83675" cy="76050"/>
            </a:xfrm>
            <a:custGeom>
              <a:avLst/>
              <a:gdLst/>
              <a:ahLst/>
              <a:cxnLst/>
              <a:rect l="l" t="t" r="r" b="b"/>
              <a:pathLst>
                <a:path w="3347" h="3042" extrusionOk="0">
                  <a:moveTo>
                    <a:pt x="1663" y="272"/>
                  </a:moveTo>
                  <a:cubicBezTo>
                    <a:pt x="1995" y="272"/>
                    <a:pt x="2305" y="405"/>
                    <a:pt x="2549" y="649"/>
                  </a:cubicBezTo>
                  <a:cubicBezTo>
                    <a:pt x="3036" y="1136"/>
                    <a:pt x="3036" y="1912"/>
                    <a:pt x="2549" y="2399"/>
                  </a:cubicBezTo>
                  <a:cubicBezTo>
                    <a:pt x="2305" y="2643"/>
                    <a:pt x="1984" y="2765"/>
                    <a:pt x="1663" y="2765"/>
                  </a:cubicBezTo>
                  <a:cubicBezTo>
                    <a:pt x="1341" y="2765"/>
                    <a:pt x="1020" y="2643"/>
                    <a:pt x="776" y="2399"/>
                  </a:cubicBezTo>
                  <a:cubicBezTo>
                    <a:pt x="289" y="1912"/>
                    <a:pt x="289" y="1136"/>
                    <a:pt x="776" y="649"/>
                  </a:cubicBezTo>
                  <a:cubicBezTo>
                    <a:pt x="1020" y="405"/>
                    <a:pt x="1352" y="272"/>
                    <a:pt x="1663" y="272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49"/>
                  </a:cubicBezTo>
                  <a:cubicBezTo>
                    <a:pt x="1" y="1048"/>
                    <a:pt x="1" y="2000"/>
                    <a:pt x="599" y="2599"/>
                  </a:cubicBezTo>
                  <a:cubicBezTo>
                    <a:pt x="887" y="2909"/>
                    <a:pt x="1286" y="3042"/>
                    <a:pt x="1663" y="3042"/>
                  </a:cubicBezTo>
                  <a:cubicBezTo>
                    <a:pt x="2061" y="3042"/>
                    <a:pt x="2460" y="2909"/>
                    <a:pt x="2748" y="2599"/>
                  </a:cubicBezTo>
                  <a:cubicBezTo>
                    <a:pt x="3346" y="2000"/>
                    <a:pt x="3346" y="1048"/>
                    <a:pt x="2748" y="449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80;p2"/>
          <p:cNvGrpSpPr/>
          <p:nvPr/>
        </p:nvGrpSpPr>
        <p:grpSpPr>
          <a:xfrm>
            <a:off x="7460504" y="4636145"/>
            <a:ext cx="882614" cy="184274"/>
            <a:chOff x="7460504" y="4636145"/>
            <a:chExt cx="882614" cy="184274"/>
          </a:xfrm>
        </p:grpSpPr>
        <p:sp>
          <p:nvSpPr>
            <p:cNvPr id="81" name="Google Shape;81;p2"/>
            <p:cNvSpPr/>
            <p:nvPr/>
          </p:nvSpPr>
          <p:spPr>
            <a:xfrm>
              <a:off x="8158777" y="4636145"/>
              <a:ext cx="184341" cy="184274"/>
            </a:xfrm>
            <a:custGeom>
              <a:avLst/>
              <a:gdLst/>
              <a:ahLst/>
              <a:cxnLst/>
              <a:rect l="l" t="t" r="r" b="b"/>
              <a:pathLst>
                <a:path w="2749" h="2748" extrusionOk="0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820068" y="4636145"/>
              <a:ext cx="182799" cy="184274"/>
            </a:xfrm>
            <a:custGeom>
              <a:avLst/>
              <a:gdLst/>
              <a:ahLst/>
              <a:cxnLst/>
              <a:rect l="l" t="t" r="r" b="b"/>
              <a:pathLst>
                <a:path w="2726" h="2748" extrusionOk="0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460504" y="4636145"/>
              <a:ext cx="184274" cy="184274"/>
            </a:xfrm>
            <a:custGeom>
              <a:avLst/>
              <a:gdLst/>
              <a:ahLst/>
              <a:cxnLst/>
              <a:rect l="l" t="t" r="r" b="b"/>
              <a:pathLst>
                <a:path w="2748" h="2748" extrusionOk="0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1"/>
          <p:cNvSpPr txBox="1">
            <a:spLocks noGrp="1"/>
          </p:cNvSpPr>
          <p:nvPr>
            <p:ph type="title" hasCustomPrompt="1"/>
          </p:nvPr>
        </p:nvSpPr>
        <p:spPr>
          <a:xfrm>
            <a:off x="1769550" y="1447004"/>
            <a:ext cx="5604900" cy="15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662" name="Google Shape;662;p11"/>
          <p:cNvSpPr txBox="1">
            <a:spLocks noGrp="1"/>
          </p:cNvSpPr>
          <p:nvPr>
            <p:ph type="subTitle" idx="1"/>
          </p:nvPr>
        </p:nvSpPr>
        <p:spPr>
          <a:xfrm>
            <a:off x="1769550" y="3484096"/>
            <a:ext cx="5604900" cy="448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663" name="Google Shape;663;p11"/>
          <p:cNvGrpSpPr/>
          <p:nvPr/>
        </p:nvGrpSpPr>
        <p:grpSpPr>
          <a:xfrm>
            <a:off x="4969684" y="404806"/>
            <a:ext cx="1180669" cy="249201"/>
            <a:chOff x="3186414" y="611522"/>
            <a:chExt cx="803285" cy="169548"/>
          </a:xfrm>
        </p:grpSpPr>
        <p:sp>
          <p:nvSpPr>
            <p:cNvPr id="664" name="Google Shape;664;p11"/>
            <p:cNvSpPr/>
            <p:nvPr/>
          </p:nvSpPr>
          <p:spPr>
            <a:xfrm>
              <a:off x="3186414" y="611522"/>
              <a:ext cx="803285" cy="169548"/>
            </a:xfrm>
            <a:custGeom>
              <a:avLst/>
              <a:gdLst/>
              <a:ahLst/>
              <a:cxnLst/>
              <a:rect l="l" t="t" r="r" b="b"/>
              <a:pathLst>
                <a:path w="24883" h="5252" extrusionOk="0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1"/>
            <p:cNvSpPr/>
            <p:nvPr/>
          </p:nvSpPr>
          <p:spPr>
            <a:xfrm>
              <a:off x="3537618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1"/>
            <p:cNvSpPr/>
            <p:nvPr/>
          </p:nvSpPr>
          <p:spPr>
            <a:xfrm>
              <a:off x="3456072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1"/>
            <p:cNvSpPr/>
            <p:nvPr/>
          </p:nvSpPr>
          <p:spPr>
            <a:xfrm>
              <a:off x="3374526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1"/>
            <p:cNvSpPr/>
            <p:nvPr/>
          </p:nvSpPr>
          <p:spPr>
            <a:xfrm>
              <a:off x="3511146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1"/>
            <p:cNvSpPr/>
            <p:nvPr/>
          </p:nvSpPr>
          <p:spPr>
            <a:xfrm>
              <a:off x="3429600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1"/>
            <p:cNvSpPr/>
            <p:nvPr/>
          </p:nvSpPr>
          <p:spPr>
            <a:xfrm>
              <a:off x="3589819" y="693069"/>
              <a:ext cx="27214" cy="8619"/>
            </a:xfrm>
            <a:custGeom>
              <a:avLst/>
              <a:gdLst/>
              <a:ahLst/>
              <a:cxnLst/>
              <a:rect l="l" t="t" r="r" b="b"/>
              <a:pathLst>
                <a:path w="843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1" name="Google Shape;671;p11"/>
          <p:cNvGrpSpPr/>
          <p:nvPr/>
        </p:nvGrpSpPr>
        <p:grpSpPr>
          <a:xfrm flipH="1">
            <a:off x="3404232" y="-290744"/>
            <a:ext cx="819137" cy="1183093"/>
            <a:chOff x="4312241" y="155173"/>
            <a:chExt cx="711736" cy="1027883"/>
          </a:xfrm>
        </p:grpSpPr>
        <p:sp>
          <p:nvSpPr>
            <p:cNvPr id="672" name="Google Shape;672;p11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1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1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1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1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1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1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1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1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11"/>
          <p:cNvGrpSpPr/>
          <p:nvPr/>
        </p:nvGrpSpPr>
        <p:grpSpPr>
          <a:xfrm flipH="1">
            <a:off x="2471015" y="469360"/>
            <a:ext cx="399883" cy="381256"/>
            <a:chOff x="6113337" y="393160"/>
            <a:chExt cx="399883" cy="381256"/>
          </a:xfrm>
        </p:grpSpPr>
        <p:sp>
          <p:nvSpPr>
            <p:cNvPr id="682" name="Google Shape;682;p11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1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4" name="Google Shape;684;p11"/>
          <p:cNvGrpSpPr/>
          <p:nvPr/>
        </p:nvGrpSpPr>
        <p:grpSpPr>
          <a:xfrm flipH="1">
            <a:off x="-29264" y="1762449"/>
            <a:ext cx="878375" cy="275404"/>
            <a:chOff x="8363724" y="112839"/>
            <a:chExt cx="878375" cy="275404"/>
          </a:xfrm>
        </p:grpSpPr>
        <p:grpSp>
          <p:nvGrpSpPr>
            <p:cNvPr id="685" name="Google Shape;685;p11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686" name="Google Shape;686;p11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11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8" name="Google Shape;688;p11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11"/>
          <p:cNvGrpSpPr/>
          <p:nvPr/>
        </p:nvGrpSpPr>
        <p:grpSpPr>
          <a:xfrm rot="10800000">
            <a:off x="-20886" y="113894"/>
            <a:ext cx="1626382" cy="472696"/>
            <a:chOff x="7615712" y="156599"/>
            <a:chExt cx="1626382" cy="472696"/>
          </a:xfrm>
        </p:grpSpPr>
        <p:sp>
          <p:nvSpPr>
            <p:cNvPr id="690" name="Google Shape;690;p11"/>
            <p:cNvSpPr/>
            <p:nvPr/>
          </p:nvSpPr>
          <p:spPr>
            <a:xfrm>
              <a:off x="7677781" y="212980"/>
              <a:ext cx="1564313" cy="416315"/>
            </a:xfrm>
            <a:custGeom>
              <a:avLst/>
              <a:gdLst/>
              <a:ahLst/>
              <a:cxnLst/>
              <a:rect l="l" t="t" r="r" b="b"/>
              <a:pathLst>
                <a:path w="48457" h="12896" extrusionOk="0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1"/>
            <p:cNvSpPr/>
            <p:nvPr/>
          </p:nvSpPr>
          <p:spPr>
            <a:xfrm>
              <a:off x="7615712" y="156599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2" name="Google Shape;692;p11"/>
          <p:cNvGrpSpPr/>
          <p:nvPr/>
        </p:nvGrpSpPr>
        <p:grpSpPr>
          <a:xfrm flipH="1">
            <a:off x="7919281" y="4501971"/>
            <a:ext cx="878357" cy="184270"/>
            <a:chOff x="919039" y="1581426"/>
            <a:chExt cx="600134" cy="125902"/>
          </a:xfrm>
        </p:grpSpPr>
        <p:sp>
          <p:nvSpPr>
            <p:cNvPr id="693" name="Google Shape;693;p11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1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1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1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11"/>
          <p:cNvGrpSpPr/>
          <p:nvPr/>
        </p:nvGrpSpPr>
        <p:grpSpPr>
          <a:xfrm flipH="1">
            <a:off x="8260227" y="1919040"/>
            <a:ext cx="1591472" cy="841159"/>
            <a:chOff x="661553" y="1919040"/>
            <a:chExt cx="1591472" cy="841159"/>
          </a:xfrm>
        </p:grpSpPr>
        <p:sp>
          <p:nvSpPr>
            <p:cNvPr id="698" name="Google Shape;698;p11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1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1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1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1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1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1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1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1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1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8" name="Google Shape;708;p11"/>
          <p:cNvGrpSpPr/>
          <p:nvPr/>
        </p:nvGrpSpPr>
        <p:grpSpPr>
          <a:xfrm flipH="1">
            <a:off x="4849333" y="4575025"/>
            <a:ext cx="182798" cy="598473"/>
            <a:chOff x="3638102" y="4583399"/>
            <a:chExt cx="182798" cy="598473"/>
          </a:xfrm>
        </p:grpSpPr>
        <p:sp>
          <p:nvSpPr>
            <p:cNvPr id="709" name="Google Shape;709;p11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1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1" name="Google Shape;711;p11"/>
          <p:cNvGrpSpPr/>
          <p:nvPr/>
        </p:nvGrpSpPr>
        <p:grpSpPr>
          <a:xfrm flipH="1">
            <a:off x="2260208" y="4744172"/>
            <a:ext cx="182798" cy="598473"/>
            <a:chOff x="3638102" y="4583399"/>
            <a:chExt cx="182798" cy="598473"/>
          </a:xfrm>
        </p:grpSpPr>
        <p:sp>
          <p:nvSpPr>
            <p:cNvPr id="712" name="Google Shape;712;p11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1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11"/>
          <p:cNvGrpSpPr/>
          <p:nvPr/>
        </p:nvGrpSpPr>
        <p:grpSpPr>
          <a:xfrm flipH="1">
            <a:off x="344328" y="2403746"/>
            <a:ext cx="444699" cy="714806"/>
            <a:chOff x="8348444" y="2302425"/>
            <a:chExt cx="444699" cy="714806"/>
          </a:xfrm>
        </p:grpSpPr>
        <p:sp>
          <p:nvSpPr>
            <p:cNvPr id="715" name="Google Shape;715;p11"/>
            <p:cNvSpPr/>
            <p:nvPr/>
          </p:nvSpPr>
          <p:spPr>
            <a:xfrm>
              <a:off x="8348444" y="2302425"/>
              <a:ext cx="368261" cy="714806"/>
            </a:xfrm>
            <a:custGeom>
              <a:avLst/>
              <a:gdLst/>
              <a:ahLst/>
              <a:cxnLst/>
              <a:rect l="l" t="t" r="r" b="b"/>
              <a:pathLst>
                <a:path w="9395" h="18236" extrusionOk="0">
                  <a:moveTo>
                    <a:pt x="4476" y="1"/>
                  </a:moveTo>
                  <a:lnTo>
                    <a:pt x="0" y="4587"/>
                  </a:lnTo>
                  <a:lnTo>
                    <a:pt x="0" y="18235"/>
                  </a:lnTo>
                  <a:lnTo>
                    <a:pt x="9395" y="18235"/>
                  </a:lnTo>
                  <a:lnTo>
                    <a:pt x="93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1"/>
            <p:cNvSpPr/>
            <p:nvPr/>
          </p:nvSpPr>
          <p:spPr>
            <a:xfrm>
              <a:off x="8652425" y="2518678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6"/>
                  </a:lnTo>
                  <a:lnTo>
                    <a:pt x="3589" y="976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1"/>
            <p:cNvSpPr/>
            <p:nvPr/>
          </p:nvSpPr>
          <p:spPr>
            <a:xfrm>
              <a:off x="8652425" y="2645482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5"/>
                  </a:lnTo>
                  <a:lnTo>
                    <a:pt x="3589" y="975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1"/>
            <p:cNvSpPr/>
            <p:nvPr/>
          </p:nvSpPr>
          <p:spPr>
            <a:xfrm>
              <a:off x="8652425" y="2772286"/>
              <a:ext cx="140719" cy="37394"/>
            </a:xfrm>
            <a:custGeom>
              <a:avLst/>
              <a:gdLst/>
              <a:ahLst/>
              <a:cxnLst/>
              <a:rect l="l" t="t" r="r" b="b"/>
              <a:pathLst>
                <a:path w="3590" h="954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1"/>
            <p:cNvSpPr/>
            <p:nvPr/>
          </p:nvSpPr>
          <p:spPr>
            <a:xfrm>
              <a:off x="8652425" y="2899090"/>
              <a:ext cx="140719" cy="37355"/>
            </a:xfrm>
            <a:custGeom>
              <a:avLst/>
              <a:gdLst/>
              <a:ahLst/>
              <a:cxnLst/>
              <a:rect l="l" t="t" r="r" b="b"/>
              <a:pathLst>
                <a:path w="3590" h="953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11"/>
          <p:cNvGrpSpPr/>
          <p:nvPr/>
        </p:nvGrpSpPr>
        <p:grpSpPr>
          <a:xfrm flipH="1">
            <a:off x="-44137" y="3682006"/>
            <a:ext cx="399902" cy="651901"/>
            <a:chOff x="8772496" y="3715501"/>
            <a:chExt cx="399902" cy="651901"/>
          </a:xfrm>
        </p:grpSpPr>
        <p:sp>
          <p:nvSpPr>
            <p:cNvPr id="721" name="Google Shape;721;p11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1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3" name="Google Shape;723;p11"/>
          <p:cNvGrpSpPr/>
          <p:nvPr/>
        </p:nvGrpSpPr>
        <p:grpSpPr>
          <a:xfrm rot="-5400000" flipH="1">
            <a:off x="8961521" y="943364"/>
            <a:ext cx="184279" cy="603321"/>
            <a:chOff x="3638102" y="4583399"/>
            <a:chExt cx="182798" cy="598473"/>
          </a:xfrm>
        </p:grpSpPr>
        <p:sp>
          <p:nvSpPr>
            <p:cNvPr id="724" name="Google Shape;724;p11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1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6" name="Google Shape;726;p11"/>
          <p:cNvGrpSpPr/>
          <p:nvPr/>
        </p:nvGrpSpPr>
        <p:grpSpPr>
          <a:xfrm flipH="1">
            <a:off x="6385095" y="-101339"/>
            <a:ext cx="3434729" cy="1094377"/>
            <a:chOff x="1035175" y="739350"/>
            <a:chExt cx="2659900" cy="847500"/>
          </a:xfrm>
        </p:grpSpPr>
        <p:sp>
          <p:nvSpPr>
            <p:cNvPr id="727" name="Google Shape;727;p11"/>
            <p:cNvSpPr/>
            <p:nvPr/>
          </p:nvSpPr>
          <p:spPr>
            <a:xfrm>
              <a:off x="1092800" y="1117100"/>
              <a:ext cx="2529150" cy="430400"/>
            </a:xfrm>
            <a:custGeom>
              <a:avLst/>
              <a:gdLst/>
              <a:ahLst/>
              <a:cxnLst/>
              <a:rect l="l" t="t" r="r" b="b"/>
              <a:pathLst>
                <a:path w="101166" h="17216" extrusionOk="0">
                  <a:moveTo>
                    <a:pt x="55613" y="1"/>
                  </a:moveTo>
                  <a:lnTo>
                    <a:pt x="49054" y="6559"/>
                  </a:lnTo>
                  <a:lnTo>
                    <a:pt x="5960" y="6559"/>
                  </a:lnTo>
                  <a:lnTo>
                    <a:pt x="0" y="12497"/>
                  </a:lnTo>
                  <a:lnTo>
                    <a:pt x="200" y="12696"/>
                  </a:lnTo>
                  <a:lnTo>
                    <a:pt x="6071" y="6825"/>
                  </a:lnTo>
                  <a:lnTo>
                    <a:pt x="49165" y="6825"/>
                  </a:lnTo>
                  <a:lnTo>
                    <a:pt x="55723" y="289"/>
                  </a:lnTo>
                  <a:lnTo>
                    <a:pt x="63589" y="289"/>
                  </a:lnTo>
                  <a:lnTo>
                    <a:pt x="80516" y="17216"/>
                  </a:lnTo>
                  <a:lnTo>
                    <a:pt x="101166" y="17216"/>
                  </a:lnTo>
                  <a:lnTo>
                    <a:pt x="101166" y="16928"/>
                  </a:lnTo>
                  <a:lnTo>
                    <a:pt x="80627" y="16928"/>
                  </a:lnTo>
                  <a:lnTo>
                    <a:pt x="63700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1"/>
            <p:cNvSpPr/>
            <p:nvPr/>
          </p:nvSpPr>
          <p:spPr>
            <a:xfrm>
              <a:off x="1035175" y="1417725"/>
              <a:ext cx="83675" cy="76600"/>
            </a:xfrm>
            <a:custGeom>
              <a:avLst/>
              <a:gdLst/>
              <a:ahLst/>
              <a:cxnLst/>
              <a:rect l="l" t="t" r="r" b="b"/>
              <a:pathLst>
                <a:path w="3347" h="3064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1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1"/>
                  </a:cubicBezTo>
                  <a:cubicBezTo>
                    <a:pt x="289" y="1934"/>
                    <a:pt x="289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50"/>
                  </a:cubicBezTo>
                  <a:cubicBezTo>
                    <a:pt x="1" y="1048"/>
                    <a:pt x="1" y="2023"/>
                    <a:pt x="599" y="2621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1" y="3064"/>
                    <a:pt x="2460" y="2909"/>
                    <a:pt x="2748" y="2621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1"/>
            <p:cNvSpPr/>
            <p:nvPr/>
          </p:nvSpPr>
          <p:spPr>
            <a:xfrm>
              <a:off x="3611400" y="1510225"/>
              <a:ext cx="83675" cy="76625"/>
            </a:xfrm>
            <a:custGeom>
              <a:avLst/>
              <a:gdLst/>
              <a:ahLst/>
              <a:cxnLst/>
              <a:rect l="l" t="t" r="r" b="b"/>
              <a:pathLst>
                <a:path w="3347" h="3065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2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2"/>
                  </a:cubicBezTo>
                  <a:cubicBezTo>
                    <a:pt x="311" y="1934"/>
                    <a:pt x="311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1"/>
                    <a:pt x="599" y="450"/>
                  </a:cubicBezTo>
                  <a:cubicBezTo>
                    <a:pt x="1" y="1048"/>
                    <a:pt x="1" y="2023"/>
                    <a:pt x="599" y="2599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2" y="3064"/>
                    <a:pt x="2460" y="2909"/>
                    <a:pt x="2748" y="2599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1"/>
                    <a:pt x="2062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1"/>
            <p:cNvSpPr/>
            <p:nvPr/>
          </p:nvSpPr>
          <p:spPr>
            <a:xfrm>
              <a:off x="1509875" y="739350"/>
              <a:ext cx="638125" cy="396600"/>
            </a:xfrm>
            <a:custGeom>
              <a:avLst/>
              <a:gdLst/>
              <a:ahLst/>
              <a:cxnLst/>
              <a:rect l="l" t="t" r="r" b="b"/>
              <a:pathLst>
                <a:path w="25525" h="15864" extrusionOk="0">
                  <a:moveTo>
                    <a:pt x="1" y="0"/>
                  </a:moveTo>
                  <a:lnTo>
                    <a:pt x="1" y="5650"/>
                  </a:lnTo>
                  <a:lnTo>
                    <a:pt x="10237" y="15864"/>
                  </a:lnTo>
                  <a:lnTo>
                    <a:pt x="25525" y="15864"/>
                  </a:lnTo>
                  <a:lnTo>
                    <a:pt x="25525" y="15576"/>
                  </a:lnTo>
                  <a:lnTo>
                    <a:pt x="10348" y="15576"/>
                  </a:lnTo>
                  <a:lnTo>
                    <a:pt x="289" y="553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1"/>
            <p:cNvSpPr/>
            <p:nvPr/>
          </p:nvSpPr>
          <p:spPr>
            <a:xfrm>
              <a:off x="2140225" y="1087600"/>
              <a:ext cx="83675" cy="76050"/>
            </a:xfrm>
            <a:custGeom>
              <a:avLst/>
              <a:gdLst/>
              <a:ahLst/>
              <a:cxnLst/>
              <a:rect l="l" t="t" r="r" b="b"/>
              <a:pathLst>
                <a:path w="3347" h="3042" extrusionOk="0">
                  <a:moveTo>
                    <a:pt x="1663" y="272"/>
                  </a:moveTo>
                  <a:cubicBezTo>
                    <a:pt x="1995" y="272"/>
                    <a:pt x="2305" y="405"/>
                    <a:pt x="2549" y="649"/>
                  </a:cubicBezTo>
                  <a:cubicBezTo>
                    <a:pt x="3036" y="1136"/>
                    <a:pt x="3036" y="1912"/>
                    <a:pt x="2549" y="2399"/>
                  </a:cubicBezTo>
                  <a:cubicBezTo>
                    <a:pt x="2305" y="2643"/>
                    <a:pt x="1984" y="2765"/>
                    <a:pt x="1663" y="2765"/>
                  </a:cubicBezTo>
                  <a:cubicBezTo>
                    <a:pt x="1341" y="2765"/>
                    <a:pt x="1020" y="2643"/>
                    <a:pt x="776" y="2399"/>
                  </a:cubicBezTo>
                  <a:cubicBezTo>
                    <a:pt x="289" y="1912"/>
                    <a:pt x="289" y="1136"/>
                    <a:pt x="776" y="649"/>
                  </a:cubicBezTo>
                  <a:cubicBezTo>
                    <a:pt x="1020" y="405"/>
                    <a:pt x="1352" y="272"/>
                    <a:pt x="1663" y="272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49"/>
                  </a:cubicBezTo>
                  <a:cubicBezTo>
                    <a:pt x="1" y="1048"/>
                    <a:pt x="1" y="2000"/>
                    <a:pt x="599" y="2599"/>
                  </a:cubicBezTo>
                  <a:cubicBezTo>
                    <a:pt x="887" y="2909"/>
                    <a:pt x="1286" y="3042"/>
                    <a:pt x="1663" y="3042"/>
                  </a:cubicBezTo>
                  <a:cubicBezTo>
                    <a:pt x="2061" y="3042"/>
                    <a:pt x="2460" y="2909"/>
                    <a:pt x="2748" y="2599"/>
                  </a:cubicBezTo>
                  <a:cubicBezTo>
                    <a:pt x="3346" y="2000"/>
                    <a:pt x="3346" y="1048"/>
                    <a:pt x="2748" y="449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2" name="Google Shape;732;p11"/>
          <p:cNvGrpSpPr/>
          <p:nvPr/>
        </p:nvGrpSpPr>
        <p:grpSpPr>
          <a:xfrm flipH="1">
            <a:off x="57190" y="4142049"/>
            <a:ext cx="1178127" cy="1094369"/>
            <a:chOff x="7825118" y="4065849"/>
            <a:chExt cx="1178127" cy="1094369"/>
          </a:xfrm>
        </p:grpSpPr>
        <p:sp>
          <p:nvSpPr>
            <p:cNvPr id="733" name="Google Shape;733;p11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1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5" name="Google Shape;735;p11"/>
          <p:cNvGrpSpPr/>
          <p:nvPr/>
        </p:nvGrpSpPr>
        <p:grpSpPr>
          <a:xfrm flipH="1">
            <a:off x="869717" y="4636145"/>
            <a:ext cx="882614" cy="184274"/>
            <a:chOff x="7460504" y="4636145"/>
            <a:chExt cx="882614" cy="184274"/>
          </a:xfrm>
        </p:grpSpPr>
        <p:sp>
          <p:nvSpPr>
            <p:cNvPr id="736" name="Google Shape;736;p11"/>
            <p:cNvSpPr/>
            <p:nvPr/>
          </p:nvSpPr>
          <p:spPr>
            <a:xfrm>
              <a:off x="8158777" y="4636145"/>
              <a:ext cx="184341" cy="184274"/>
            </a:xfrm>
            <a:custGeom>
              <a:avLst/>
              <a:gdLst/>
              <a:ahLst/>
              <a:cxnLst/>
              <a:rect l="l" t="t" r="r" b="b"/>
              <a:pathLst>
                <a:path w="2749" h="2748" extrusionOk="0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1"/>
            <p:cNvSpPr/>
            <p:nvPr/>
          </p:nvSpPr>
          <p:spPr>
            <a:xfrm>
              <a:off x="7820068" y="4636145"/>
              <a:ext cx="182799" cy="184274"/>
            </a:xfrm>
            <a:custGeom>
              <a:avLst/>
              <a:gdLst/>
              <a:ahLst/>
              <a:cxnLst/>
              <a:rect l="l" t="t" r="r" b="b"/>
              <a:pathLst>
                <a:path w="2726" h="2748" extrusionOk="0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1"/>
            <p:cNvSpPr/>
            <p:nvPr/>
          </p:nvSpPr>
          <p:spPr>
            <a:xfrm>
              <a:off x="7460504" y="4636145"/>
              <a:ext cx="184274" cy="184274"/>
            </a:xfrm>
            <a:custGeom>
              <a:avLst/>
              <a:gdLst/>
              <a:ahLst/>
              <a:cxnLst/>
              <a:rect l="l" t="t" r="r" b="b"/>
              <a:pathLst>
                <a:path w="2748" h="2748" extrusionOk="0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9" name="Google Shape;739;p11"/>
          <p:cNvGrpSpPr/>
          <p:nvPr/>
        </p:nvGrpSpPr>
        <p:grpSpPr>
          <a:xfrm flipH="1">
            <a:off x="-603691" y="663656"/>
            <a:ext cx="1794619" cy="937714"/>
            <a:chOff x="7447476" y="612577"/>
            <a:chExt cx="1794619" cy="937714"/>
          </a:xfrm>
        </p:grpSpPr>
        <p:sp>
          <p:nvSpPr>
            <p:cNvPr id="740" name="Google Shape;740;p11"/>
            <p:cNvSpPr/>
            <p:nvPr/>
          </p:nvSpPr>
          <p:spPr>
            <a:xfrm>
              <a:off x="7866602" y="1081065"/>
              <a:ext cx="1375493" cy="469226"/>
            </a:xfrm>
            <a:custGeom>
              <a:avLst/>
              <a:gdLst/>
              <a:ahLst/>
              <a:cxnLst/>
              <a:rect l="l" t="t" r="r" b="b"/>
              <a:pathLst>
                <a:path w="42608" h="14535" extrusionOk="0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1"/>
            <p:cNvSpPr/>
            <p:nvPr/>
          </p:nvSpPr>
          <p:spPr>
            <a:xfrm>
              <a:off x="7526149" y="694834"/>
              <a:ext cx="1715944" cy="710280"/>
            </a:xfrm>
            <a:custGeom>
              <a:avLst/>
              <a:gdLst/>
              <a:ahLst/>
              <a:cxnLst/>
              <a:rect l="l" t="t" r="r" b="b"/>
              <a:pathLst>
                <a:path w="53154" h="22002" extrusionOk="0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1"/>
            <p:cNvSpPr/>
            <p:nvPr/>
          </p:nvSpPr>
          <p:spPr>
            <a:xfrm>
              <a:off x="7447476" y="612577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1"/>
            <p:cNvSpPr/>
            <p:nvPr/>
          </p:nvSpPr>
          <p:spPr>
            <a:xfrm>
              <a:off x="7786509" y="1209098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4" name="Google Shape;744;p11"/>
          <p:cNvGrpSpPr/>
          <p:nvPr/>
        </p:nvGrpSpPr>
        <p:grpSpPr>
          <a:xfrm rot="10800000" flipH="1">
            <a:off x="6718708" y="-168557"/>
            <a:ext cx="182798" cy="598473"/>
            <a:chOff x="3638102" y="4583399"/>
            <a:chExt cx="182798" cy="598473"/>
          </a:xfrm>
        </p:grpSpPr>
        <p:sp>
          <p:nvSpPr>
            <p:cNvPr id="745" name="Google Shape;745;p11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1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1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0" name="Google Shape;750;p13"/>
          <p:cNvSpPr txBox="1">
            <a:spLocks noGrp="1"/>
          </p:cNvSpPr>
          <p:nvPr>
            <p:ph type="title" idx="2"/>
          </p:nvPr>
        </p:nvSpPr>
        <p:spPr>
          <a:xfrm>
            <a:off x="1771796" y="1405263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51" name="Google Shape;751;p13"/>
          <p:cNvSpPr txBox="1">
            <a:spLocks noGrp="1"/>
          </p:cNvSpPr>
          <p:nvPr>
            <p:ph type="subTitle" idx="1"/>
          </p:nvPr>
        </p:nvSpPr>
        <p:spPr>
          <a:xfrm>
            <a:off x="1771789" y="1691349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2" name="Google Shape;752;p13"/>
          <p:cNvSpPr txBox="1">
            <a:spLocks noGrp="1"/>
          </p:cNvSpPr>
          <p:nvPr>
            <p:ph type="title" idx="3" hasCustomPrompt="1"/>
          </p:nvPr>
        </p:nvSpPr>
        <p:spPr>
          <a:xfrm>
            <a:off x="984283" y="1411072"/>
            <a:ext cx="617400" cy="498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53" name="Google Shape;753;p13"/>
          <p:cNvSpPr txBox="1">
            <a:spLocks noGrp="1"/>
          </p:cNvSpPr>
          <p:nvPr>
            <p:ph type="title" idx="4"/>
          </p:nvPr>
        </p:nvSpPr>
        <p:spPr>
          <a:xfrm>
            <a:off x="5604317" y="1405263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54" name="Google Shape;754;p13"/>
          <p:cNvSpPr txBox="1">
            <a:spLocks noGrp="1"/>
          </p:cNvSpPr>
          <p:nvPr>
            <p:ph type="subTitle" idx="5"/>
          </p:nvPr>
        </p:nvSpPr>
        <p:spPr>
          <a:xfrm>
            <a:off x="5604315" y="1691349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5" name="Google Shape;755;p13"/>
          <p:cNvSpPr txBox="1">
            <a:spLocks noGrp="1"/>
          </p:cNvSpPr>
          <p:nvPr>
            <p:ph type="title" idx="6" hasCustomPrompt="1"/>
          </p:nvPr>
        </p:nvSpPr>
        <p:spPr>
          <a:xfrm>
            <a:off x="4816808" y="1411072"/>
            <a:ext cx="617400" cy="49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56" name="Google Shape;756;p13"/>
          <p:cNvSpPr txBox="1">
            <a:spLocks noGrp="1"/>
          </p:cNvSpPr>
          <p:nvPr>
            <p:ph type="title" idx="7"/>
          </p:nvPr>
        </p:nvSpPr>
        <p:spPr>
          <a:xfrm>
            <a:off x="1771796" y="2529090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57" name="Google Shape;757;p13"/>
          <p:cNvSpPr txBox="1">
            <a:spLocks noGrp="1"/>
          </p:cNvSpPr>
          <p:nvPr>
            <p:ph type="subTitle" idx="8"/>
          </p:nvPr>
        </p:nvSpPr>
        <p:spPr>
          <a:xfrm>
            <a:off x="1771789" y="2809240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13"/>
          <p:cNvSpPr txBox="1">
            <a:spLocks noGrp="1"/>
          </p:cNvSpPr>
          <p:nvPr>
            <p:ph type="title" idx="9" hasCustomPrompt="1"/>
          </p:nvPr>
        </p:nvSpPr>
        <p:spPr>
          <a:xfrm>
            <a:off x="984283" y="2529251"/>
            <a:ext cx="617400" cy="49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59" name="Google Shape;759;p13"/>
          <p:cNvSpPr txBox="1">
            <a:spLocks noGrp="1"/>
          </p:cNvSpPr>
          <p:nvPr>
            <p:ph type="title" idx="13"/>
          </p:nvPr>
        </p:nvSpPr>
        <p:spPr>
          <a:xfrm>
            <a:off x="5604317" y="2529090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60" name="Google Shape;760;p13"/>
          <p:cNvSpPr txBox="1">
            <a:spLocks noGrp="1"/>
          </p:cNvSpPr>
          <p:nvPr>
            <p:ph type="subTitle" idx="14"/>
          </p:nvPr>
        </p:nvSpPr>
        <p:spPr>
          <a:xfrm>
            <a:off x="5604315" y="2809239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1" name="Google Shape;761;p13"/>
          <p:cNvSpPr txBox="1">
            <a:spLocks noGrp="1"/>
          </p:cNvSpPr>
          <p:nvPr>
            <p:ph type="title" idx="15" hasCustomPrompt="1"/>
          </p:nvPr>
        </p:nvSpPr>
        <p:spPr>
          <a:xfrm>
            <a:off x="4816808" y="2529251"/>
            <a:ext cx="617400" cy="498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62" name="Google Shape;762;p13"/>
          <p:cNvSpPr txBox="1">
            <a:spLocks noGrp="1"/>
          </p:cNvSpPr>
          <p:nvPr>
            <p:ph type="title" idx="16"/>
          </p:nvPr>
        </p:nvSpPr>
        <p:spPr>
          <a:xfrm>
            <a:off x="1771796" y="3646968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63" name="Google Shape;763;p13"/>
          <p:cNvSpPr txBox="1">
            <a:spLocks noGrp="1"/>
          </p:cNvSpPr>
          <p:nvPr>
            <p:ph type="subTitle" idx="17"/>
          </p:nvPr>
        </p:nvSpPr>
        <p:spPr>
          <a:xfrm>
            <a:off x="1771789" y="3927117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4" name="Google Shape;764;p13"/>
          <p:cNvSpPr txBox="1">
            <a:spLocks noGrp="1"/>
          </p:cNvSpPr>
          <p:nvPr>
            <p:ph type="title" idx="18" hasCustomPrompt="1"/>
          </p:nvPr>
        </p:nvSpPr>
        <p:spPr>
          <a:xfrm>
            <a:off x="984283" y="3647125"/>
            <a:ext cx="617400" cy="498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65" name="Google Shape;765;p13"/>
          <p:cNvSpPr txBox="1">
            <a:spLocks noGrp="1"/>
          </p:cNvSpPr>
          <p:nvPr>
            <p:ph type="title" idx="19"/>
          </p:nvPr>
        </p:nvSpPr>
        <p:spPr>
          <a:xfrm>
            <a:off x="5604317" y="3646968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66" name="Google Shape;766;p13"/>
          <p:cNvSpPr txBox="1">
            <a:spLocks noGrp="1"/>
          </p:cNvSpPr>
          <p:nvPr>
            <p:ph type="subTitle" idx="20"/>
          </p:nvPr>
        </p:nvSpPr>
        <p:spPr>
          <a:xfrm>
            <a:off x="5604315" y="3927117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7" name="Google Shape;767;p13"/>
          <p:cNvSpPr txBox="1">
            <a:spLocks noGrp="1"/>
          </p:cNvSpPr>
          <p:nvPr>
            <p:ph type="title" idx="21" hasCustomPrompt="1"/>
          </p:nvPr>
        </p:nvSpPr>
        <p:spPr>
          <a:xfrm>
            <a:off x="4816808" y="3647122"/>
            <a:ext cx="617400" cy="49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grpSp>
        <p:nvGrpSpPr>
          <p:cNvPr id="768" name="Google Shape;768;p13"/>
          <p:cNvGrpSpPr/>
          <p:nvPr/>
        </p:nvGrpSpPr>
        <p:grpSpPr>
          <a:xfrm rot="10800000" flipH="1">
            <a:off x="-663985" y="4121838"/>
            <a:ext cx="1591472" cy="841159"/>
            <a:chOff x="661553" y="1919040"/>
            <a:chExt cx="1591472" cy="841159"/>
          </a:xfrm>
        </p:grpSpPr>
        <p:sp>
          <p:nvSpPr>
            <p:cNvPr id="769" name="Google Shape;769;p13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3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3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13"/>
          <p:cNvGrpSpPr/>
          <p:nvPr/>
        </p:nvGrpSpPr>
        <p:grpSpPr>
          <a:xfrm>
            <a:off x="235899" y="3037274"/>
            <a:ext cx="399883" cy="381256"/>
            <a:chOff x="7268887" y="1278648"/>
            <a:chExt cx="399883" cy="381256"/>
          </a:xfrm>
        </p:grpSpPr>
        <p:sp>
          <p:nvSpPr>
            <p:cNvPr id="780" name="Google Shape;780;p13"/>
            <p:cNvSpPr/>
            <p:nvPr/>
          </p:nvSpPr>
          <p:spPr>
            <a:xfrm>
              <a:off x="7268887" y="1278648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>
              <a:off x="7378325" y="1388086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13"/>
          <p:cNvGrpSpPr/>
          <p:nvPr/>
        </p:nvGrpSpPr>
        <p:grpSpPr>
          <a:xfrm rot="-5400000" flipH="1">
            <a:off x="7988397" y="401520"/>
            <a:ext cx="1468333" cy="494947"/>
            <a:chOff x="-21957" y="3648039"/>
            <a:chExt cx="1468333" cy="494947"/>
          </a:xfrm>
        </p:grpSpPr>
        <p:sp>
          <p:nvSpPr>
            <p:cNvPr id="783" name="Google Shape;783;p13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13"/>
          <p:cNvGrpSpPr/>
          <p:nvPr/>
        </p:nvGrpSpPr>
        <p:grpSpPr>
          <a:xfrm>
            <a:off x="7629026" y="4335800"/>
            <a:ext cx="1239039" cy="568423"/>
            <a:chOff x="208301" y="226025"/>
            <a:chExt cx="1239039" cy="568423"/>
          </a:xfrm>
        </p:grpSpPr>
        <p:sp>
          <p:nvSpPr>
            <p:cNvPr id="787" name="Google Shape;787;p13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3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13"/>
          <p:cNvGrpSpPr/>
          <p:nvPr/>
        </p:nvGrpSpPr>
        <p:grpSpPr>
          <a:xfrm>
            <a:off x="4132928" y="4736693"/>
            <a:ext cx="878357" cy="184270"/>
            <a:chOff x="919039" y="1581426"/>
            <a:chExt cx="600134" cy="125902"/>
          </a:xfrm>
        </p:grpSpPr>
        <p:sp>
          <p:nvSpPr>
            <p:cNvPr id="791" name="Google Shape;791;p13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3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13"/>
          <p:cNvGrpSpPr/>
          <p:nvPr/>
        </p:nvGrpSpPr>
        <p:grpSpPr>
          <a:xfrm>
            <a:off x="6040478" y="4608520"/>
            <a:ext cx="182798" cy="598473"/>
            <a:chOff x="3638102" y="4583399"/>
            <a:chExt cx="182798" cy="598473"/>
          </a:xfrm>
        </p:grpSpPr>
        <p:sp>
          <p:nvSpPr>
            <p:cNvPr id="796" name="Google Shape;796;p13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Google Shape;798;p13"/>
          <p:cNvGrpSpPr/>
          <p:nvPr/>
        </p:nvGrpSpPr>
        <p:grpSpPr>
          <a:xfrm>
            <a:off x="2409497" y="4753383"/>
            <a:ext cx="507036" cy="690583"/>
            <a:chOff x="2409497" y="4753383"/>
            <a:chExt cx="507036" cy="690583"/>
          </a:xfrm>
        </p:grpSpPr>
        <p:grpSp>
          <p:nvGrpSpPr>
            <p:cNvPr id="799" name="Google Shape;799;p13"/>
            <p:cNvGrpSpPr/>
            <p:nvPr/>
          </p:nvGrpSpPr>
          <p:grpSpPr>
            <a:xfrm>
              <a:off x="2733735" y="4845493"/>
              <a:ext cx="182798" cy="598473"/>
              <a:chOff x="3638102" y="4583399"/>
              <a:chExt cx="182798" cy="598473"/>
            </a:xfrm>
          </p:grpSpPr>
          <p:sp>
            <p:nvSpPr>
              <p:cNvPr id="800" name="Google Shape;800;p1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2" name="Google Shape;802;p13"/>
            <p:cNvGrpSpPr/>
            <p:nvPr/>
          </p:nvGrpSpPr>
          <p:grpSpPr>
            <a:xfrm>
              <a:off x="2409497" y="4753383"/>
              <a:ext cx="182798" cy="598473"/>
              <a:chOff x="3638102" y="4583399"/>
              <a:chExt cx="182798" cy="598473"/>
            </a:xfrm>
          </p:grpSpPr>
          <p:sp>
            <p:nvSpPr>
              <p:cNvPr id="803" name="Google Shape;803;p1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05" name="Google Shape;805;p13"/>
          <p:cNvGrpSpPr/>
          <p:nvPr/>
        </p:nvGrpSpPr>
        <p:grpSpPr>
          <a:xfrm flipH="1">
            <a:off x="8474491" y="2262082"/>
            <a:ext cx="889837" cy="986391"/>
            <a:chOff x="-138609" y="2210165"/>
            <a:chExt cx="889837" cy="986391"/>
          </a:xfrm>
        </p:grpSpPr>
        <p:grpSp>
          <p:nvGrpSpPr>
            <p:cNvPr id="806" name="Google Shape;806;p13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807" name="Google Shape;807;p13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13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avLst/>
                <a:gdLst/>
                <a:ahLst/>
                <a:cxnLst/>
                <a:rect l="l" t="t" r="r" b="b"/>
                <a:pathLst>
                  <a:path w="17837" h="9284" extrusionOk="0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13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14690" extrusionOk="0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3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058" extrusionOk="0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11" name="Google Shape;811;p13"/>
            <p:cNvSpPr/>
            <p:nvPr/>
          </p:nvSpPr>
          <p:spPr>
            <a:xfrm flipH="1">
              <a:off x="652475" y="2210165"/>
              <a:ext cx="98752" cy="98010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3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avLst/>
              <a:gdLst/>
              <a:ahLst/>
              <a:cxnLst/>
              <a:rect l="l" t="t" r="r" b="b"/>
              <a:pathLst>
                <a:path w="24528" h="14690" extrusionOk="0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13"/>
          <p:cNvGrpSpPr/>
          <p:nvPr/>
        </p:nvGrpSpPr>
        <p:grpSpPr>
          <a:xfrm flipH="1">
            <a:off x="-43091" y="212803"/>
            <a:ext cx="399902" cy="651901"/>
            <a:chOff x="8772496" y="3715501"/>
            <a:chExt cx="399902" cy="651901"/>
          </a:xfrm>
        </p:grpSpPr>
        <p:sp>
          <p:nvSpPr>
            <p:cNvPr id="814" name="Google Shape;814;p13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3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13"/>
          <p:cNvGrpSpPr/>
          <p:nvPr/>
        </p:nvGrpSpPr>
        <p:grpSpPr>
          <a:xfrm>
            <a:off x="7397901" y="-237881"/>
            <a:ext cx="1239039" cy="568423"/>
            <a:chOff x="208301" y="226025"/>
            <a:chExt cx="1239039" cy="568423"/>
          </a:xfrm>
        </p:grpSpPr>
        <p:sp>
          <p:nvSpPr>
            <p:cNvPr id="817" name="Google Shape;817;p13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3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3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13"/>
          <p:cNvGrpSpPr/>
          <p:nvPr/>
        </p:nvGrpSpPr>
        <p:grpSpPr>
          <a:xfrm rot="10800000">
            <a:off x="238332" y="-746828"/>
            <a:ext cx="1178127" cy="1094369"/>
            <a:chOff x="7825118" y="4065849"/>
            <a:chExt cx="1178127" cy="1094369"/>
          </a:xfrm>
        </p:grpSpPr>
        <p:sp>
          <p:nvSpPr>
            <p:cNvPr id="821" name="Google Shape;821;p13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3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3" name="Google Shape;823;p13"/>
          <p:cNvGrpSpPr/>
          <p:nvPr/>
        </p:nvGrpSpPr>
        <p:grpSpPr>
          <a:xfrm rot="10800000">
            <a:off x="3874872" y="-316329"/>
            <a:ext cx="507036" cy="690583"/>
            <a:chOff x="2409497" y="4753383"/>
            <a:chExt cx="507036" cy="690583"/>
          </a:xfrm>
        </p:grpSpPr>
        <p:grpSp>
          <p:nvGrpSpPr>
            <p:cNvPr id="824" name="Google Shape;824;p13"/>
            <p:cNvGrpSpPr/>
            <p:nvPr/>
          </p:nvGrpSpPr>
          <p:grpSpPr>
            <a:xfrm>
              <a:off x="2733735" y="4845493"/>
              <a:ext cx="182798" cy="598473"/>
              <a:chOff x="3638102" y="4583399"/>
              <a:chExt cx="182798" cy="598473"/>
            </a:xfrm>
          </p:grpSpPr>
          <p:sp>
            <p:nvSpPr>
              <p:cNvPr id="825" name="Google Shape;825;p1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1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7" name="Google Shape;827;p13"/>
            <p:cNvGrpSpPr/>
            <p:nvPr/>
          </p:nvGrpSpPr>
          <p:grpSpPr>
            <a:xfrm>
              <a:off x="2409497" y="4753383"/>
              <a:ext cx="182798" cy="598473"/>
              <a:chOff x="3638102" y="4583399"/>
              <a:chExt cx="182798" cy="598473"/>
            </a:xfrm>
          </p:grpSpPr>
          <p:sp>
            <p:nvSpPr>
              <p:cNvPr id="828" name="Google Shape;828;p1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1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30" name="Google Shape;830;p13"/>
          <p:cNvGrpSpPr/>
          <p:nvPr/>
        </p:nvGrpSpPr>
        <p:grpSpPr>
          <a:xfrm>
            <a:off x="-294886" y="1687485"/>
            <a:ext cx="831921" cy="487879"/>
            <a:chOff x="-294886" y="1687485"/>
            <a:chExt cx="831921" cy="487879"/>
          </a:xfrm>
        </p:grpSpPr>
        <p:grpSp>
          <p:nvGrpSpPr>
            <p:cNvPr id="831" name="Google Shape;831;p13"/>
            <p:cNvGrpSpPr/>
            <p:nvPr/>
          </p:nvGrpSpPr>
          <p:grpSpPr>
            <a:xfrm rot="5400000">
              <a:off x="-85365" y="1781564"/>
              <a:ext cx="184279" cy="603321"/>
              <a:chOff x="3638102" y="4583399"/>
              <a:chExt cx="182798" cy="598473"/>
            </a:xfrm>
          </p:grpSpPr>
          <p:sp>
            <p:nvSpPr>
              <p:cNvPr id="832" name="Google Shape;832;p1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1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4" name="Google Shape;834;p13"/>
            <p:cNvGrpSpPr/>
            <p:nvPr/>
          </p:nvGrpSpPr>
          <p:grpSpPr>
            <a:xfrm rot="5400000">
              <a:off x="143235" y="1477964"/>
              <a:ext cx="184279" cy="603321"/>
              <a:chOff x="3638102" y="4583399"/>
              <a:chExt cx="182798" cy="598473"/>
            </a:xfrm>
          </p:grpSpPr>
          <p:sp>
            <p:nvSpPr>
              <p:cNvPr id="835" name="Google Shape;835;p1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1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8"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14"/>
          <p:cNvSpPr txBox="1">
            <a:spLocks noGrp="1"/>
          </p:cNvSpPr>
          <p:nvPr>
            <p:ph type="title"/>
          </p:nvPr>
        </p:nvSpPr>
        <p:spPr>
          <a:xfrm>
            <a:off x="2434950" y="3257488"/>
            <a:ext cx="4274100" cy="459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39" name="Google Shape;839;p14"/>
          <p:cNvSpPr txBox="1">
            <a:spLocks noGrp="1"/>
          </p:cNvSpPr>
          <p:nvPr>
            <p:ph type="subTitle" idx="1"/>
          </p:nvPr>
        </p:nvSpPr>
        <p:spPr>
          <a:xfrm>
            <a:off x="2434950" y="1426113"/>
            <a:ext cx="4274100" cy="16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840" name="Google Shape;840;p14"/>
          <p:cNvGrpSpPr/>
          <p:nvPr/>
        </p:nvGrpSpPr>
        <p:grpSpPr>
          <a:xfrm>
            <a:off x="5525156" y="404806"/>
            <a:ext cx="1180669" cy="249201"/>
            <a:chOff x="3186414" y="611522"/>
            <a:chExt cx="803285" cy="169548"/>
          </a:xfrm>
        </p:grpSpPr>
        <p:sp>
          <p:nvSpPr>
            <p:cNvPr id="841" name="Google Shape;841;p14"/>
            <p:cNvSpPr/>
            <p:nvPr/>
          </p:nvSpPr>
          <p:spPr>
            <a:xfrm>
              <a:off x="3186414" y="611522"/>
              <a:ext cx="803285" cy="169548"/>
            </a:xfrm>
            <a:custGeom>
              <a:avLst/>
              <a:gdLst/>
              <a:ahLst/>
              <a:cxnLst/>
              <a:rect l="l" t="t" r="r" b="b"/>
              <a:pathLst>
                <a:path w="24883" h="5252" extrusionOk="0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4"/>
            <p:cNvSpPr/>
            <p:nvPr/>
          </p:nvSpPr>
          <p:spPr>
            <a:xfrm>
              <a:off x="3537618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4"/>
            <p:cNvSpPr/>
            <p:nvPr/>
          </p:nvSpPr>
          <p:spPr>
            <a:xfrm>
              <a:off x="3456072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4"/>
            <p:cNvSpPr/>
            <p:nvPr/>
          </p:nvSpPr>
          <p:spPr>
            <a:xfrm>
              <a:off x="3374526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4"/>
            <p:cNvSpPr/>
            <p:nvPr/>
          </p:nvSpPr>
          <p:spPr>
            <a:xfrm>
              <a:off x="3511146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4"/>
            <p:cNvSpPr/>
            <p:nvPr/>
          </p:nvSpPr>
          <p:spPr>
            <a:xfrm>
              <a:off x="3429600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4"/>
            <p:cNvSpPr/>
            <p:nvPr/>
          </p:nvSpPr>
          <p:spPr>
            <a:xfrm>
              <a:off x="3589819" y="693069"/>
              <a:ext cx="27214" cy="8619"/>
            </a:xfrm>
            <a:custGeom>
              <a:avLst/>
              <a:gdLst/>
              <a:ahLst/>
              <a:cxnLst/>
              <a:rect l="l" t="t" r="r" b="b"/>
              <a:pathLst>
                <a:path w="843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8" name="Google Shape;848;p14"/>
          <p:cNvGrpSpPr/>
          <p:nvPr/>
        </p:nvGrpSpPr>
        <p:grpSpPr>
          <a:xfrm>
            <a:off x="3673140" y="-366944"/>
            <a:ext cx="819137" cy="1183093"/>
            <a:chOff x="4312241" y="155173"/>
            <a:chExt cx="711736" cy="1027883"/>
          </a:xfrm>
        </p:grpSpPr>
        <p:sp>
          <p:nvSpPr>
            <p:cNvPr id="849" name="Google Shape;849;p14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4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4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4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4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4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4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4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4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14"/>
          <p:cNvGrpSpPr/>
          <p:nvPr/>
        </p:nvGrpSpPr>
        <p:grpSpPr>
          <a:xfrm>
            <a:off x="8228962" y="1614260"/>
            <a:ext cx="399883" cy="381256"/>
            <a:chOff x="6113337" y="393160"/>
            <a:chExt cx="399883" cy="381256"/>
          </a:xfrm>
        </p:grpSpPr>
        <p:sp>
          <p:nvSpPr>
            <p:cNvPr id="859" name="Google Shape;859;p14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4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1" name="Google Shape;861;p14"/>
          <p:cNvGrpSpPr/>
          <p:nvPr/>
        </p:nvGrpSpPr>
        <p:grpSpPr>
          <a:xfrm>
            <a:off x="8363724" y="112839"/>
            <a:ext cx="878375" cy="275404"/>
            <a:chOff x="8363724" y="112839"/>
            <a:chExt cx="878375" cy="275404"/>
          </a:xfrm>
        </p:grpSpPr>
        <p:grpSp>
          <p:nvGrpSpPr>
            <p:cNvPr id="862" name="Google Shape;862;p14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863" name="Google Shape;863;p14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14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65" name="Google Shape;865;p14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6" name="Google Shape;866;p14"/>
          <p:cNvGrpSpPr/>
          <p:nvPr/>
        </p:nvGrpSpPr>
        <p:grpSpPr>
          <a:xfrm>
            <a:off x="7615712" y="173347"/>
            <a:ext cx="1626382" cy="472696"/>
            <a:chOff x="7615712" y="156599"/>
            <a:chExt cx="1626382" cy="472696"/>
          </a:xfrm>
        </p:grpSpPr>
        <p:sp>
          <p:nvSpPr>
            <p:cNvPr id="867" name="Google Shape;867;p14"/>
            <p:cNvSpPr/>
            <p:nvPr/>
          </p:nvSpPr>
          <p:spPr>
            <a:xfrm>
              <a:off x="7677781" y="212980"/>
              <a:ext cx="1564313" cy="416315"/>
            </a:xfrm>
            <a:custGeom>
              <a:avLst/>
              <a:gdLst/>
              <a:ahLst/>
              <a:cxnLst/>
              <a:rect l="l" t="t" r="r" b="b"/>
              <a:pathLst>
                <a:path w="48457" h="12896" extrusionOk="0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4"/>
            <p:cNvSpPr/>
            <p:nvPr/>
          </p:nvSpPr>
          <p:spPr>
            <a:xfrm>
              <a:off x="7615712" y="156599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9" name="Google Shape;869;p14"/>
          <p:cNvGrpSpPr/>
          <p:nvPr/>
        </p:nvGrpSpPr>
        <p:grpSpPr>
          <a:xfrm>
            <a:off x="6527746" y="4585733"/>
            <a:ext cx="878357" cy="184270"/>
            <a:chOff x="919039" y="1581426"/>
            <a:chExt cx="600134" cy="125902"/>
          </a:xfrm>
        </p:grpSpPr>
        <p:sp>
          <p:nvSpPr>
            <p:cNvPr id="870" name="Google Shape;870;p14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4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4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4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4" name="Google Shape;874;p14"/>
          <p:cNvGrpSpPr/>
          <p:nvPr/>
        </p:nvGrpSpPr>
        <p:grpSpPr>
          <a:xfrm flipH="1">
            <a:off x="8188761" y="3170890"/>
            <a:ext cx="1591472" cy="841159"/>
            <a:chOff x="661553" y="1919040"/>
            <a:chExt cx="1591472" cy="841159"/>
          </a:xfrm>
        </p:grpSpPr>
        <p:sp>
          <p:nvSpPr>
            <p:cNvPr id="875" name="Google Shape;875;p14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4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4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4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4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4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4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4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4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4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5" name="Google Shape;885;p14"/>
          <p:cNvGrpSpPr/>
          <p:nvPr/>
        </p:nvGrpSpPr>
        <p:grpSpPr>
          <a:xfrm>
            <a:off x="4485503" y="4591772"/>
            <a:ext cx="182798" cy="598473"/>
            <a:chOff x="3638102" y="4583399"/>
            <a:chExt cx="182798" cy="598473"/>
          </a:xfrm>
        </p:grpSpPr>
        <p:sp>
          <p:nvSpPr>
            <p:cNvPr id="886" name="Google Shape;886;p14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4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8" name="Google Shape;888;p14"/>
          <p:cNvGrpSpPr/>
          <p:nvPr/>
        </p:nvGrpSpPr>
        <p:grpSpPr>
          <a:xfrm>
            <a:off x="5431416" y="4744172"/>
            <a:ext cx="182798" cy="598473"/>
            <a:chOff x="3638102" y="4583399"/>
            <a:chExt cx="182798" cy="598473"/>
          </a:xfrm>
        </p:grpSpPr>
        <p:sp>
          <p:nvSpPr>
            <p:cNvPr id="889" name="Google Shape;889;p14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4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1" name="Google Shape;891;p14"/>
          <p:cNvGrpSpPr/>
          <p:nvPr/>
        </p:nvGrpSpPr>
        <p:grpSpPr>
          <a:xfrm rot="5400000">
            <a:off x="-16466" y="1565458"/>
            <a:ext cx="399902" cy="651901"/>
            <a:chOff x="8772496" y="3715501"/>
            <a:chExt cx="399902" cy="651901"/>
          </a:xfrm>
        </p:grpSpPr>
        <p:sp>
          <p:nvSpPr>
            <p:cNvPr id="892" name="Google Shape;892;p14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4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4" name="Google Shape;894;p14"/>
          <p:cNvGrpSpPr/>
          <p:nvPr/>
        </p:nvGrpSpPr>
        <p:grpSpPr>
          <a:xfrm rot="5400000">
            <a:off x="67035" y="943364"/>
            <a:ext cx="184279" cy="603321"/>
            <a:chOff x="3638102" y="4583399"/>
            <a:chExt cx="182798" cy="598473"/>
          </a:xfrm>
        </p:grpSpPr>
        <p:sp>
          <p:nvSpPr>
            <p:cNvPr id="895" name="Google Shape;895;p14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4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7" name="Google Shape;897;p14"/>
          <p:cNvGrpSpPr/>
          <p:nvPr/>
        </p:nvGrpSpPr>
        <p:grpSpPr>
          <a:xfrm>
            <a:off x="-606990" y="-177539"/>
            <a:ext cx="3434729" cy="1094377"/>
            <a:chOff x="1035175" y="739350"/>
            <a:chExt cx="2659900" cy="847500"/>
          </a:xfrm>
        </p:grpSpPr>
        <p:sp>
          <p:nvSpPr>
            <p:cNvPr id="898" name="Google Shape;898;p14"/>
            <p:cNvSpPr/>
            <p:nvPr/>
          </p:nvSpPr>
          <p:spPr>
            <a:xfrm>
              <a:off x="1092800" y="1117100"/>
              <a:ext cx="2529150" cy="430400"/>
            </a:xfrm>
            <a:custGeom>
              <a:avLst/>
              <a:gdLst/>
              <a:ahLst/>
              <a:cxnLst/>
              <a:rect l="l" t="t" r="r" b="b"/>
              <a:pathLst>
                <a:path w="101166" h="17216" extrusionOk="0">
                  <a:moveTo>
                    <a:pt x="55613" y="1"/>
                  </a:moveTo>
                  <a:lnTo>
                    <a:pt x="49054" y="6559"/>
                  </a:lnTo>
                  <a:lnTo>
                    <a:pt x="5960" y="6559"/>
                  </a:lnTo>
                  <a:lnTo>
                    <a:pt x="0" y="12497"/>
                  </a:lnTo>
                  <a:lnTo>
                    <a:pt x="200" y="12696"/>
                  </a:lnTo>
                  <a:lnTo>
                    <a:pt x="6071" y="6825"/>
                  </a:lnTo>
                  <a:lnTo>
                    <a:pt x="49165" y="6825"/>
                  </a:lnTo>
                  <a:lnTo>
                    <a:pt x="55723" y="289"/>
                  </a:lnTo>
                  <a:lnTo>
                    <a:pt x="63589" y="289"/>
                  </a:lnTo>
                  <a:lnTo>
                    <a:pt x="80516" y="17216"/>
                  </a:lnTo>
                  <a:lnTo>
                    <a:pt x="101166" y="17216"/>
                  </a:lnTo>
                  <a:lnTo>
                    <a:pt x="101166" y="16928"/>
                  </a:lnTo>
                  <a:lnTo>
                    <a:pt x="80627" y="16928"/>
                  </a:lnTo>
                  <a:lnTo>
                    <a:pt x="63700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4"/>
            <p:cNvSpPr/>
            <p:nvPr/>
          </p:nvSpPr>
          <p:spPr>
            <a:xfrm>
              <a:off x="1035175" y="1417725"/>
              <a:ext cx="83675" cy="76600"/>
            </a:xfrm>
            <a:custGeom>
              <a:avLst/>
              <a:gdLst/>
              <a:ahLst/>
              <a:cxnLst/>
              <a:rect l="l" t="t" r="r" b="b"/>
              <a:pathLst>
                <a:path w="3347" h="3064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1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1"/>
                  </a:cubicBezTo>
                  <a:cubicBezTo>
                    <a:pt x="289" y="1934"/>
                    <a:pt x="289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50"/>
                  </a:cubicBezTo>
                  <a:cubicBezTo>
                    <a:pt x="1" y="1048"/>
                    <a:pt x="1" y="2023"/>
                    <a:pt x="599" y="2621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1" y="3064"/>
                    <a:pt x="2460" y="2909"/>
                    <a:pt x="2748" y="2621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4"/>
            <p:cNvSpPr/>
            <p:nvPr/>
          </p:nvSpPr>
          <p:spPr>
            <a:xfrm>
              <a:off x="3611400" y="1510225"/>
              <a:ext cx="83675" cy="76625"/>
            </a:xfrm>
            <a:custGeom>
              <a:avLst/>
              <a:gdLst/>
              <a:ahLst/>
              <a:cxnLst/>
              <a:rect l="l" t="t" r="r" b="b"/>
              <a:pathLst>
                <a:path w="3347" h="3065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2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2"/>
                  </a:cubicBezTo>
                  <a:cubicBezTo>
                    <a:pt x="311" y="1934"/>
                    <a:pt x="311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1"/>
                    <a:pt x="599" y="450"/>
                  </a:cubicBezTo>
                  <a:cubicBezTo>
                    <a:pt x="1" y="1048"/>
                    <a:pt x="1" y="2023"/>
                    <a:pt x="599" y="2599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2" y="3064"/>
                    <a:pt x="2460" y="2909"/>
                    <a:pt x="2748" y="2599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1"/>
                    <a:pt x="2062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4"/>
            <p:cNvSpPr/>
            <p:nvPr/>
          </p:nvSpPr>
          <p:spPr>
            <a:xfrm>
              <a:off x="1509875" y="739350"/>
              <a:ext cx="638125" cy="396600"/>
            </a:xfrm>
            <a:custGeom>
              <a:avLst/>
              <a:gdLst/>
              <a:ahLst/>
              <a:cxnLst/>
              <a:rect l="l" t="t" r="r" b="b"/>
              <a:pathLst>
                <a:path w="25525" h="15864" extrusionOk="0">
                  <a:moveTo>
                    <a:pt x="1" y="0"/>
                  </a:moveTo>
                  <a:lnTo>
                    <a:pt x="1" y="5650"/>
                  </a:lnTo>
                  <a:lnTo>
                    <a:pt x="10237" y="15864"/>
                  </a:lnTo>
                  <a:lnTo>
                    <a:pt x="25525" y="15864"/>
                  </a:lnTo>
                  <a:lnTo>
                    <a:pt x="25525" y="15576"/>
                  </a:lnTo>
                  <a:lnTo>
                    <a:pt x="10348" y="15576"/>
                  </a:lnTo>
                  <a:lnTo>
                    <a:pt x="289" y="553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4"/>
            <p:cNvSpPr/>
            <p:nvPr/>
          </p:nvSpPr>
          <p:spPr>
            <a:xfrm>
              <a:off x="2140225" y="1087600"/>
              <a:ext cx="83675" cy="76050"/>
            </a:xfrm>
            <a:custGeom>
              <a:avLst/>
              <a:gdLst/>
              <a:ahLst/>
              <a:cxnLst/>
              <a:rect l="l" t="t" r="r" b="b"/>
              <a:pathLst>
                <a:path w="3347" h="3042" extrusionOk="0">
                  <a:moveTo>
                    <a:pt x="1663" y="272"/>
                  </a:moveTo>
                  <a:cubicBezTo>
                    <a:pt x="1995" y="272"/>
                    <a:pt x="2305" y="405"/>
                    <a:pt x="2549" y="649"/>
                  </a:cubicBezTo>
                  <a:cubicBezTo>
                    <a:pt x="3036" y="1136"/>
                    <a:pt x="3036" y="1912"/>
                    <a:pt x="2549" y="2399"/>
                  </a:cubicBezTo>
                  <a:cubicBezTo>
                    <a:pt x="2305" y="2643"/>
                    <a:pt x="1984" y="2765"/>
                    <a:pt x="1663" y="2765"/>
                  </a:cubicBezTo>
                  <a:cubicBezTo>
                    <a:pt x="1341" y="2765"/>
                    <a:pt x="1020" y="2643"/>
                    <a:pt x="776" y="2399"/>
                  </a:cubicBezTo>
                  <a:cubicBezTo>
                    <a:pt x="289" y="1912"/>
                    <a:pt x="289" y="1136"/>
                    <a:pt x="776" y="649"/>
                  </a:cubicBezTo>
                  <a:cubicBezTo>
                    <a:pt x="1020" y="405"/>
                    <a:pt x="1352" y="272"/>
                    <a:pt x="1663" y="272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49"/>
                  </a:cubicBezTo>
                  <a:cubicBezTo>
                    <a:pt x="1" y="1048"/>
                    <a:pt x="1" y="2000"/>
                    <a:pt x="599" y="2599"/>
                  </a:cubicBezTo>
                  <a:cubicBezTo>
                    <a:pt x="887" y="2909"/>
                    <a:pt x="1286" y="3042"/>
                    <a:pt x="1663" y="3042"/>
                  </a:cubicBezTo>
                  <a:cubicBezTo>
                    <a:pt x="2061" y="3042"/>
                    <a:pt x="2460" y="2909"/>
                    <a:pt x="2748" y="2599"/>
                  </a:cubicBezTo>
                  <a:cubicBezTo>
                    <a:pt x="3346" y="2000"/>
                    <a:pt x="3346" y="1048"/>
                    <a:pt x="2748" y="449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3" name="Google Shape;903;p14"/>
          <p:cNvGrpSpPr/>
          <p:nvPr/>
        </p:nvGrpSpPr>
        <p:grpSpPr>
          <a:xfrm>
            <a:off x="2498075" y="4237847"/>
            <a:ext cx="1178136" cy="679753"/>
            <a:chOff x="2176527" y="4297299"/>
            <a:chExt cx="1178136" cy="679753"/>
          </a:xfrm>
        </p:grpSpPr>
        <p:sp>
          <p:nvSpPr>
            <p:cNvPr id="904" name="Google Shape;904;p14"/>
            <p:cNvSpPr/>
            <p:nvPr/>
          </p:nvSpPr>
          <p:spPr>
            <a:xfrm>
              <a:off x="2892971" y="4297299"/>
              <a:ext cx="461692" cy="407329"/>
            </a:xfrm>
            <a:custGeom>
              <a:avLst/>
              <a:gdLst/>
              <a:ahLst/>
              <a:cxnLst/>
              <a:rect l="l" t="t" r="r" b="b"/>
              <a:pathLst>
                <a:path w="12807" h="11299" extrusionOk="0">
                  <a:moveTo>
                    <a:pt x="6403" y="353"/>
                  </a:moveTo>
                  <a:cubicBezTo>
                    <a:pt x="7511" y="353"/>
                    <a:pt x="8641" y="707"/>
                    <a:pt x="9594" y="1416"/>
                  </a:cubicBezTo>
                  <a:cubicBezTo>
                    <a:pt x="11920" y="3167"/>
                    <a:pt x="12408" y="6512"/>
                    <a:pt x="10635" y="8839"/>
                  </a:cubicBezTo>
                  <a:cubicBezTo>
                    <a:pt x="9601" y="10226"/>
                    <a:pt x="8011" y="10956"/>
                    <a:pt x="6403" y="10956"/>
                  </a:cubicBezTo>
                  <a:cubicBezTo>
                    <a:pt x="5288" y="10956"/>
                    <a:pt x="4165" y="10606"/>
                    <a:pt x="3213" y="9880"/>
                  </a:cubicBezTo>
                  <a:cubicBezTo>
                    <a:pt x="864" y="8130"/>
                    <a:pt x="399" y="4806"/>
                    <a:pt x="2172" y="2458"/>
                  </a:cubicBezTo>
                  <a:cubicBezTo>
                    <a:pt x="3213" y="1084"/>
                    <a:pt x="4808" y="353"/>
                    <a:pt x="6403" y="353"/>
                  </a:cubicBezTo>
                  <a:close/>
                  <a:moveTo>
                    <a:pt x="6415" y="1"/>
                  </a:moveTo>
                  <a:cubicBezTo>
                    <a:pt x="4696" y="1"/>
                    <a:pt x="2998" y="776"/>
                    <a:pt x="1884" y="2258"/>
                  </a:cubicBezTo>
                  <a:cubicBezTo>
                    <a:pt x="0" y="4740"/>
                    <a:pt x="510" y="8285"/>
                    <a:pt x="2991" y="10168"/>
                  </a:cubicBezTo>
                  <a:cubicBezTo>
                    <a:pt x="4011" y="10944"/>
                    <a:pt x="5207" y="11298"/>
                    <a:pt x="6403" y="11298"/>
                  </a:cubicBezTo>
                  <a:cubicBezTo>
                    <a:pt x="8109" y="11298"/>
                    <a:pt x="9816" y="10523"/>
                    <a:pt x="10923" y="9060"/>
                  </a:cubicBezTo>
                  <a:cubicBezTo>
                    <a:pt x="12807" y="6557"/>
                    <a:pt x="12297" y="3012"/>
                    <a:pt x="9816" y="1128"/>
                  </a:cubicBezTo>
                  <a:cubicBezTo>
                    <a:pt x="8794" y="369"/>
                    <a:pt x="7599" y="1"/>
                    <a:pt x="641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4"/>
            <p:cNvSpPr/>
            <p:nvPr/>
          </p:nvSpPr>
          <p:spPr>
            <a:xfrm>
              <a:off x="2957644" y="4356096"/>
              <a:ext cx="330723" cy="292402"/>
            </a:xfrm>
            <a:custGeom>
              <a:avLst/>
              <a:gdLst/>
              <a:ahLst/>
              <a:cxnLst/>
              <a:rect l="l" t="t" r="r" b="b"/>
              <a:pathLst>
                <a:path w="9174" h="8111" extrusionOk="0">
                  <a:moveTo>
                    <a:pt x="4593" y="0"/>
                  </a:moveTo>
                  <a:cubicBezTo>
                    <a:pt x="3365" y="0"/>
                    <a:pt x="2153" y="553"/>
                    <a:pt x="1352" y="1602"/>
                  </a:cubicBezTo>
                  <a:cubicBezTo>
                    <a:pt x="1" y="3397"/>
                    <a:pt x="355" y="5945"/>
                    <a:pt x="2150" y="7296"/>
                  </a:cubicBezTo>
                  <a:cubicBezTo>
                    <a:pt x="2880" y="7846"/>
                    <a:pt x="3732" y="8110"/>
                    <a:pt x="4576" y="8110"/>
                  </a:cubicBezTo>
                  <a:cubicBezTo>
                    <a:pt x="5806" y="8110"/>
                    <a:pt x="7021" y="7550"/>
                    <a:pt x="7822" y="6499"/>
                  </a:cubicBezTo>
                  <a:cubicBezTo>
                    <a:pt x="9174" y="4704"/>
                    <a:pt x="8819" y="2156"/>
                    <a:pt x="7024" y="805"/>
                  </a:cubicBezTo>
                  <a:cubicBezTo>
                    <a:pt x="6293" y="262"/>
                    <a:pt x="5439" y="0"/>
                    <a:pt x="45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4"/>
            <p:cNvSpPr/>
            <p:nvPr/>
          </p:nvSpPr>
          <p:spPr>
            <a:xfrm>
              <a:off x="3054292" y="4436199"/>
              <a:ext cx="138216" cy="130032"/>
            </a:xfrm>
            <a:custGeom>
              <a:avLst/>
              <a:gdLst/>
              <a:ahLst/>
              <a:cxnLst/>
              <a:rect l="l" t="t" r="r" b="b"/>
              <a:pathLst>
                <a:path w="3834" h="3607" extrusionOk="0">
                  <a:moveTo>
                    <a:pt x="1944" y="1"/>
                  </a:moveTo>
                  <a:cubicBezTo>
                    <a:pt x="1851" y="1"/>
                    <a:pt x="1757" y="8"/>
                    <a:pt x="1663" y="23"/>
                  </a:cubicBezTo>
                  <a:cubicBezTo>
                    <a:pt x="688" y="156"/>
                    <a:pt x="1" y="1064"/>
                    <a:pt x="134" y="2061"/>
                  </a:cubicBezTo>
                  <a:cubicBezTo>
                    <a:pt x="276" y="2955"/>
                    <a:pt x="1051" y="3606"/>
                    <a:pt x="1930" y="3606"/>
                  </a:cubicBezTo>
                  <a:cubicBezTo>
                    <a:pt x="2010" y="3606"/>
                    <a:pt x="2091" y="3601"/>
                    <a:pt x="2172" y="3590"/>
                  </a:cubicBezTo>
                  <a:cubicBezTo>
                    <a:pt x="3169" y="3435"/>
                    <a:pt x="3834" y="2526"/>
                    <a:pt x="3701" y="1551"/>
                  </a:cubicBezTo>
                  <a:cubicBezTo>
                    <a:pt x="3581" y="649"/>
                    <a:pt x="2825" y="1"/>
                    <a:pt x="1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4"/>
            <p:cNvSpPr/>
            <p:nvPr/>
          </p:nvSpPr>
          <p:spPr>
            <a:xfrm>
              <a:off x="2176527" y="4847200"/>
              <a:ext cx="146976" cy="129852"/>
            </a:xfrm>
            <a:custGeom>
              <a:avLst/>
              <a:gdLst/>
              <a:ahLst/>
              <a:cxnLst/>
              <a:rect l="l" t="t" r="r" b="b"/>
              <a:pathLst>
                <a:path w="4077" h="3602" extrusionOk="0">
                  <a:moveTo>
                    <a:pt x="2037" y="1"/>
                  </a:moveTo>
                  <a:cubicBezTo>
                    <a:pt x="1490" y="1"/>
                    <a:pt x="952" y="248"/>
                    <a:pt x="598" y="719"/>
                  </a:cubicBezTo>
                  <a:cubicBezTo>
                    <a:pt x="0" y="1517"/>
                    <a:pt x="177" y="2647"/>
                    <a:pt x="953" y="3245"/>
                  </a:cubicBezTo>
                  <a:cubicBezTo>
                    <a:pt x="1275" y="3487"/>
                    <a:pt x="1652" y="3602"/>
                    <a:pt x="2026" y="3602"/>
                  </a:cubicBezTo>
                  <a:cubicBezTo>
                    <a:pt x="2577" y="3602"/>
                    <a:pt x="3122" y="3352"/>
                    <a:pt x="3479" y="2890"/>
                  </a:cubicBezTo>
                  <a:cubicBezTo>
                    <a:pt x="4077" y="2093"/>
                    <a:pt x="3922" y="963"/>
                    <a:pt x="3124" y="365"/>
                  </a:cubicBezTo>
                  <a:cubicBezTo>
                    <a:pt x="2798" y="120"/>
                    <a:pt x="2415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4"/>
            <p:cNvSpPr/>
            <p:nvPr/>
          </p:nvSpPr>
          <p:spPr>
            <a:xfrm>
              <a:off x="2249996" y="4637464"/>
              <a:ext cx="740467" cy="281190"/>
            </a:xfrm>
            <a:custGeom>
              <a:avLst/>
              <a:gdLst/>
              <a:ahLst/>
              <a:cxnLst/>
              <a:rect l="l" t="t" r="r" b="b"/>
              <a:pathLst>
                <a:path w="20540" h="7800" extrusionOk="0">
                  <a:moveTo>
                    <a:pt x="20296" y="1"/>
                  </a:moveTo>
                  <a:lnTo>
                    <a:pt x="12873" y="7445"/>
                  </a:lnTo>
                  <a:lnTo>
                    <a:pt x="0" y="7445"/>
                  </a:lnTo>
                  <a:lnTo>
                    <a:pt x="0" y="7800"/>
                  </a:lnTo>
                  <a:lnTo>
                    <a:pt x="13006" y="7800"/>
                  </a:lnTo>
                  <a:lnTo>
                    <a:pt x="20539" y="267"/>
                  </a:lnTo>
                  <a:lnTo>
                    <a:pt x="20296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9" name="Google Shape;909;p14"/>
          <p:cNvGrpSpPr/>
          <p:nvPr/>
        </p:nvGrpSpPr>
        <p:grpSpPr>
          <a:xfrm flipH="1">
            <a:off x="-106045" y="3837249"/>
            <a:ext cx="1178127" cy="1094369"/>
            <a:chOff x="7825118" y="4065849"/>
            <a:chExt cx="1178127" cy="1094369"/>
          </a:xfrm>
        </p:grpSpPr>
        <p:sp>
          <p:nvSpPr>
            <p:cNvPr id="910" name="Google Shape;910;p14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4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2" name="Google Shape;912;p14"/>
          <p:cNvGrpSpPr/>
          <p:nvPr/>
        </p:nvGrpSpPr>
        <p:grpSpPr>
          <a:xfrm>
            <a:off x="563754" y="4585066"/>
            <a:ext cx="882614" cy="184274"/>
            <a:chOff x="7460504" y="4636145"/>
            <a:chExt cx="882614" cy="184274"/>
          </a:xfrm>
        </p:grpSpPr>
        <p:sp>
          <p:nvSpPr>
            <p:cNvPr id="913" name="Google Shape;913;p14"/>
            <p:cNvSpPr/>
            <p:nvPr/>
          </p:nvSpPr>
          <p:spPr>
            <a:xfrm>
              <a:off x="8158777" y="4636145"/>
              <a:ext cx="184341" cy="184274"/>
            </a:xfrm>
            <a:custGeom>
              <a:avLst/>
              <a:gdLst/>
              <a:ahLst/>
              <a:cxnLst/>
              <a:rect l="l" t="t" r="r" b="b"/>
              <a:pathLst>
                <a:path w="2749" h="2748" extrusionOk="0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4"/>
            <p:cNvSpPr/>
            <p:nvPr/>
          </p:nvSpPr>
          <p:spPr>
            <a:xfrm>
              <a:off x="7820068" y="4636145"/>
              <a:ext cx="182799" cy="184274"/>
            </a:xfrm>
            <a:custGeom>
              <a:avLst/>
              <a:gdLst/>
              <a:ahLst/>
              <a:cxnLst/>
              <a:rect l="l" t="t" r="r" b="b"/>
              <a:pathLst>
                <a:path w="2726" h="2748" extrusionOk="0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4"/>
            <p:cNvSpPr/>
            <p:nvPr/>
          </p:nvSpPr>
          <p:spPr>
            <a:xfrm>
              <a:off x="7460504" y="4636145"/>
              <a:ext cx="184274" cy="184274"/>
            </a:xfrm>
            <a:custGeom>
              <a:avLst/>
              <a:gdLst/>
              <a:ahLst/>
              <a:cxnLst/>
              <a:rect l="l" t="t" r="r" b="b"/>
              <a:pathLst>
                <a:path w="2748" h="2748" extrusionOk="0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6" name="Google Shape;916;p14"/>
          <p:cNvGrpSpPr/>
          <p:nvPr/>
        </p:nvGrpSpPr>
        <p:grpSpPr>
          <a:xfrm>
            <a:off x="7447476" y="612577"/>
            <a:ext cx="1794619" cy="937714"/>
            <a:chOff x="7447476" y="612577"/>
            <a:chExt cx="1794619" cy="937714"/>
          </a:xfrm>
        </p:grpSpPr>
        <p:sp>
          <p:nvSpPr>
            <p:cNvPr id="917" name="Google Shape;917;p14"/>
            <p:cNvSpPr/>
            <p:nvPr/>
          </p:nvSpPr>
          <p:spPr>
            <a:xfrm>
              <a:off x="7866602" y="1081065"/>
              <a:ext cx="1375493" cy="469226"/>
            </a:xfrm>
            <a:custGeom>
              <a:avLst/>
              <a:gdLst/>
              <a:ahLst/>
              <a:cxnLst/>
              <a:rect l="l" t="t" r="r" b="b"/>
              <a:pathLst>
                <a:path w="42608" h="14535" extrusionOk="0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4"/>
            <p:cNvSpPr/>
            <p:nvPr/>
          </p:nvSpPr>
          <p:spPr>
            <a:xfrm>
              <a:off x="7526149" y="694834"/>
              <a:ext cx="1715944" cy="710280"/>
            </a:xfrm>
            <a:custGeom>
              <a:avLst/>
              <a:gdLst/>
              <a:ahLst/>
              <a:cxnLst/>
              <a:rect l="l" t="t" r="r" b="b"/>
              <a:pathLst>
                <a:path w="53154" h="22002" extrusionOk="0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4"/>
            <p:cNvSpPr/>
            <p:nvPr/>
          </p:nvSpPr>
          <p:spPr>
            <a:xfrm>
              <a:off x="7447476" y="612577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4"/>
            <p:cNvSpPr/>
            <p:nvPr/>
          </p:nvSpPr>
          <p:spPr>
            <a:xfrm>
              <a:off x="7786509" y="1209098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14"/>
          <p:cNvGrpSpPr/>
          <p:nvPr/>
        </p:nvGrpSpPr>
        <p:grpSpPr>
          <a:xfrm rot="10800000" flipH="1">
            <a:off x="8423999" y="4547875"/>
            <a:ext cx="878375" cy="275404"/>
            <a:chOff x="8363724" y="112839"/>
            <a:chExt cx="878375" cy="275404"/>
          </a:xfrm>
        </p:grpSpPr>
        <p:grpSp>
          <p:nvGrpSpPr>
            <p:cNvPr id="922" name="Google Shape;922;p14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923" name="Google Shape;923;p14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14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5" name="Google Shape;925;p14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BLANK_9"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1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28" name="Google Shape;928;p15"/>
          <p:cNvSpPr txBox="1">
            <a:spLocks noGrp="1"/>
          </p:cNvSpPr>
          <p:nvPr>
            <p:ph type="body" idx="1"/>
          </p:nvPr>
        </p:nvSpPr>
        <p:spPr>
          <a:xfrm>
            <a:off x="720000" y="1812314"/>
            <a:ext cx="3852000" cy="21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9" name="Google Shape;929;p15"/>
          <p:cNvSpPr txBox="1">
            <a:spLocks noGrp="1"/>
          </p:cNvSpPr>
          <p:nvPr>
            <p:ph type="body" idx="2"/>
          </p:nvPr>
        </p:nvSpPr>
        <p:spPr>
          <a:xfrm>
            <a:off x="4572000" y="1812314"/>
            <a:ext cx="3852000" cy="21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930" name="Google Shape;930;p15"/>
          <p:cNvGrpSpPr/>
          <p:nvPr/>
        </p:nvGrpSpPr>
        <p:grpSpPr>
          <a:xfrm flipH="1">
            <a:off x="376826" y="-237881"/>
            <a:ext cx="1239039" cy="568423"/>
            <a:chOff x="208301" y="226025"/>
            <a:chExt cx="1239039" cy="568423"/>
          </a:xfrm>
        </p:grpSpPr>
        <p:sp>
          <p:nvSpPr>
            <p:cNvPr id="931" name="Google Shape;931;p15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5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5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4" name="Google Shape;934;p15"/>
          <p:cNvGrpSpPr/>
          <p:nvPr/>
        </p:nvGrpSpPr>
        <p:grpSpPr>
          <a:xfrm rot="-5400000" flipH="1">
            <a:off x="-436230" y="325320"/>
            <a:ext cx="1468333" cy="494947"/>
            <a:chOff x="-21957" y="3648039"/>
            <a:chExt cx="1468333" cy="494947"/>
          </a:xfrm>
        </p:grpSpPr>
        <p:sp>
          <p:nvSpPr>
            <p:cNvPr id="935" name="Google Shape;935;p15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5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5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8" name="Google Shape;938;p15"/>
          <p:cNvGrpSpPr/>
          <p:nvPr/>
        </p:nvGrpSpPr>
        <p:grpSpPr>
          <a:xfrm rot="10800000" flipH="1">
            <a:off x="7730682" y="-746828"/>
            <a:ext cx="1178127" cy="1094369"/>
            <a:chOff x="7825118" y="4065849"/>
            <a:chExt cx="1178127" cy="1094369"/>
          </a:xfrm>
        </p:grpSpPr>
        <p:sp>
          <p:nvSpPr>
            <p:cNvPr id="939" name="Google Shape;939;p15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5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1" name="Google Shape;941;p15"/>
          <p:cNvGrpSpPr/>
          <p:nvPr/>
        </p:nvGrpSpPr>
        <p:grpSpPr>
          <a:xfrm>
            <a:off x="8786810" y="232217"/>
            <a:ext cx="399902" cy="651901"/>
            <a:chOff x="8772496" y="3715501"/>
            <a:chExt cx="399902" cy="651901"/>
          </a:xfrm>
        </p:grpSpPr>
        <p:sp>
          <p:nvSpPr>
            <p:cNvPr id="942" name="Google Shape;942;p15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5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4" name="Google Shape;944;p15"/>
          <p:cNvGrpSpPr/>
          <p:nvPr/>
        </p:nvGrpSpPr>
        <p:grpSpPr>
          <a:xfrm rot="10800000">
            <a:off x="8607097" y="1907711"/>
            <a:ext cx="831921" cy="487879"/>
            <a:chOff x="-294886" y="1687485"/>
            <a:chExt cx="831921" cy="487879"/>
          </a:xfrm>
        </p:grpSpPr>
        <p:grpSp>
          <p:nvGrpSpPr>
            <p:cNvPr id="945" name="Google Shape;945;p15"/>
            <p:cNvGrpSpPr/>
            <p:nvPr/>
          </p:nvGrpSpPr>
          <p:grpSpPr>
            <a:xfrm rot="5400000">
              <a:off x="-85365" y="1781564"/>
              <a:ext cx="184279" cy="603321"/>
              <a:chOff x="3638102" y="4583399"/>
              <a:chExt cx="182798" cy="598473"/>
            </a:xfrm>
          </p:grpSpPr>
          <p:sp>
            <p:nvSpPr>
              <p:cNvPr id="946" name="Google Shape;946;p15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5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8" name="Google Shape;948;p15"/>
            <p:cNvGrpSpPr/>
            <p:nvPr/>
          </p:nvGrpSpPr>
          <p:grpSpPr>
            <a:xfrm rot="5400000">
              <a:off x="143235" y="1477964"/>
              <a:ext cx="184279" cy="603321"/>
              <a:chOff x="3638102" y="4583399"/>
              <a:chExt cx="182798" cy="598473"/>
            </a:xfrm>
          </p:grpSpPr>
          <p:sp>
            <p:nvSpPr>
              <p:cNvPr id="949" name="Google Shape;949;p15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15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51" name="Google Shape;951;p15"/>
          <p:cNvGrpSpPr/>
          <p:nvPr/>
        </p:nvGrpSpPr>
        <p:grpSpPr>
          <a:xfrm>
            <a:off x="-276783" y="2287202"/>
            <a:ext cx="889837" cy="986391"/>
            <a:chOff x="-138609" y="2210165"/>
            <a:chExt cx="889837" cy="986391"/>
          </a:xfrm>
        </p:grpSpPr>
        <p:sp>
          <p:nvSpPr>
            <p:cNvPr id="952" name="Google Shape;952;p15"/>
            <p:cNvSpPr/>
            <p:nvPr/>
          </p:nvSpPr>
          <p:spPr>
            <a:xfrm flipH="1">
              <a:off x="652475" y="2210165"/>
              <a:ext cx="98752" cy="98010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5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avLst/>
              <a:gdLst/>
              <a:ahLst/>
              <a:cxnLst/>
              <a:rect l="l" t="t" r="r" b="b"/>
              <a:pathLst>
                <a:path w="24528" h="14690" extrusionOk="0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4" name="Google Shape;954;p15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955" name="Google Shape;955;p15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15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14690" extrusionOk="0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5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058" extrusionOk="0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15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avLst/>
                <a:gdLst/>
                <a:ahLst/>
                <a:cxnLst/>
                <a:rect l="l" t="t" r="r" b="b"/>
                <a:pathLst>
                  <a:path w="17837" h="9284" extrusionOk="0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59" name="Google Shape;959;p15"/>
          <p:cNvGrpSpPr/>
          <p:nvPr/>
        </p:nvGrpSpPr>
        <p:grpSpPr>
          <a:xfrm>
            <a:off x="8570149" y="3113474"/>
            <a:ext cx="399883" cy="381256"/>
            <a:chOff x="7268887" y="1278648"/>
            <a:chExt cx="399883" cy="381256"/>
          </a:xfrm>
        </p:grpSpPr>
        <p:sp>
          <p:nvSpPr>
            <p:cNvPr id="960" name="Google Shape;960;p15"/>
            <p:cNvSpPr/>
            <p:nvPr/>
          </p:nvSpPr>
          <p:spPr>
            <a:xfrm>
              <a:off x="7268887" y="1278648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5"/>
            <p:cNvSpPr/>
            <p:nvPr/>
          </p:nvSpPr>
          <p:spPr>
            <a:xfrm>
              <a:off x="7378325" y="1388086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5"/>
          <p:cNvGrpSpPr/>
          <p:nvPr/>
        </p:nvGrpSpPr>
        <p:grpSpPr>
          <a:xfrm rot="10800000">
            <a:off x="8141240" y="4096717"/>
            <a:ext cx="1591472" cy="841159"/>
            <a:chOff x="661553" y="1919040"/>
            <a:chExt cx="1591472" cy="841159"/>
          </a:xfrm>
        </p:grpSpPr>
        <p:sp>
          <p:nvSpPr>
            <p:cNvPr id="963" name="Google Shape;963;p15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5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5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5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5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5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5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5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5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2" name="Google Shape;972;p15"/>
          <p:cNvGrpSpPr/>
          <p:nvPr/>
        </p:nvGrpSpPr>
        <p:grpSpPr>
          <a:xfrm flipH="1">
            <a:off x="168212" y="4319052"/>
            <a:ext cx="1239039" cy="568423"/>
            <a:chOff x="208301" y="226025"/>
            <a:chExt cx="1239039" cy="568423"/>
          </a:xfrm>
        </p:grpSpPr>
        <p:sp>
          <p:nvSpPr>
            <p:cNvPr id="973" name="Google Shape;973;p15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5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5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6" name="Google Shape;976;p15"/>
          <p:cNvGrpSpPr/>
          <p:nvPr/>
        </p:nvGrpSpPr>
        <p:grpSpPr>
          <a:xfrm>
            <a:off x="6192878" y="4608520"/>
            <a:ext cx="182798" cy="598473"/>
            <a:chOff x="3638102" y="4583399"/>
            <a:chExt cx="182798" cy="598473"/>
          </a:xfrm>
        </p:grpSpPr>
        <p:sp>
          <p:nvSpPr>
            <p:cNvPr id="977" name="Google Shape;977;p15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5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9" name="Google Shape;979;p15"/>
          <p:cNvGrpSpPr/>
          <p:nvPr/>
        </p:nvGrpSpPr>
        <p:grpSpPr>
          <a:xfrm>
            <a:off x="4132928" y="4736693"/>
            <a:ext cx="878357" cy="184270"/>
            <a:chOff x="919039" y="1581426"/>
            <a:chExt cx="600134" cy="125902"/>
          </a:xfrm>
        </p:grpSpPr>
        <p:sp>
          <p:nvSpPr>
            <p:cNvPr id="980" name="Google Shape;980;p15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5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5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5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4" name="Google Shape;984;p15"/>
          <p:cNvGrpSpPr/>
          <p:nvPr/>
        </p:nvGrpSpPr>
        <p:grpSpPr>
          <a:xfrm flipH="1">
            <a:off x="2409497" y="4677183"/>
            <a:ext cx="507036" cy="690583"/>
            <a:chOff x="2409497" y="4753383"/>
            <a:chExt cx="507036" cy="690583"/>
          </a:xfrm>
        </p:grpSpPr>
        <p:grpSp>
          <p:nvGrpSpPr>
            <p:cNvPr id="985" name="Google Shape;985;p15"/>
            <p:cNvGrpSpPr/>
            <p:nvPr/>
          </p:nvGrpSpPr>
          <p:grpSpPr>
            <a:xfrm>
              <a:off x="2409497" y="4753383"/>
              <a:ext cx="182798" cy="598473"/>
              <a:chOff x="3638102" y="4583399"/>
              <a:chExt cx="182798" cy="598473"/>
            </a:xfrm>
          </p:grpSpPr>
          <p:sp>
            <p:nvSpPr>
              <p:cNvPr id="986" name="Google Shape;986;p15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15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8" name="Google Shape;988;p15"/>
            <p:cNvGrpSpPr/>
            <p:nvPr/>
          </p:nvGrpSpPr>
          <p:grpSpPr>
            <a:xfrm>
              <a:off x="2733735" y="4845493"/>
              <a:ext cx="182798" cy="598473"/>
              <a:chOff x="3638102" y="4583399"/>
              <a:chExt cx="182798" cy="598473"/>
            </a:xfrm>
          </p:grpSpPr>
          <p:sp>
            <p:nvSpPr>
              <p:cNvPr id="989" name="Google Shape;989;p15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15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7"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93" name="Google Shape;993;p16"/>
          <p:cNvSpPr txBox="1">
            <a:spLocks noGrp="1"/>
          </p:cNvSpPr>
          <p:nvPr>
            <p:ph type="subTitle" idx="1"/>
          </p:nvPr>
        </p:nvSpPr>
        <p:spPr>
          <a:xfrm>
            <a:off x="921125" y="3827923"/>
            <a:ext cx="2203800" cy="5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4" name="Google Shape;994;p16"/>
          <p:cNvSpPr txBox="1">
            <a:spLocks noGrp="1"/>
          </p:cNvSpPr>
          <p:nvPr>
            <p:ph type="title" idx="2"/>
          </p:nvPr>
        </p:nvSpPr>
        <p:spPr>
          <a:xfrm>
            <a:off x="921125" y="3410429"/>
            <a:ext cx="22038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95" name="Google Shape;995;p16"/>
          <p:cNvSpPr txBox="1">
            <a:spLocks noGrp="1"/>
          </p:cNvSpPr>
          <p:nvPr>
            <p:ph type="subTitle" idx="3"/>
          </p:nvPr>
        </p:nvSpPr>
        <p:spPr>
          <a:xfrm>
            <a:off x="3470100" y="3532334"/>
            <a:ext cx="2203800" cy="5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6" name="Google Shape;996;p16"/>
          <p:cNvSpPr txBox="1">
            <a:spLocks noGrp="1"/>
          </p:cNvSpPr>
          <p:nvPr>
            <p:ph type="title" idx="4"/>
          </p:nvPr>
        </p:nvSpPr>
        <p:spPr>
          <a:xfrm>
            <a:off x="3470100" y="3114840"/>
            <a:ext cx="22038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97" name="Google Shape;997;p16"/>
          <p:cNvSpPr txBox="1">
            <a:spLocks noGrp="1"/>
          </p:cNvSpPr>
          <p:nvPr>
            <p:ph type="subTitle" idx="5"/>
          </p:nvPr>
        </p:nvSpPr>
        <p:spPr>
          <a:xfrm>
            <a:off x="6019075" y="3827923"/>
            <a:ext cx="2203800" cy="5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8" name="Google Shape;998;p16"/>
          <p:cNvSpPr txBox="1">
            <a:spLocks noGrp="1"/>
          </p:cNvSpPr>
          <p:nvPr>
            <p:ph type="title" idx="6"/>
          </p:nvPr>
        </p:nvSpPr>
        <p:spPr>
          <a:xfrm>
            <a:off x="6019075" y="3410429"/>
            <a:ext cx="22038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999" name="Google Shape;999;p16"/>
          <p:cNvGrpSpPr/>
          <p:nvPr/>
        </p:nvGrpSpPr>
        <p:grpSpPr>
          <a:xfrm rot="5400000">
            <a:off x="8621990" y="2472681"/>
            <a:ext cx="819137" cy="1183093"/>
            <a:chOff x="4312241" y="155173"/>
            <a:chExt cx="711736" cy="1027883"/>
          </a:xfrm>
        </p:grpSpPr>
        <p:sp>
          <p:nvSpPr>
            <p:cNvPr id="1000" name="Google Shape;1000;p16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6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6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6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6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6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6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6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6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9" name="Google Shape;1009;p16"/>
          <p:cNvGrpSpPr/>
          <p:nvPr/>
        </p:nvGrpSpPr>
        <p:grpSpPr>
          <a:xfrm>
            <a:off x="8363724" y="112839"/>
            <a:ext cx="878375" cy="275404"/>
            <a:chOff x="8363724" y="112839"/>
            <a:chExt cx="878375" cy="275404"/>
          </a:xfrm>
        </p:grpSpPr>
        <p:grpSp>
          <p:nvGrpSpPr>
            <p:cNvPr id="1010" name="Google Shape;1010;p16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1011" name="Google Shape;1011;p16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6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3" name="Google Shape;1013;p16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4" name="Google Shape;1014;p16"/>
          <p:cNvGrpSpPr/>
          <p:nvPr/>
        </p:nvGrpSpPr>
        <p:grpSpPr>
          <a:xfrm>
            <a:off x="8606312" y="478147"/>
            <a:ext cx="1626382" cy="472696"/>
            <a:chOff x="7615712" y="156599"/>
            <a:chExt cx="1626382" cy="472696"/>
          </a:xfrm>
        </p:grpSpPr>
        <p:sp>
          <p:nvSpPr>
            <p:cNvPr id="1015" name="Google Shape;1015;p16"/>
            <p:cNvSpPr/>
            <p:nvPr/>
          </p:nvSpPr>
          <p:spPr>
            <a:xfrm>
              <a:off x="7677781" y="212980"/>
              <a:ext cx="1564313" cy="416315"/>
            </a:xfrm>
            <a:custGeom>
              <a:avLst/>
              <a:gdLst/>
              <a:ahLst/>
              <a:cxnLst/>
              <a:rect l="l" t="t" r="r" b="b"/>
              <a:pathLst>
                <a:path w="48457" h="12896" extrusionOk="0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6"/>
            <p:cNvSpPr/>
            <p:nvPr/>
          </p:nvSpPr>
          <p:spPr>
            <a:xfrm>
              <a:off x="7615712" y="156599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16"/>
          <p:cNvGrpSpPr/>
          <p:nvPr/>
        </p:nvGrpSpPr>
        <p:grpSpPr>
          <a:xfrm>
            <a:off x="6290966" y="178850"/>
            <a:ext cx="878357" cy="184270"/>
            <a:chOff x="919039" y="1581426"/>
            <a:chExt cx="600134" cy="125902"/>
          </a:xfrm>
        </p:grpSpPr>
        <p:sp>
          <p:nvSpPr>
            <p:cNvPr id="1018" name="Google Shape;1018;p16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6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6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6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2" name="Google Shape;1022;p16"/>
          <p:cNvGrpSpPr/>
          <p:nvPr/>
        </p:nvGrpSpPr>
        <p:grpSpPr>
          <a:xfrm rot="-5400000">
            <a:off x="2733295" y="4789128"/>
            <a:ext cx="1591472" cy="841159"/>
            <a:chOff x="661553" y="1919040"/>
            <a:chExt cx="1591472" cy="841159"/>
          </a:xfrm>
        </p:grpSpPr>
        <p:sp>
          <p:nvSpPr>
            <p:cNvPr id="1023" name="Google Shape;1023;p16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6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6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6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6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6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6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6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6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6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3" name="Google Shape;1033;p16"/>
          <p:cNvGrpSpPr/>
          <p:nvPr/>
        </p:nvGrpSpPr>
        <p:grpSpPr>
          <a:xfrm rot="5400000">
            <a:off x="47169" y="67009"/>
            <a:ext cx="399902" cy="651901"/>
            <a:chOff x="8772496" y="3715501"/>
            <a:chExt cx="399902" cy="651901"/>
          </a:xfrm>
        </p:grpSpPr>
        <p:sp>
          <p:nvSpPr>
            <p:cNvPr id="1034" name="Google Shape;1034;p16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6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6" name="Google Shape;1036;p16"/>
          <p:cNvGrpSpPr/>
          <p:nvPr/>
        </p:nvGrpSpPr>
        <p:grpSpPr>
          <a:xfrm rot="5400000">
            <a:off x="67035" y="943364"/>
            <a:ext cx="184279" cy="603321"/>
            <a:chOff x="3638102" y="4583399"/>
            <a:chExt cx="182798" cy="598473"/>
          </a:xfrm>
        </p:grpSpPr>
        <p:sp>
          <p:nvSpPr>
            <p:cNvPr id="1037" name="Google Shape;1037;p16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6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16"/>
          <p:cNvGrpSpPr/>
          <p:nvPr/>
        </p:nvGrpSpPr>
        <p:grpSpPr>
          <a:xfrm>
            <a:off x="8191967" y="4097179"/>
            <a:ext cx="3434729" cy="881687"/>
            <a:chOff x="8191967" y="4055311"/>
            <a:chExt cx="3434729" cy="881687"/>
          </a:xfrm>
        </p:grpSpPr>
        <p:grpSp>
          <p:nvGrpSpPr>
            <p:cNvPr id="1040" name="Google Shape;1040;p16"/>
            <p:cNvGrpSpPr/>
            <p:nvPr/>
          </p:nvGrpSpPr>
          <p:grpSpPr>
            <a:xfrm>
              <a:off x="8191967" y="4330409"/>
              <a:ext cx="3434729" cy="606588"/>
              <a:chOff x="6635310" y="4314499"/>
              <a:chExt cx="3434729" cy="606588"/>
            </a:xfrm>
          </p:grpSpPr>
          <p:sp>
            <p:nvSpPr>
              <p:cNvPr id="1041" name="Google Shape;1041;p16"/>
              <p:cNvSpPr/>
              <p:nvPr/>
            </p:nvSpPr>
            <p:spPr>
              <a:xfrm flipH="1">
                <a:off x="6729737" y="4314499"/>
                <a:ext cx="3265891" cy="555776"/>
              </a:xfrm>
              <a:custGeom>
                <a:avLst/>
                <a:gdLst/>
                <a:ahLst/>
                <a:cxnLst/>
                <a:rect l="l" t="t" r="r" b="b"/>
                <a:pathLst>
                  <a:path w="101166" h="17216" extrusionOk="0">
                    <a:moveTo>
                      <a:pt x="55613" y="1"/>
                    </a:moveTo>
                    <a:lnTo>
                      <a:pt x="49054" y="6559"/>
                    </a:lnTo>
                    <a:lnTo>
                      <a:pt x="5960" y="6559"/>
                    </a:lnTo>
                    <a:lnTo>
                      <a:pt x="0" y="12497"/>
                    </a:lnTo>
                    <a:lnTo>
                      <a:pt x="200" y="12696"/>
                    </a:lnTo>
                    <a:lnTo>
                      <a:pt x="6071" y="6825"/>
                    </a:lnTo>
                    <a:lnTo>
                      <a:pt x="49165" y="6825"/>
                    </a:lnTo>
                    <a:lnTo>
                      <a:pt x="55723" y="289"/>
                    </a:lnTo>
                    <a:lnTo>
                      <a:pt x="63589" y="289"/>
                    </a:lnTo>
                    <a:lnTo>
                      <a:pt x="80516" y="17216"/>
                    </a:lnTo>
                    <a:lnTo>
                      <a:pt x="101166" y="17216"/>
                    </a:lnTo>
                    <a:lnTo>
                      <a:pt x="101166" y="16928"/>
                    </a:lnTo>
                    <a:lnTo>
                      <a:pt x="80627" y="16928"/>
                    </a:lnTo>
                    <a:lnTo>
                      <a:pt x="63700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6"/>
              <p:cNvSpPr/>
              <p:nvPr/>
            </p:nvSpPr>
            <p:spPr>
              <a:xfrm flipH="1">
                <a:off x="9961990" y="4702696"/>
                <a:ext cx="108050" cy="98914"/>
              </a:xfrm>
              <a:custGeom>
                <a:avLst/>
                <a:gdLst/>
                <a:ahLst/>
                <a:cxnLst/>
                <a:rect l="l" t="t" r="r" b="b"/>
                <a:pathLst>
                  <a:path w="3347" h="3064" extrusionOk="0">
                    <a:moveTo>
                      <a:pt x="1663" y="283"/>
                    </a:moveTo>
                    <a:cubicBezTo>
                      <a:pt x="1984" y="283"/>
                      <a:pt x="2305" y="405"/>
                      <a:pt x="2549" y="649"/>
                    </a:cubicBezTo>
                    <a:cubicBezTo>
                      <a:pt x="3036" y="1136"/>
                      <a:pt x="3036" y="1934"/>
                      <a:pt x="2549" y="2421"/>
                    </a:cubicBezTo>
                    <a:cubicBezTo>
                      <a:pt x="2305" y="2665"/>
                      <a:pt x="1984" y="2787"/>
                      <a:pt x="1663" y="2787"/>
                    </a:cubicBezTo>
                    <a:cubicBezTo>
                      <a:pt x="1341" y="2787"/>
                      <a:pt x="1020" y="2665"/>
                      <a:pt x="776" y="2421"/>
                    </a:cubicBezTo>
                    <a:cubicBezTo>
                      <a:pt x="289" y="1934"/>
                      <a:pt x="289" y="1136"/>
                      <a:pt x="776" y="649"/>
                    </a:cubicBezTo>
                    <a:cubicBezTo>
                      <a:pt x="1020" y="405"/>
                      <a:pt x="1341" y="283"/>
                      <a:pt x="1663" y="283"/>
                    </a:cubicBezTo>
                    <a:close/>
                    <a:moveTo>
                      <a:pt x="1674" y="1"/>
                    </a:moveTo>
                    <a:cubicBezTo>
                      <a:pt x="1286" y="1"/>
                      <a:pt x="898" y="150"/>
                      <a:pt x="599" y="450"/>
                    </a:cubicBezTo>
                    <a:cubicBezTo>
                      <a:pt x="1" y="1048"/>
                      <a:pt x="1" y="2023"/>
                      <a:pt x="599" y="2621"/>
                    </a:cubicBezTo>
                    <a:cubicBezTo>
                      <a:pt x="887" y="2909"/>
                      <a:pt x="1286" y="3064"/>
                      <a:pt x="1663" y="3064"/>
                    </a:cubicBezTo>
                    <a:cubicBezTo>
                      <a:pt x="2061" y="3064"/>
                      <a:pt x="2460" y="2909"/>
                      <a:pt x="2748" y="2621"/>
                    </a:cubicBezTo>
                    <a:cubicBezTo>
                      <a:pt x="3347" y="2023"/>
                      <a:pt x="3347" y="1048"/>
                      <a:pt x="2748" y="450"/>
                    </a:cubicBezTo>
                    <a:cubicBezTo>
                      <a:pt x="2449" y="150"/>
                      <a:pt x="2061" y="1"/>
                      <a:pt x="16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6"/>
              <p:cNvSpPr/>
              <p:nvPr/>
            </p:nvSpPr>
            <p:spPr>
              <a:xfrm flipH="1">
                <a:off x="6635310" y="4822142"/>
                <a:ext cx="108050" cy="98946"/>
              </a:xfrm>
              <a:custGeom>
                <a:avLst/>
                <a:gdLst/>
                <a:ahLst/>
                <a:cxnLst/>
                <a:rect l="l" t="t" r="r" b="b"/>
                <a:pathLst>
                  <a:path w="3347" h="3065" extrusionOk="0">
                    <a:moveTo>
                      <a:pt x="1663" y="283"/>
                    </a:moveTo>
                    <a:cubicBezTo>
                      <a:pt x="1984" y="283"/>
                      <a:pt x="2305" y="405"/>
                      <a:pt x="2549" y="649"/>
                    </a:cubicBezTo>
                    <a:cubicBezTo>
                      <a:pt x="3036" y="1136"/>
                      <a:pt x="3036" y="1934"/>
                      <a:pt x="2549" y="2422"/>
                    </a:cubicBezTo>
                    <a:cubicBezTo>
                      <a:pt x="2305" y="2665"/>
                      <a:pt x="1984" y="2787"/>
                      <a:pt x="1663" y="2787"/>
                    </a:cubicBezTo>
                    <a:cubicBezTo>
                      <a:pt x="1341" y="2787"/>
                      <a:pt x="1020" y="2665"/>
                      <a:pt x="776" y="2422"/>
                    </a:cubicBezTo>
                    <a:cubicBezTo>
                      <a:pt x="311" y="1934"/>
                      <a:pt x="311" y="1136"/>
                      <a:pt x="776" y="649"/>
                    </a:cubicBezTo>
                    <a:cubicBezTo>
                      <a:pt x="1020" y="405"/>
                      <a:pt x="1341" y="283"/>
                      <a:pt x="1663" y="283"/>
                    </a:cubicBezTo>
                    <a:close/>
                    <a:moveTo>
                      <a:pt x="1674" y="1"/>
                    </a:moveTo>
                    <a:cubicBezTo>
                      <a:pt x="1286" y="1"/>
                      <a:pt x="898" y="151"/>
                      <a:pt x="599" y="450"/>
                    </a:cubicBezTo>
                    <a:cubicBezTo>
                      <a:pt x="1" y="1048"/>
                      <a:pt x="1" y="2023"/>
                      <a:pt x="599" y="2599"/>
                    </a:cubicBezTo>
                    <a:cubicBezTo>
                      <a:pt x="887" y="2909"/>
                      <a:pt x="1286" y="3064"/>
                      <a:pt x="1663" y="3064"/>
                    </a:cubicBezTo>
                    <a:cubicBezTo>
                      <a:pt x="2062" y="3064"/>
                      <a:pt x="2460" y="2909"/>
                      <a:pt x="2748" y="2599"/>
                    </a:cubicBezTo>
                    <a:cubicBezTo>
                      <a:pt x="3347" y="2023"/>
                      <a:pt x="3347" y="1048"/>
                      <a:pt x="2748" y="450"/>
                    </a:cubicBezTo>
                    <a:cubicBezTo>
                      <a:pt x="2449" y="151"/>
                      <a:pt x="2062" y="1"/>
                      <a:pt x="16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4" name="Google Shape;1044;p16"/>
            <p:cNvGrpSpPr/>
            <p:nvPr/>
          </p:nvGrpSpPr>
          <p:grpSpPr>
            <a:xfrm>
              <a:off x="8280480" y="4055311"/>
              <a:ext cx="922020" cy="547899"/>
              <a:chOff x="8382639" y="3674311"/>
              <a:chExt cx="922020" cy="547899"/>
            </a:xfrm>
          </p:grpSpPr>
          <p:sp>
            <p:nvSpPr>
              <p:cNvPr id="1045" name="Google Shape;1045;p16"/>
              <p:cNvSpPr/>
              <p:nvPr/>
            </p:nvSpPr>
            <p:spPr>
              <a:xfrm flipH="1">
                <a:off x="8480648" y="3674311"/>
                <a:ext cx="824011" cy="512130"/>
              </a:xfrm>
              <a:custGeom>
                <a:avLst/>
                <a:gdLst/>
                <a:ahLst/>
                <a:cxnLst/>
                <a:rect l="l" t="t" r="r" b="b"/>
                <a:pathLst>
                  <a:path w="25525" h="15864" extrusionOk="0">
                    <a:moveTo>
                      <a:pt x="1" y="0"/>
                    </a:moveTo>
                    <a:lnTo>
                      <a:pt x="1" y="5650"/>
                    </a:lnTo>
                    <a:lnTo>
                      <a:pt x="10237" y="15864"/>
                    </a:lnTo>
                    <a:lnTo>
                      <a:pt x="25525" y="15864"/>
                    </a:lnTo>
                    <a:lnTo>
                      <a:pt x="25525" y="15576"/>
                    </a:lnTo>
                    <a:lnTo>
                      <a:pt x="10348" y="15576"/>
                    </a:lnTo>
                    <a:lnTo>
                      <a:pt x="289" y="5539"/>
                    </a:lnTo>
                    <a:lnTo>
                      <a:pt x="289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6"/>
              <p:cNvSpPr/>
              <p:nvPr/>
            </p:nvSpPr>
            <p:spPr>
              <a:xfrm flipH="1">
                <a:off x="8382639" y="4124006"/>
                <a:ext cx="108050" cy="98203"/>
              </a:xfrm>
              <a:custGeom>
                <a:avLst/>
                <a:gdLst/>
                <a:ahLst/>
                <a:cxnLst/>
                <a:rect l="l" t="t" r="r" b="b"/>
                <a:pathLst>
                  <a:path w="3347" h="3042" extrusionOk="0">
                    <a:moveTo>
                      <a:pt x="1663" y="272"/>
                    </a:moveTo>
                    <a:cubicBezTo>
                      <a:pt x="1995" y="272"/>
                      <a:pt x="2305" y="405"/>
                      <a:pt x="2549" y="649"/>
                    </a:cubicBezTo>
                    <a:cubicBezTo>
                      <a:pt x="3036" y="1136"/>
                      <a:pt x="3036" y="1912"/>
                      <a:pt x="2549" y="2399"/>
                    </a:cubicBezTo>
                    <a:cubicBezTo>
                      <a:pt x="2305" y="2643"/>
                      <a:pt x="1984" y="2765"/>
                      <a:pt x="1663" y="2765"/>
                    </a:cubicBezTo>
                    <a:cubicBezTo>
                      <a:pt x="1341" y="2765"/>
                      <a:pt x="1020" y="2643"/>
                      <a:pt x="776" y="2399"/>
                    </a:cubicBezTo>
                    <a:cubicBezTo>
                      <a:pt x="289" y="1912"/>
                      <a:pt x="289" y="1136"/>
                      <a:pt x="776" y="649"/>
                    </a:cubicBezTo>
                    <a:cubicBezTo>
                      <a:pt x="1020" y="405"/>
                      <a:pt x="1352" y="272"/>
                      <a:pt x="1663" y="272"/>
                    </a:cubicBezTo>
                    <a:close/>
                    <a:moveTo>
                      <a:pt x="1674" y="1"/>
                    </a:moveTo>
                    <a:cubicBezTo>
                      <a:pt x="1286" y="1"/>
                      <a:pt x="898" y="150"/>
                      <a:pt x="599" y="449"/>
                    </a:cubicBezTo>
                    <a:cubicBezTo>
                      <a:pt x="1" y="1048"/>
                      <a:pt x="1" y="2000"/>
                      <a:pt x="599" y="2599"/>
                    </a:cubicBezTo>
                    <a:cubicBezTo>
                      <a:pt x="887" y="2909"/>
                      <a:pt x="1286" y="3042"/>
                      <a:pt x="1663" y="3042"/>
                    </a:cubicBezTo>
                    <a:cubicBezTo>
                      <a:pt x="2061" y="3042"/>
                      <a:pt x="2460" y="2909"/>
                      <a:pt x="2748" y="2599"/>
                    </a:cubicBezTo>
                    <a:cubicBezTo>
                      <a:pt x="3346" y="2000"/>
                      <a:pt x="3346" y="1048"/>
                      <a:pt x="2748" y="449"/>
                    </a:cubicBezTo>
                    <a:cubicBezTo>
                      <a:pt x="2449" y="150"/>
                      <a:pt x="2061" y="1"/>
                      <a:pt x="16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47" name="Google Shape;1047;p16"/>
          <p:cNvGrpSpPr/>
          <p:nvPr/>
        </p:nvGrpSpPr>
        <p:grpSpPr>
          <a:xfrm flipH="1">
            <a:off x="-257007" y="1805822"/>
            <a:ext cx="1178127" cy="1094369"/>
            <a:chOff x="7825118" y="4065849"/>
            <a:chExt cx="1178127" cy="1094369"/>
          </a:xfrm>
        </p:grpSpPr>
        <p:sp>
          <p:nvSpPr>
            <p:cNvPr id="1048" name="Google Shape;1048;p16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6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0" name="Google Shape;1050;p16"/>
          <p:cNvGrpSpPr/>
          <p:nvPr/>
        </p:nvGrpSpPr>
        <p:grpSpPr>
          <a:xfrm>
            <a:off x="-189430" y="4429735"/>
            <a:ext cx="1468333" cy="494947"/>
            <a:chOff x="-21957" y="3648039"/>
            <a:chExt cx="1468333" cy="494947"/>
          </a:xfrm>
        </p:grpSpPr>
        <p:sp>
          <p:nvSpPr>
            <p:cNvPr id="1051" name="Google Shape;1051;p16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6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6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16"/>
          <p:cNvGrpSpPr/>
          <p:nvPr/>
        </p:nvGrpSpPr>
        <p:grpSpPr>
          <a:xfrm>
            <a:off x="295075" y="3927225"/>
            <a:ext cx="280875" cy="265900"/>
            <a:chOff x="4730850" y="1621700"/>
            <a:chExt cx="280875" cy="265900"/>
          </a:xfrm>
        </p:grpSpPr>
        <p:sp>
          <p:nvSpPr>
            <p:cNvPr id="1055" name="Google Shape;1055;p16"/>
            <p:cNvSpPr/>
            <p:nvPr/>
          </p:nvSpPr>
          <p:spPr>
            <a:xfrm>
              <a:off x="4781825" y="1621700"/>
              <a:ext cx="175600" cy="180600"/>
            </a:xfrm>
            <a:custGeom>
              <a:avLst/>
              <a:gdLst/>
              <a:ahLst/>
              <a:cxnLst/>
              <a:rect l="l" t="t" r="r" b="b"/>
              <a:pathLst>
                <a:path w="7024" h="7224" extrusionOk="0">
                  <a:moveTo>
                    <a:pt x="0" y="1"/>
                  </a:moveTo>
                  <a:lnTo>
                    <a:pt x="0" y="7224"/>
                  </a:lnTo>
                  <a:lnTo>
                    <a:pt x="288" y="7224"/>
                  </a:lnTo>
                  <a:lnTo>
                    <a:pt x="288" y="289"/>
                  </a:lnTo>
                  <a:lnTo>
                    <a:pt x="6736" y="289"/>
                  </a:lnTo>
                  <a:lnTo>
                    <a:pt x="6736" y="7224"/>
                  </a:lnTo>
                  <a:lnTo>
                    <a:pt x="7024" y="7224"/>
                  </a:lnTo>
                  <a:lnTo>
                    <a:pt x="7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6"/>
            <p:cNvSpPr/>
            <p:nvPr/>
          </p:nvSpPr>
          <p:spPr>
            <a:xfrm>
              <a:off x="4730850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1" y="0"/>
                  </a:moveTo>
                  <a:lnTo>
                    <a:pt x="1" y="4653"/>
                  </a:lnTo>
                  <a:lnTo>
                    <a:pt x="4632" y="4653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6"/>
            <p:cNvSpPr/>
            <p:nvPr/>
          </p:nvSpPr>
          <p:spPr>
            <a:xfrm>
              <a:off x="4895925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0" y="0"/>
                  </a:moveTo>
                  <a:lnTo>
                    <a:pt x="0" y="4653"/>
                  </a:lnTo>
                  <a:lnTo>
                    <a:pt x="4631" y="465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16"/>
          <p:cNvGrpSpPr/>
          <p:nvPr/>
        </p:nvGrpSpPr>
        <p:grpSpPr>
          <a:xfrm>
            <a:off x="2892560" y="-302311"/>
            <a:ext cx="577529" cy="690571"/>
            <a:chOff x="2892560" y="-302311"/>
            <a:chExt cx="577529" cy="690571"/>
          </a:xfrm>
        </p:grpSpPr>
        <p:grpSp>
          <p:nvGrpSpPr>
            <p:cNvPr id="1059" name="Google Shape;1059;p16"/>
            <p:cNvGrpSpPr/>
            <p:nvPr/>
          </p:nvGrpSpPr>
          <p:grpSpPr>
            <a:xfrm rot="10800000">
              <a:off x="2892560" y="-302311"/>
              <a:ext cx="184279" cy="603321"/>
              <a:chOff x="3638102" y="4583399"/>
              <a:chExt cx="182798" cy="598473"/>
            </a:xfrm>
          </p:grpSpPr>
          <p:sp>
            <p:nvSpPr>
              <p:cNvPr id="1060" name="Google Shape;1060;p16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16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2" name="Google Shape;1062;p16"/>
            <p:cNvGrpSpPr/>
            <p:nvPr/>
          </p:nvGrpSpPr>
          <p:grpSpPr>
            <a:xfrm rot="10800000">
              <a:off x="3285810" y="-215061"/>
              <a:ext cx="184279" cy="603321"/>
              <a:chOff x="3638102" y="4583399"/>
              <a:chExt cx="182798" cy="598473"/>
            </a:xfrm>
          </p:grpSpPr>
          <p:sp>
            <p:nvSpPr>
              <p:cNvPr id="1063" name="Google Shape;1063;p16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16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65" name="Google Shape;1065;p16"/>
          <p:cNvGrpSpPr/>
          <p:nvPr/>
        </p:nvGrpSpPr>
        <p:grpSpPr>
          <a:xfrm>
            <a:off x="4151810" y="4813527"/>
            <a:ext cx="184279" cy="603321"/>
            <a:chOff x="3638102" y="4583399"/>
            <a:chExt cx="182798" cy="598473"/>
          </a:xfrm>
        </p:grpSpPr>
        <p:sp>
          <p:nvSpPr>
            <p:cNvPr id="1066" name="Google Shape;1066;p16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6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8" name="Google Shape;1068;p16"/>
          <p:cNvGrpSpPr/>
          <p:nvPr/>
        </p:nvGrpSpPr>
        <p:grpSpPr>
          <a:xfrm>
            <a:off x="7229545" y="4679545"/>
            <a:ext cx="184279" cy="603321"/>
            <a:chOff x="3638102" y="4583399"/>
            <a:chExt cx="182798" cy="598473"/>
          </a:xfrm>
        </p:grpSpPr>
        <p:sp>
          <p:nvSpPr>
            <p:cNvPr id="1069" name="Google Shape;1069;p16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6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5"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17"/>
          <p:cNvSpPr txBox="1">
            <a:spLocks noGrp="1"/>
          </p:cNvSpPr>
          <p:nvPr>
            <p:ph type="title"/>
          </p:nvPr>
        </p:nvSpPr>
        <p:spPr>
          <a:xfrm>
            <a:off x="3546140" y="1594275"/>
            <a:ext cx="2992800" cy="3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73" name="Google Shape;1073;p17"/>
          <p:cNvSpPr txBox="1">
            <a:spLocks noGrp="1"/>
          </p:cNvSpPr>
          <p:nvPr>
            <p:ph type="subTitle" idx="1"/>
          </p:nvPr>
        </p:nvSpPr>
        <p:spPr>
          <a:xfrm>
            <a:off x="3546149" y="1838152"/>
            <a:ext cx="29928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4" name="Google Shape;1074;p17"/>
          <p:cNvSpPr txBox="1">
            <a:spLocks noGrp="1"/>
          </p:cNvSpPr>
          <p:nvPr>
            <p:ph type="title" idx="2"/>
          </p:nvPr>
        </p:nvSpPr>
        <p:spPr>
          <a:xfrm>
            <a:off x="3546140" y="2650049"/>
            <a:ext cx="2992800" cy="3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75" name="Google Shape;1075;p17"/>
          <p:cNvSpPr txBox="1">
            <a:spLocks noGrp="1"/>
          </p:cNvSpPr>
          <p:nvPr>
            <p:ph type="subTitle" idx="3"/>
          </p:nvPr>
        </p:nvSpPr>
        <p:spPr>
          <a:xfrm>
            <a:off x="3546149" y="2899101"/>
            <a:ext cx="29928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6" name="Google Shape;1076;p17"/>
          <p:cNvSpPr txBox="1">
            <a:spLocks noGrp="1"/>
          </p:cNvSpPr>
          <p:nvPr>
            <p:ph type="title" idx="4"/>
          </p:nvPr>
        </p:nvSpPr>
        <p:spPr>
          <a:xfrm>
            <a:off x="3546140" y="3705823"/>
            <a:ext cx="2992800" cy="3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77" name="Google Shape;1077;p17"/>
          <p:cNvSpPr txBox="1">
            <a:spLocks noGrp="1"/>
          </p:cNvSpPr>
          <p:nvPr>
            <p:ph type="subTitle" idx="5"/>
          </p:nvPr>
        </p:nvSpPr>
        <p:spPr>
          <a:xfrm>
            <a:off x="3546149" y="3960051"/>
            <a:ext cx="29928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8" name="Google Shape;1078;p17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79" name="Google Shape;1079;p17"/>
          <p:cNvSpPr txBox="1">
            <a:spLocks noGrp="1"/>
          </p:cNvSpPr>
          <p:nvPr>
            <p:ph type="title" idx="7" hasCustomPrompt="1"/>
          </p:nvPr>
        </p:nvSpPr>
        <p:spPr>
          <a:xfrm>
            <a:off x="2605051" y="1594272"/>
            <a:ext cx="617400" cy="498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080" name="Google Shape;1080;p17"/>
          <p:cNvSpPr txBox="1">
            <a:spLocks noGrp="1"/>
          </p:cNvSpPr>
          <p:nvPr>
            <p:ph type="title" idx="8" hasCustomPrompt="1"/>
          </p:nvPr>
        </p:nvSpPr>
        <p:spPr>
          <a:xfrm>
            <a:off x="2605051" y="2650047"/>
            <a:ext cx="617400" cy="498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081" name="Google Shape;1081;p17"/>
          <p:cNvSpPr txBox="1">
            <a:spLocks noGrp="1"/>
          </p:cNvSpPr>
          <p:nvPr>
            <p:ph type="title" idx="9" hasCustomPrompt="1"/>
          </p:nvPr>
        </p:nvSpPr>
        <p:spPr>
          <a:xfrm>
            <a:off x="2605051" y="3705822"/>
            <a:ext cx="617400" cy="498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grpSp>
        <p:nvGrpSpPr>
          <p:cNvPr id="1082" name="Google Shape;1082;p17"/>
          <p:cNvGrpSpPr/>
          <p:nvPr/>
        </p:nvGrpSpPr>
        <p:grpSpPr>
          <a:xfrm flipH="1">
            <a:off x="3480432" y="-747944"/>
            <a:ext cx="819137" cy="1183093"/>
            <a:chOff x="4312241" y="155173"/>
            <a:chExt cx="711736" cy="1027883"/>
          </a:xfrm>
        </p:grpSpPr>
        <p:sp>
          <p:nvSpPr>
            <p:cNvPr id="1083" name="Google Shape;1083;p17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7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7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7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7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7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7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7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7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2" name="Google Shape;1092;p17"/>
          <p:cNvGrpSpPr/>
          <p:nvPr/>
        </p:nvGrpSpPr>
        <p:grpSpPr>
          <a:xfrm>
            <a:off x="8650336" y="205599"/>
            <a:ext cx="878375" cy="275404"/>
            <a:chOff x="8363724" y="112839"/>
            <a:chExt cx="878375" cy="275404"/>
          </a:xfrm>
        </p:grpSpPr>
        <p:grpSp>
          <p:nvGrpSpPr>
            <p:cNvPr id="1093" name="Google Shape;1093;p17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1094" name="Google Shape;1094;p17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17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6" name="Google Shape;1096;p17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7" name="Google Shape;1097;p17"/>
          <p:cNvGrpSpPr/>
          <p:nvPr/>
        </p:nvGrpSpPr>
        <p:grpSpPr>
          <a:xfrm flipH="1">
            <a:off x="8260227" y="2452440"/>
            <a:ext cx="1591472" cy="841159"/>
            <a:chOff x="661553" y="1919040"/>
            <a:chExt cx="1591472" cy="841159"/>
          </a:xfrm>
        </p:grpSpPr>
        <p:sp>
          <p:nvSpPr>
            <p:cNvPr id="1098" name="Google Shape;1098;p17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7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7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7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7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7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7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7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7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7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8" name="Google Shape;1108;p17"/>
          <p:cNvGrpSpPr/>
          <p:nvPr/>
        </p:nvGrpSpPr>
        <p:grpSpPr>
          <a:xfrm flipH="1">
            <a:off x="2565008" y="4667972"/>
            <a:ext cx="182798" cy="598473"/>
            <a:chOff x="3638102" y="4583399"/>
            <a:chExt cx="182798" cy="598473"/>
          </a:xfrm>
        </p:grpSpPr>
        <p:sp>
          <p:nvSpPr>
            <p:cNvPr id="1109" name="Google Shape;1109;p17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7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1" name="Google Shape;1111;p17"/>
          <p:cNvGrpSpPr/>
          <p:nvPr/>
        </p:nvGrpSpPr>
        <p:grpSpPr>
          <a:xfrm flipH="1">
            <a:off x="-44137" y="3148606"/>
            <a:ext cx="399902" cy="651901"/>
            <a:chOff x="8772496" y="3715501"/>
            <a:chExt cx="399902" cy="651901"/>
          </a:xfrm>
        </p:grpSpPr>
        <p:sp>
          <p:nvSpPr>
            <p:cNvPr id="1112" name="Google Shape;1112;p17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7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4" name="Google Shape;1114;p17"/>
          <p:cNvGrpSpPr/>
          <p:nvPr/>
        </p:nvGrpSpPr>
        <p:grpSpPr>
          <a:xfrm rot="-5400000" flipH="1">
            <a:off x="8961521" y="867164"/>
            <a:ext cx="184279" cy="603321"/>
            <a:chOff x="3638102" y="4583399"/>
            <a:chExt cx="182798" cy="598473"/>
          </a:xfrm>
        </p:grpSpPr>
        <p:sp>
          <p:nvSpPr>
            <p:cNvPr id="1115" name="Google Shape;1115;p17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7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7" name="Google Shape;1117;p17"/>
          <p:cNvGrpSpPr/>
          <p:nvPr/>
        </p:nvGrpSpPr>
        <p:grpSpPr>
          <a:xfrm flipH="1">
            <a:off x="-171410" y="4218249"/>
            <a:ext cx="1178127" cy="1094369"/>
            <a:chOff x="7825118" y="4065849"/>
            <a:chExt cx="1178127" cy="1094369"/>
          </a:xfrm>
        </p:grpSpPr>
        <p:sp>
          <p:nvSpPr>
            <p:cNvPr id="1118" name="Google Shape;1118;p17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7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0" name="Google Shape;1120;p17"/>
          <p:cNvGrpSpPr/>
          <p:nvPr/>
        </p:nvGrpSpPr>
        <p:grpSpPr>
          <a:xfrm flipH="1">
            <a:off x="717317" y="4712345"/>
            <a:ext cx="882614" cy="184274"/>
            <a:chOff x="7460504" y="4636145"/>
            <a:chExt cx="882614" cy="184274"/>
          </a:xfrm>
        </p:grpSpPr>
        <p:sp>
          <p:nvSpPr>
            <p:cNvPr id="1121" name="Google Shape;1121;p17"/>
            <p:cNvSpPr/>
            <p:nvPr/>
          </p:nvSpPr>
          <p:spPr>
            <a:xfrm>
              <a:off x="8158777" y="4636145"/>
              <a:ext cx="184341" cy="184274"/>
            </a:xfrm>
            <a:custGeom>
              <a:avLst/>
              <a:gdLst/>
              <a:ahLst/>
              <a:cxnLst/>
              <a:rect l="l" t="t" r="r" b="b"/>
              <a:pathLst>
                <a:path w="2749" h="2748" extrusionOk="0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7"/>
            <p:cNvSpPr/>
            <p:nvPr/>
          </p:nvSpPr>
          <p:spPr>
            <a:xfrm>
              <a:off x="7820068" y="4636145"/>
              <a:ext cx="182799" cy="184274"/>
            </a:xfrm>
            <a:custGeom>
              <a:avLst/>
              <a:gdLst/>
              <a:ahLst/>
              <a:cxnLst/>
              <a:rect l="l" t="t" r="r" b="b"/>
              <a:pathLst>
                <a:path w="2726" h="2748" extrusionOk="0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7"/>
            <p:cNvSpPr/>
            <p:nvPr/>
          </p:nvSpPr>
          <p:spPr>
            <a:xfrm>
              <a:off x="7460504" y="4636145"/>
              <a:ext cx="184274" cy="184274"/>
            </a:xfrm>
            <a:custGeom>
              <a:avLst/>
              <a:gdLst/>
              <a:ahLst/>
              <a:cxnLst/>
              <a:rect l="l" t="t" r="r" b="b"/>
              <a:pathLst>
                <a:path w="2748" h="2748" extrusionOk="0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4" name="Google Shape;1124;p17"/>
          <p:cNvGrpSpPr/>
          <p:nvPr/>
        </p:nvGrpSpPr>
        <p:grpSpPr>
          <a:xfrm rot="-5400000" flipH="1">
            <a:off x="-431333" y="-70699"/>
            <a:ext cx="1468333" cy="494947"/>
            <a:chOff x="-21957" y="3648039"/>
            <a:chExt cx="1468333" cy="494947"/>
          </a:xfrm>
        </p:grpSpPr>
        <p:sp>
          <p:nvSpPr>
            <p:cNvPr id="1125" name="Google Shape;1125;p17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7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7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8" name="Google Shape;1128;p17"/>
          <p:cNvGrpSpPr/>
          <p:nvPr/>
        </p:nvGrpSpPr>
        <p:grpSpPr>
          <a:xfrm rot="10800000" flipH="1">
            <a:off x="6718708" y="-168557"/>
            <a:ext cx="182798" cy="598473"/>
            <a:chOff x="3638102" y="4583399"/>
            <a:chExt cx="182798" cy="598473"/>
          </a:xfrm>
        </p:grpSpPr>
        <p:sp>
          <p:nvSpPr>
            <p:cNvPr id="1129" name="Google Shape;1129;p17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7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1" name="Google Shape;1131;p17"/>
          <p:cNvGrpSpPr/>
          <p:nvPr/>
        </p:nvGrpSpPr>
        <p:grpSpPr>
          <a:xfrm flipH="1">
            <a:off x="6385095" y="3899036"/>
            <a:ext cx="3434729" cy="1094377"/>
            <a:chOff x="1035175" y="739350"/>
            <a:chExt cx="2659900" cy="847500"/>
          </a:xfrm>
        </p:grpSpPr>
        <p:sp>
          <p:nvSpPr>
            <p:cNvPr id="1132" name="Google Shape;1132;p17"/>
            <p:cNvSpPr/>
            <p:nvPr/>
          </p:nvSpPr>
          <p:spPr>
            <a:xfrm>
              <a:off x="1092800" y="1117100"/>
              <a:ext cx="2529150" cy="430400"/>
            </a:xfrm>
            <a:custGeom>
              <a:avLst/>
              <a:gdLst/>
              <a:ahLst/>
              <a:cxnLst/>
              <a:rect l="l" t="t" r="r" b="b"/>
              <a:pathLst>
                <a:path w="101166" h="17216" extrusionOk="0">
                  <a:moveTo>
                    <a:pt x="55613" y="1"/>
                  </a:moveTo>
                  <a:lnTo>
                    <a:pt x="49054" y="6559"/>
                  </a:lnTo>
                  <a:lnTo>
                    <a:pt x="5960" y="6559"/>
                  </a:lnTo>
                  <a:lnTo>
                    <a:pt x="0" y="12497"/>
                  </a:lnTo>
                  <a:lnTo>
                    <a:pt x="200" y="12696"/>
                  </a:lnTo>
                  <a:lnTo>
                    <a:pt x="6071" y="6825"/>
                  </a:lnTo>
                  <a:lnTo>
                    <a:pt x="49165" y="6825"/>
                  </a:lnTo>
                  <a:lnTo>
                    <a:pt x="55723" y="289"/>
                  </a:lnTo>
                  <a:lnTo>
                    <a:pt x="63589" y="289"/>
                  </a:lnTo>
                  <a:lnTo>
                    <a:pt x="80516" y="17216"/>
                  </a:lnTo>
                  <a:lnTo>
                    <a:pt x="101166" y="17216"/>
                  </a:lnTo>
                  <a:lnTo>
                    <a:pt x="101166" y="16928"/>
                  </a:lnTo>
                  <a:lnTo>
                    <a:pt x="80627" y="16928"/>
                  </a:lnTo>
                  <a:lnTo>
                    <a:pt x="63700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7"/>
            <p:cNvSpPr/>
            <p:nvPr/>
          </p:nvSpPr>
          <p:spPr>
            <a:xfrm>
              <a:off x="1035175" y="1417725"/>
              <a:ext cx="83675" cy="76600"/>
            </a:xfrm>
            <a:custGeom>
              <a:avLst/>
              <a:gdLst/>
              <a:ahLst/>
              <a:cxnLst/>
              <a:rect l="l" t="t" r="r" b="b"/>
              <a:pathLst>
                <a:path w="3347" h="3064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1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1"/>
                  </a:cubicBezTo>
                  <a:cubicBezTo>
                    <a:pt x="289" y="1934"/>
                    <a:pt x="289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50"/>
                  </a:cubicBezTo>
                  <a:cubicBezTo>
                    <a:pt x="1" y="1048"/>
                    <a:pt x="1" y="2023"/>
                    <a:pt x="599" y="2621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1" y="3064"/>
                    <a:pt x="2460" y="2909"/>
                    <a:pt x="2748" y="2621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7"/>
            <p:cNvSpPr/>
            <p:nvPr/>
          </p:nvSpPr>
          <p:spPr>
            <a:xfrm>
              <a:off x="3611400" y="1510225"/>
              <a:ext cx="83675" cy="76625"/>
            </a:xfrm>
            <a:custGeom>
              <a:avLst/>
              <a:gdLst/>
              <a:ahLst/>
              <a:cxnLst/>
              <a:rect l="l" t="t" r="r" b="b"/>
              <a:pathLst>
                <a:path w="3347" h="3065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2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2"/>
                  </a:cubicBezTo>
                  <a:cubicBezTo>
                    <a:pt x="311" y="1934"/>
                    <a:pt x="311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1"/>
                    <a:pt x="599" y="450"/>
                  </a:cubicBezTo>
                  <a:cubicBezTo>
                    <a:pt x="1" y="1048"/>
                    <a:pt x="1" y="2023"/>
                    <a:pt x="599" y="2599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2" y="3064"/>
                    <a:pt x="2460" y="2909"/>
                    <a:pt x="2748" y="2599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1"/>
                    <a:pt x="2062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7"/>
            <p:cNvSpPr/>
            <p:nvPr/>
          </p:nvSpPr>
          <p:spPr>
            <a:xfrm>
              <a:off x="1509875" y="739350"/>
              <a:ext cx="638125" cy="396600"/>
            </a:xfrm>
            <a:custGeom>
              <a:avLst/>
              <a:gdLst/>
              <a:ahLst/>
              <a:cxnLst/>
              <a:rect l="l" t="t" r="r" b="b"/>
              <a:pathLst>
                <a:path w="25525" h="15864" extrusionOk="0">
                  <a:moveTo>
                    <a:pt x="1" y="0"/>
                  </a:moveTo>
                  <a:lnTo>
                    <a:pt x="1" y="5650"/>
                  </a:lnTo>
                  <a:lnTo>
                    <a:pt x="10237" y="15864"/>
                  </a:lnTo>
                  <a:lnTo>
                    <a:pt x="25525" y="15864"/>
                  </a:lnTo>
                  <a:lnTo>
                    <a:pt x="25525" y="15576"/>
                  </a:lnTo>
                  <a:lnTo>
                    <a:pt x="10348" y="15576"/>
                  </a:lnTo>
                  <a:lnTo>
                    <a:pt x="289" y="553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7"/>
            <p:cNvSpPr/>
            <p:nvPr/>
          </p:nvSpPr>
          <p:spPr>
            <a:xfrm>
              <a:off x="2140225" y="1087600"/>
              <a:ext cx="83675" cy="76050"/>
            </a:xfrm>
            <a:custGeom>
              <a:avLst/>
              <a:gdLst/>
              <a:ahLst/>
              <a:cxnLst/>
              <a:rect l="l" t="t" r="r" b="b"/>
              <a:pathLst>
                <a:path w="3347" h="3042" extrusionOk="0">
                  <a:moveTo>
                    <a:pt x="1663" y="272"/>
                  </a:moveTo>
                  <a:cubicBezTo>
                    <a:pt x="1995" y="272"/>
                    <a:pt x="2305" y="405"/>
                    <a:pt x="2549" y="649"/>
                  </a:cubicBezTo>
                  <a:cubicBezTo>
                    <a:pt x="3036" y="1136"/>
                    <a:pt x="3036" y="1912"/>
                    <a:pt x="2549" y="2399"/>
                  </a:cubicBezTo>
                  <a:cubicBezTo>
                    <a:pt x="2305" y="2643"/>
                    <a:pt x="1984" y="2765"/>
                    <a:pt x="1663" y="2765"/>
                  </a:cubicBezTo>
                  <a:cubicBezTo>
                    <a:pt x="1341" y="2765"/>
                    <a:pt x="1020" y="2643"/>
                    <a:pt x="776" y="2399"/>
                  </a:cubicBezTo>
                  <a:cubicBezTo>
                    <a:pt x="289" y="1912"/>
                    <a:pt x="289" y="1136"/>
                    <a:pt x="776" y="649"/>
                  </a:cubicBezTo>
                  <a:cubicBezTo>
                    <a:pt x="1020" y="405"/>
                    <a:pt x="1352" y="272"/>
                    <a:pt x="1663" y="272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49"/>
                  </a:cubicBezTo>
                  <a:cubicBezTo>
                    <a:pt x="1" y="1048"/>
                    <a:pt x="1" y="2000"/>
                    <a:pt x="599" y="2599"/>
                  </a:cubicBezTo>
                  <a:cubicBezTo>
                    <a:pt x="887" y="2909"/>
                    <a:pt x="1286" y="3042"/>
                    <a:pt x="1663" y="3042"/>
                  </a:cubicBezTo>
                  <a:cubicBezTo>
                    <a:pt x="2061" y="3042"/>
                    <a:pt x="2460" y="2909"/>
                    <a:pt x="2748" y="2599"/>
                  </a:cubicBezTo>
                  <a:cubicBezTo>
                    <a:pt x="3346" y="2000"/>
                    <a:pt x="3346" y="1048"/>
                    <a:pt x="2748" y="449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6"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39" name="Google Shape;1139;p18"/>
          <p:cNvSpPr txBox="1">
            <a:spLocks noGrp="1"/>
          </p:cNvSpPr>
          <p:nvPr>
            <p:ph type="subTitle" idx="1"/>
          </p:nvPr>
        </p:nvSpPr>
        <p:spPr>
          <a:xfrm>
            <a:off x="807072" y="1897803"/>
            <a:ext cx="2322600" cy="7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0" name="Google Shape;1140;p18"/>
          <p:cNvSpPr txBox="1">
            <a:spLocks noGrp="1"/>
          </p:cNvSpPr>
          <p:nvPr>
            <p:ph type="title" idx="2"/>
          </p:nvPr>
        </p:nvSpPr>
        <p:spPr>
          <a:xfrm>
            <a:off x="807053" y="1513803"/>
            <a:ext cx="23226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41" name="Google Shape;1141;p18"/>
          <p:cNvSpPr txBox="1">
            <a:spLocks noGrp="1"/>
          </p:cNvSpPr>
          <p:nvPr>
            <p:ph type="subTitle" idx="3"/>
          </p:nvPr>
        </p:nvSpPr>
        <p:spPr>
          <a:xfrm>
            <a:off x="6014347" y="1897803"/>
            <a:ext cx="2322600" cy="7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2" name="Google Shape;1142;p18"/>
          <p:cNvSpPr txBox="1">
            <a:spLocks noGrp="1"/>
          </p:cNvSpPr>
          <p:nvPr>
            <p:ph type="title" idx="4"/>
          </p:nvPr>
        </p:nvSpPr>
        <p:spPr>
          <a:xfrm>
            <a:off x="6014328" y="1513803"/>
            <a:ext cx="23226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43" name="Google Shape;1143;p18"/>
          <p:cNvSpPr txBox="1">
            <a:spLocks noGrp="1"/>
          </p:cNvSpPr>
          <p:nvPr>
            <p:ph type="subTitle" idx="5"/>
          </p:nvPr>
        </p:nvSpPr>
        <p:spPr>
          <a:xfrm>
            <a:off x="807072" y="3470471"/>
            <a:ext cx="2322600" cy="7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4" name="Google Shape;1144;p18"/>
          <p:cNvSpPr txBox="1">
            <a:spLocks noGrp="1"/>
          </p:cNvSpPr>
          <p:nvPr>
            <p:ph type="title" idx="6"/>
          </p:nvPr>
        </p:nvSpPr>
        <p:spPr>
          <a:xfrm>
            <a:off x="807053" y="3086471"/>
            <a:ext cx="23226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45" name="Google Shape;1145;p18"/>
          <p:cNvSpPr txBox="1">
            <a:spLocks noGrp="1"/>
          </p:cNvSpPr>
          <p:nvPr>
            <p:ph type="subTitle" idx="7"/>
          </p:nvPr>
        </p:nvSpPr>
        <p:spPr>
          <a:xfrm>
            <a:off x="6014347" y="3470471"/>
            <a:ext cx="2322600" cy="7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6" name="Google Shape;1146;p18"/>
          <p:cNvSpPr txBox="1">
            <a:spLocks noGrp="1"/>
          </p:cNvSpPr>
          <p:nvPr>
            <p:ph type="title" idx="8"/>
          </p:nvPr>
        </p:nvSpPr>
        <p:spPr>
          <a:xfrm>
            <a:off x="6014328" y="3086471"/>
            <a:ext cx="23226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47" name="Google Shape;1147;p18"/>
          <p:cNvGrpSpPr/>
          <p:nvPr/>
        </p:nvGrpSpPr>
        <p:grpSpPr>
          <a:xfrm rot="-5400000" flipH="1">
            <a:off x="-265328" y="2388107"/>
            <a:ext cx="819137" cy="1183093"/>
            <a:chOff x="4312241" y="155173"/>
            <a:chExt cx="711736" cy="1027883"/>
          </a:xfrm>
        </p:grpSpPr>
        <p:sp>
          <p:nvSpPr>
            <p:cNvPr id="1148" name="Google Shape;1148;p18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8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8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8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8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8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8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8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8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7" name="Google Shape;1157;p18"/>
          <p:cNvGrpSpPr/>
          <p:nvPr/>
        </p:nvGrpSpPr>
        <p:grpSpPr>
          <a:xfrm flipH="1">
            <a:off x="-74673" y="112839"/>
            <a:ext cx="878375" cy="275404"/>
            <a:chOff x="8363724" y="112839"/>
            <a:chExt cx="878375" cy="275404"/>
          </a:xfrm>
        </p:grpSpPr>
        <p:grpSp>
          <p:nvGrpSpPr>
            <p:cNvPr id="1158" name="Google Shape;1158;p18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1159" name="Google Shape;1159;p18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18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61" name="Google Shape;1161;p18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2" name="Google Shape;1162;p18"/>
          <p:cNvGrpSpPr/>
          <p:nvPr/>
        </p:nvGrpSpPr>
        <p:grpSpPr>
          <a:xfrm flipH="1">
            <a:off x="-1065269" y="478147"/>
            <a:ext cx="1626382" cy="472696"/>
            <a:chOff x="7615712" y="156599"/>
            <a:chExt cx="1626382" cy="472696"/>
          </a:xfrm>
        </p:grpSpPr>
        <p:sp>
          <p:nvSpPr>
            <p:cNvPr id="1163" name="Google Shape;1163;p18"/>
            <p:cNvSpPr/>
            <p:nvPr/>
          </p:nvSpPr>
          <p:spPr>
            <a:xfrm>
              <a:off x="7677781" y="212980"/>
              <a:ext cx="1564313" cy="416315"/>
            </a:xfrm>
            <a:custGeom>
              <a:avLst/>
              <a:gdLst/>
              <a:ahLst/>
              <a:cxnLst/>
              <a:rect l="l" t="t" r="r" b="b"/>
              <a:pathLst>
                <a:path w="48457" h="12896" extrusionOk="0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8"/>
            <p:cNvSpPr/>
            <p:nvPr/>
          </p:nvSpPr>
          <p:spPr>
            <a:xfrm>
              <a:off x="7615712" y="156599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18"/>
          <p:cNvGrpSpPr/>
          <p:nvPr/>
        </p:nvGrpSpPr>
        <p:grpSpPr>
          <a:xfrm flipH="1">
            <a:off x="2811341" y="178850"/>
            <a:ext cx="878357" cy="184270"/>
            <a:chOff x="919039" y="1581426"/>
            <a:chExt cx="600134" cy="125902"/>
          </a:xfrm>
        </p:grpSpPr>
        <p:sp>
          <p:nvSpPr>
            <p:cNvPr id="1166" name="Google Shape;1166;p18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8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8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8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18"/>
          <p:cNvGrpSpPr/>
          <p:nvPr/>
        </p:nvGrpSpPr>
        <p:grpSpPr>
          <a:xfrm rot="5400000" flipH="1">
            <a:off x="3547259" y="4789128"/>
            <a:ext cx="1591472" cy="841159"/>
            <a:chOff x="661553" y="1919040"/>
            <a:chExt cx="1591472" cy="841159"/>
          </a:xfrm>
        </p:grpSpPr>
        <p:sp>
          <p:nvSpPr>
            <p:cNvPr id="1171" name="Google Shape;1171;p18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8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8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8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8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8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8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8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8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8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1" name="Google Shape;1181;p18"/>
          <p:cNvGrpSpPr/>
          <p:nvPr/>
        </p:nvGrpSpPr>
        <p:grpSpPr>
          <a:xfrm rot="-5400000" flipH="1">
            <a:off x="8720355" y="67009"/>
            <a:ext cx="399902" cy="651901"/>
            <a:chOff x="8772496" y="3715501"/>
            <a:chExt cx="399902" cy="651901"/>
          </a:xfrm>
        </p:grpSpPr>
        <p:sp>
          <p:nvSpPr>
            <p:cNvPr id="1182" name="Google Shape;1182;p18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8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4" name="Google Shape;1184;p18"/>
          <p:cNvGrpSpPr/>
          <p:nvPr/>
        </p:nvGrpSpPr>
        <p:grpSpPr>
          <a:xfrm rot="-5400000" flipH="1">
            <a:off x="8916112" y="943364"/>
            <a:ext cx="184279" cy="603321"/>
            <a:chOff x="3638102" y="4583399"/>
            <a:chExt cx="182798" cy="598473"/>
          </a:xfrm>
        </p:grpSpPr>
        <p:sp>
          <p:nvSpPr>
            <p:cNvPr id="1185" name="Google Shape;1185;p18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8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7" name="Google Shape;1187;p18"/>
          <p:cNvGrpSpPr/>
          <p:nvPr/>
        </p:nvGrpSpPr>
        <p:grpSpPr>
          <a:xfrm flipH="1">
            <a:off x="-2459271" y="4020979"/>
            <a:ext cx="3434729" cy="881687"/>
            <a:chOff x="8191967" y="4055311"/>
            <a:chExt cx="3434729" cy="881687"/>
          </a:xfrm>
        </p:grpSpPr>
        <p:grpSp>
          <p:nvGrpSpPr>
            <p:cNvPr id="1188" name="Google Shape;1188;p18"/>
            <p:cNvGrpSpPr/>
            <p:nvPr/>
          </p:nvGrpSpPr>
          <p:grpSpPr>
            <a:xfrm>
              <a:off x="8191967" y="4330409"/>
              <a:ext cx="3434729" cy="606588"/>
              <a:chOff x="6635310" y="4314499"/>
              <a:chExt cx="3434729" cy="606588"/>
            </a:xfrm>
          </p:grpSpPr>
          <p:sp>
            <p:nvSpPr>
              <p:cNvPr id="1189" name="Google Shape;1189;p18"/>
              <p:cNvSpPr/>
              <p:nvPr/>
            </p:nvSpPr>
            <p:spPr>
              <a:xfrm flipH="1">
                <a:off x="6729737" y="4314499"/>
                <a:ext cx="3265891" cy="555776"/>
              </a:xfrm>
              <a:custGeom>
                <a:avLst/>
                <a:gdLst/>
                <a:ahLst/>
                <a:cxnLst/>
                <a:rect l="l" t="t" r="r" b="b"/>
                <a:pathLst>
                  <a:path w="101166" h="17216" extrusionOk="0">
                    <a:moveTo>
                      <a:pt x="55613" y="1"/>
                    </a:moveTo>
                    <a:lnTo>
                      <a:pt x="49054" y="6559"/>
                    </a:lnTo>
                    <a:lnTo>
                      <a:pt x="5960" y="6559"/>
                    </a:lnTo>
                    <a:lnTo>
                      <a:pt x="0" y="12497"/>
                    </a:lnTo>
                    <a:lnTo>
                      <a:pt x="200" y="12696"/>
                    </a:lnTo>
                    <a:lnTo>
                      <a:pt x="6071" y="6825"/>
                    </a:lnTo>
                    <a:lnTo>
                      <a:pt x="49165" y="6825"/>
                    </a:lnTo>
                    <a:lnTo>
                      <a:pt x="55723" y="289"/>
                    </a:lnTo>
                    <a:lnTo>
                      <a:pt x="63589" y="289"/>
                    </a:lnTo>
                    <a:lnTo>
                      <a:pt x="80516" y="17216"/>
                    </a:lnTo>
                    <a:lnTo>
                      <a:pt x="101166" y="17216"/>
                    </a:lnTo>
                    <a:lnTo>
                      <a:pt x="101166" y="16928"/>
                    </a:lnTo>
                    <a:lnTo>
                      <a:pt x="80627" y="16928"/>
                    </a:lnTo>
                    <a:lnTo>
                      <a:pt x="63700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18"/>
              <p:cNvSpPr/>
              <p:nvPr/>
            </p:nvSpPr>
            <p:spPr>
              <a:xfrm flipH="1">
                <a:off x="9961990" y="4702696"/>
                <a:ext cx="108050" cy="98914"/>
              </a:xfrm>
              <a:custGeom>
                <a:avLst/>
                <a:gdLst/>
                <a:ahLst/>
                <a:cxnLst/>
                <a:rect l="l" t="t" r="r" b="b"/>
                <a:pathLst>
                  <a:path w="3347" h="3064" extrusionOk="0">
                    <a:moveTo>
                      <a:pt x="1663" y="283"/>
                    </a:moveTo>
                    <a:cubicBezTo>
                      <a:pt x="1984" y="283"/>
                      <a:pt x="2305" y="405"/>
                      <a:pt x="2549" y="649"/>
                    </a:cubicBezTo>
                    <a:cubicBezTo>
                      <a:pt x="3036" y="1136"/>
                      <a:pt x="3036" y="1934"/>
                      <a:pt x="2549" y="2421"/>
                    </a:cubicBezTo>
                    <a:cubicBezTo>
                      <a:pt x="2305" y="2665"/>
                      <a:pt x="1984" y="2787"/>
                      <a:pt x="1663" y="2787"/>
                    </a:cubicBezTo>
                    <a:cubicBezTo>
                      <a:pt x="1341" y="2787"/>
                      <a:pt x="1020" y="2665"/>
                      <a:pt x="776" y="2421"/>
                    </a:cubicBezTo>
                    <a:cubicBezTo>
                      <a:pt x="289" y="1934"/>
                      <a:pt x="289" y="1136"/>
                      <a:pt x="776" y="649"/>
                    </a:cubicBezTo>
                    <a:cubicBezTo>
                      <a:pt x="1020" y="405"/>
                      <a:pt x="1341" y="283"/>
                      <a:pt x="1663" y="283"/>
                    </a:cubicBezTo>
                    <a:close/>
                    <a:moveTo>
                      <a:pt x="1674" y="1"/>
                    </a:moveTo>
                    <a:cubicBezTo>
                      <a:pt x="1286" y="1"/>
                      <a:pt x="898" y="150"/>
                      <a:pt x="599" y="450"/>
                    </a:cubicBezTo>
                    <a:cubicBezTo>
                      <a:pt x="1" y="1048"/>
                      <a:pt x="1" y="2023"/>
                      <a:pt x="599" y="2621"/>
                    </a:cubicBezTo>
                    <a:cubicBezTo>
                      <a:pt x="887" y="2909"/>
                      <a:pt x="1286" y="3064"/>
                      <a:pt x="1663" y="3064"/>
                    </a:cubicBezTo>
                    <a:cubicBezTo>
                      <a:pt x="2061" y="3064"/>
                      <a:pt x="2460" y="2909"/>
                      <a:pt x="2748" y="2621"/>
                    </a:cubicBezTo>
                    <a:cubicBezTo>
                      <a:pt x="3347" y="2023"/>
                      <a:pt x="3347" y="1048"/>
                      <a:pt x="2748" y="450"/>
                    </a:cubicBezTo>
                    <a:cubicBezTo>
                      <a:pt x="2449" y="150"/>
                      <a:pt x="2061" y="1"/>
                      <a:pt x="16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18"/>
              <p:cNvSpPr/>
              <p:nvPr/>
            </p:nvSpPr>
            <p:spPr>
              <a:xfrm flipH="1">
                <a:off x="6635310" y="4822142"/>
                <a:ext cx="108050" cy="98946"/>
              </a:xfrm>
              <a:custGeom>
                <a:avLst/>
                <a:gdLst/>
                <a:ahLst/>
                <a:cxnLst/>
                <a:rect l="l" t="t" r="r" b="b"/>
                <a:pathLst>
                  <a:path w="3347" h="3065" extrusionOk="0">
                    <a:moveTo>
                      <a:pt x="1663" y="283"/>
                    </a:moveTo>
                    <a:cubicBezTo>
                      <a:pt x="1984" y="283"/>
                      <a:pt x="2305" y="405"/>
                      <a:pt x="2549" y="649"/>
                    </a:cubicBezTo>
                    <a:cubicBezTo>
                      <a:pt x="3036" y="1136"/>
                      <a:pt x="3036" y="1934"/>
                      <a:pt x="2549" y="2422"/>
                    </a:cubicBezTo>
                    <a:cubicBezTo>
                      <a:pt x="2305" y="2665"/>
                      <a:pt x="1984" y="2787"/>
                      <a:pt x="1663" y="2787"/>
                    </a:cubicBezTo>
                    <a:cubicBezTo>
                      <a:pt x="1341" y="2787"/>
                      <a:pt x="1020" y="2665"/>
                      <a:pt x="776" y="2422"/>
                    </a:cubicBezTo>
                    <a:cubicBezTo>
                      <a:pt x="311" y="1934"/>
                      <a:pt x="311" y="1136"/>
                      <a:pt x="776" y="649"/>
                    </a:cubicBezTo>
                    <a:cubicBezTo>
                      <a:pt x="1020" y="405"/>
                      <a:pt x="1341" y="283"/>
                      <a:pt x="1663" y="283"/>
                    </a:cubicBezTo>
                    <a:close/>
                    <a:moveTo>
                      <a:pt x="1674" y="1"/>
                    </a:moveTo>
                    <a:cubicBezTo>
                      <a:pt x="1286" y="1"/>
                      <a:pt x="898" y="151"/>
                      <a:pt x="599" y="450"/>
                    </a:cubicBezTo>
                    <a:cubicBezTo>
                      <a:pt x="1" y="1048"/>
                      <a:pt x="1" y="2023"/>
                      <a:pt x="599" y="2599"/>
                    </a:cubicBezTo>
                    <a:cubicBezTo>
                      <a:pt x="887" y="2909"/>
                      <a:pt x="1286" y="3064"/>
                      <a:pt x="1663" y="3064"/>
                    </a:cubicBezTo>
                    <a:cubicBezTo>
                      <a:pt x="2062" y="3064"/>
                      <a:pt x="2460" y="2909"/>
                      <a:pt x="2748" y="2599"/>
                    </a:cubicBezTo>
                    <a:cubicBezTo>
                      <a:pt x="3347" y="2023"/>
                      <a:pt x="3347" y="1048"/>
                      <a:pt x="2748" y="450"/>
                    </a:cubicBezTo>
                    <a:cubicBezTo>
                      <a:pt x="2449" y="151"/>
                      <a:pt x="2062" y="1"/>
                      <a:pt x="16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2" name="Google Shape;1192;p18"/>
            <p:cNvGrpSpPr/>
            <p:nvPr/>
          </p:nvGrpSpPr>
          <p:grpSpPr>
            <a:xfrm>
              <a:off x="8280480" y="4055311"/>
              <a:ext cx="922020" cy="547899"/>
              <a:chOff x="8382639" y="3674311"/>
              <a:chExt cx="922020" cy="547899"/>
            </a:xfrm>
          </p:grpSpPr>
          <p:sp>
            <p:nvSpPr>
              <p:cNvPr id="1193" name="Google Shape;1193;p18"/>
              <p:cNvSpPr/>
              <p:nvPr/>
            </p:nvSpPr>
            <p:spPr>
              <a:xfrm flipH="1">
                <a:off x="8480648" y="3674311"/>
                <a:ext cx="824011" cy="512130"/>
              </a:xfrm>
              <a:custGeom>
                <a:avLst/>
                <a:gdLst/>
                <a:ahLst/>
                <a:cxnLst/>
                <a:rect l="l" t="t" r="r" b="b"/>
                <a:pathLst>
                  <a:path w="25525" h="15864" extrusionOk="0">
                    <a:moveTo>
                      <a:pt x="1" y="0"/>
                    </a:moveTo>
                    <a:lnTo>
                      <a:pt x="1" y="5650"/>
                    </a:lnTo>
                    <a:lnTo>
                      <a:pt x="10237" y="15864"/>
                    </a:lnTo>
                    <a:lnTo>
                      <a:pt x="25525" y="15864"/>
                    </a:lnTo>
                    <a:lnTo>
                      <a:pt x="25525" y="15576"/>
                    </a:lnTo>
                    <a:lnTo>
                      <a:pt x="10348" y="15576"/>
                    </a:lnTo>
                    <a:lnTo>
                      <a:pt x="289" y="5539"/>
                    </a:lnTo>
                    <a:lnTo>
                      <a:pt x="289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18"/>
              <p:cNvSpPr/>
              <p:nvPr/>
            </p:nvSpPr>
            <p:spPr>
              <a:xfrm flipH="1">
                <a:off x="8382639" y="4124006"/>
                <a:ext cx="108050" cy="98203"/>
              </a:xfrm>
              <a:custGeom>
                <a:avLst/>
                <a:gdLst/>
                <a:ahLst/>
                <a:cxnLst/>
                <a:rect l="l" t="t" r="r" b="b"/>
                <a:pathLst>
                  <a:path w="3347" h="3042" extrusionOk="0">
                    <a:moveTo>
                      <a:pt x="1663" y="272"/>
                    </a:moveTo>
                    <a:cubicBezTo>
                      <a:pt x="1995" y="272"/>
                      <a:pt x="2305" y="405"/>
                      <a:pt x="2549" y="649"/>
                    </a:cubicBezTo>
                    <a:cubicBezTo>
                      <a:pt x="3036" y="1136"/>
                      <a:pt x="3036" y="1912"/>
                      <a:pt x="2549" y="2399"/>
                    </a:cubicBezTo>
                    <a:cubicBezTo>
                      <a:pt x="2305" y="2643"/>
                      <a:pt x="1984" y="2765"/>
                      <a:pt x="1663" y="2765"/>
                    </a:cubicBezTo>
                    <a:cubicBezTo>
                      <a:pt x="1341" y="2765"/>
                      <a:pt x="1020" y="2643"/>
                      <a:pt x="776" y="2399"/>
                    </a:cubicBezTo>
                    <a:cubicBezTo>
                      <a:pt x="289" y="1912"/>
                      <a:pt x="289" y="1136"/>
                      <a:pt x="776" y="649"/>
                    </a:cubicBezTo>
                    <a:cubicBezTo>
                      <a:pt x="1020" y="405"/>
                      <a:pt x="1352" y="272"/>
                      <a:pt x="1663" y="272"/>
                    </a:cubicBezTo>
                    <a:close/>
                    <a:moveTo>
                      <a:pt x="1674" y="1"/>
                    </a:moveTo>
                    <a:cubicBezTo>
                      <a:pt x="1286" y="1"/>
                      <a:pt x="898" y="150"/>
                      <a:pt x="599" y="449"/>
                    </a:cubicBezTo>
                    <a:cubicBezTo>
                      <a:pt x="1" y="1048"/>
                      <a:pt x="1" y="2000"/>
                      <a:pt x="599" y="2599"/>
                    </a:cubicBezTo>
                    <a:cubicBezTo>
                      <a:pt x="887" y="2909"/>
                      <a:pt x="1286" y="3042"/>
                      <a:pt x="1663" y="3042"/>
                    </a:cubicBezTo>
                    <a:cubicBezTo>
                      <a:pt x="2061" y="3042"/>
                      <a:pt x="2460" y="2909"/>
                      <a:pt x="2748" y="2599"/>
                    </a:cubicBezTo>
                    <a:cubicBezTo>
                      <a:pt x="3346" y="2000"/>
                      <a:pt x="3346" y="1048"/>
                      <a:pt x="2748" y="449"/>
                    </a:cubicBezTo>
                    <a:cubicBezTo>
                      <a:pt x="2449" y="150"/>
                      <a:pt x="2061" y="1"/>
                      <a:pt x="16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5" name="Google Shape;1195;p18"/>
          <p:cNvGrpSpPr/>
          <p:nvPr/>
        </p:nvGrpSpPr>
        <p:grpSpPr>
          <a:xfrm flipH="1">
            <a:off x="5823458" y="4547731"/>
            <a:ext cx="881930" cy="325254"/>
            <a:chOff x="4761438" y="4276425"/>
            <a:chExt cx="881930" cy="325254"/>
          </a:xfrm>
        </p:grpSpPr>
        <p:sp>
          <p:nvSpPr>
            <p:cNvPr id="1196" name="Google Shape;1196;p18"/>
            <p:cNvSpPr/>
            <p:nvPr/>
          </p:nvSpPr>
          <p:spPr>
            <a:xfrm>
              <a:off x="542436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99"/>
                  </a:moveTo>
                  <a:lnTo>
                    <a:pt x="2593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8"/>
            <p:cNvSpPr/>
            <p:nvPr/>
          </p:nvSpPr>
          <p:spPr>
            <a:xfrm>
              <a:off x="5235220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8"/>
            <p:cNvSpPr/>
            <p:nvPr/>
          </p:nvSpPr>
          <p:spPr>
            <a:xfrm>
              <a:off x="5046076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8"/>
            <p:cNvSpPr/>
            <p:nvPr/>
          </p:nvSpPr>
          <p:spPr>
            <a:xfrm>
              <a:off x="485693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18"/>
            <p:cNvSpPr/>
            <p:nvPr/>
          </p:nvSpPr>
          <p:spPr>
            <a:xfrm>
              <a:off x="5360094" y="4529884"/>
              <a:ext cx="64310" cy="15899"/>
            </a:xfrm>
            <a:custGeom>
              <a:avLst/>
              <a:gdLst/>
              <a:ahLst/>
              <a:cxnLst/>
              <a:rect l="l" t="t" r="r" b="b"/>
              <a:pathLst>
                <a:path w="152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8"/>
            <p:cNvSpPr/>
            <p:nvPr/>
          </p:nvSpPr>
          <p:spPr>
            <a:xfrm>
              <a:off x="5170951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8"/>
            <p:cNvSpPr/>
            <p:nvPr/>
          </p:nvSpPr>
          <p:spPr>
            <a:xfrm>
              <a:off x="4981808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8"/>
            <p:cNvSpPr/>
            <p:nvPr/>
          </p:nvSpPr>
          <p:spPr>
            <a:xfrm>
              <a:off x="4761438" y="4529884"/>
              <a:ext cx="99766" cy="15899"/>
            </a:xfrm>
            <a:custGeom>
              <a:avLst/>
              <a:gdLst/>
              <a:ahLst/>
              <a:cxnLst/>
              <a:rect l="l" t="t" r="r" b="b"/>
              <a:pathLst>
                <a:path w="2372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71" y="378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8"/>
            <p:cNvSpPr/>
            <p:nvPr/>
          </p:nvSpPr>
          <p:spPr>
            <a:xfrm>
              <a:off x="5544569" y="4529884"/>
              <a:ext cx="98799" cy="15899"/>
            </a:xfrm>
            <a:custGeom>
              <a:avLst/>
              <a:gdLst/>
              <a:ahLst/>
              <a:cxnLst/>
              <a:rect l="l" t="t" r="r" b="b"/>
              <a:pathLst>
                <a:path w="234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49" y="378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8"/>
            <p:cNvSpPr/>
            <p:nvPr/>
          </p:nvSpPr>
          <p:spPr>
            <a:xfrm>
              <a:off x="542436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77"/>
                  </a:moveTo>
                  <a:lnTo>
                    <a:pt x="2593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8"/>
            <p:cNvSpPr/>
            <p:nvPr/>
          </p:nvSpPr>
          <p:spPr>
            <a:xfrm>
              <a:off x="5235220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8"/>
            <p:cNvSpPr/>
            <p:nvPr/>
          </p:nvSpPr>
          <p:spPr>
            <a:xfrm>
              <a:off x="5046076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8"/>
            <p:cNvSpPr/>
            <p:nvPr/>
          </p:nvSpPr>
          <p:spPr>
            <a:xfrm>
              <a:off x="485693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8"/>
            <p:cNvSpPr/>
            <p:nvPr/>
          </p:nvSpPr>
          <p:spPr>
            <a:xfrm>
              <a:off x="5360094" y="4331399"/>
              <a:ext cx="64310" cy="16824"/>
            </a:xfrm>
            <a:custGeom>
              <a:avLst/>
              <a:gdLst/>
              <a:ahLst/>
              <a:cxnLst/>
              <a:rect l="l" t="t" r="r" b="b"/>
              <a:pathLst>
                <a:path w="152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8"/>
            <p:cNvSpPr/>
            <p:nvPr/>
          </p:nvSpPr>
          <p:spPr>
            <a:xfrm>
              <a:off x="5170951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8"/>
            <p:cNvSpPr/>
            <p:nvPr/>
          </p:nvSpPr>
          <p:spPr>
            <a:xfrm>
              <a:off x="4981808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8"/>
            <p:cNvSpPr/>
            <p:nvPr/>
          </p:nvSpPr>
          <p:spPr>
            <a:xfrm>
              <a:off x="4761438" y="4331399"/>
              <a:ext cx="99766" cy="16824"/>
            </a:xfrm>
            <a:custGeom>
              <a:avLst/>
              <a:gdLst/>
              <a:ahLst/>
              <a:cxnLst/>
              <a:rect l="l" t="t" r="r" b="b"/>
              <a:pathLst>
                <a:path w="2372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71" y="40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8"/>
            <p:cNvSpPr/>
            <p:nvPr/>
          </p:nvSpPr>
          <p:spPr>
            <a:xfrm>
              <a:off x="5544569" y="4331399"/>
              <a:ext cx="98799" cy="16824"/>
            </a:xfrm>
            <a:custGeom>
              <a:avLst/>
              <a:gdLst/>
              <a:ahLst/>
              <a:cxnLst/>
              <a:rect l="l" t="t" r="r" b="b"/>
              <a:pathLst>
                <a:path w="234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49" y="40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4" name="Google Shape;1214;p18"/>
          <p:cNvGrpSpPr/>
          <p:nvPr/>
        </p:nvGrpSpPr>
        <p:grpSpPr>
          <a:xfrm flipH="1">
            <a:off x="7736123" y="4378656"/>
            <a:ext cx="1468333" cy="494947"/>
            <a:chOff x="-21957" y="3648039"/>
            <a:chExt cx="1468333" cy="494947"/>
          </a:xfrm>
        </p:grpSpPr>
        <p:sp>
          <p:nvSpPr>
            <p:cNvPr id="1215" name="Google Shape;1215;p18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8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8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18"/>
          <p:cNvGrpSpPr/>
          <p:nvPr/>
        </p:nvGrpSpPr>
        <p:grpSpPr>
          <a:xfrm flipH="1">
            <a:off x="8591476" y="2029650"/>
            <a:ext cx="280875" cy="265900"/>
            <a:chOff x="4730850" y="1621700"/>
            <a:chExt cx="280875" cy="265900"/>
          </a:xfrm>
        </p:grpSpPr>
        <p:sp>
          <p:nvSpPr>
            <p:cNvPr id="1219" name="Google Shape;1219;p18"/>
            <p:cNvSpPr/>
            <p:nvPr/>
          </p:nvSpPr>
          <p:spPr>
            <a:xfrm>
              <a:off x="4781825" y="1621700"/>
              <a:ext cx="175600" cy="180600"/>
            </a:xfrm>
            <a:custGeom>
              <a:avLst/>
              <a:gdLst/>
              <a:ahLst/>
              <a:cxnLst/>
              <a:rect l="l" t="t" r="r" b="b"/>
              <a:pathLst>
                <a:path w="7024" h="7224" extrusionOk="0">
                  <a:moveTo>
                    <a:pt x="0" y="1"/>
                  </a:moveTo>
                  <a:lnTo>
                    <a:pt x="0" y="7224"/>
                  </a:lnTo>
                  <a:lnTo>
                    <a:pt x="288" y="7224"/>
                  </a:lnTo>
                  <a:lnTo>
                    <a:pt x="288" y="289"/>
                  </a:lnTo>
                  <a:lnTo>
                    <a:pt x="6736" y="289"/>
                  </a:lnTo>
                  <a:lnTo>
                    <a:pt x="6736" y="7224"/>
                  </a:lnTo>
                  <a:lnTo>
                    <a:pt x="7024" y="7224"/>
                  </a:lnTo>
                  <a:lnTo>
                    <a:pt x="7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8"/>
            <p:cNvSpPr/>
            <p:nvPr/>
          </p:nvSpPr>
          <p:spPr>
            <a:xfrm>
              <a:off x="4730850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1" y="0"/>
                  </a:moveTo>
                  <a:lnTo>
                    <a:pt x="1" y="4653"/>
                  </a:lnTo>
                  <a:lnTo>
                    <a:pt x="4632" y="4653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8"/>
            <p:cNvSpPr/>
            <p:nvPr/>
          </p:nvSpPr>
          <p:spPr>
            <a:xfrm>
              <a:off x="4895925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0" y="0"/>
                  </a:moveTo>
                  <a:lnTo>
                    <a:pt x="0" y="4653"/>
                  </a:lnTo>
                  <a:lnTo>
                    <a:pt x="4631" y="465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18"/>
          <p:cNvGrpSpPr/>
          <p:nvPr/>
        </p:nvGrpSpPr>
        <p:grpSpPr>
          <a:xfrm>
            <a:off x="6154537" y="-302311"/>
            <a:ext cx="577529" cy="690571"/>
            <a:chOff x="5697337" y="-302311"/>
            <a:chExt cx="577529" cy="690571"/>
          </a:xfrm>
        </p:grpSpPr>
        <p:grpSp>
          <p:nvGrpSpPr>
            <p:cNvPr id="1223" name="Google Shape;1223;p18"/>
            <p:cNvGrpSpPr/>
            <p:nvPr/>
          </p:nvGrpSpPr>
          <p:grpSpPr>
            <a:xfrm rot="10800000" flipH="1">
              <a:off x="6090587" y="-302311"/>
              <a:ext cx="184279" cy="603321"/>
              <a:chOff x="3638102" y="4583399"/>
              <a:chExt cx="182798" cy="598473"/>
            </a:xfrm>
          </p:grpSpPr>
          <p:sp>
            <p:nvSpPr>
              <p:cNvPr id="1224" name="Google Shape;1224;p18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18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6" name="Google Shape;1226;p18"/>
            <p:cNvGrpSpPr/>
            <p:nvPr/>
          </p:nvGrpSpPr>
          <p:grpSpPr>
            <a:xfrm rot="10800000" flipH="1">
              <a:off x="5697337" y="-215061"/>
              <a:ext cx="184279" cy="603321"/>
              <a:chOff x="3638102" y="4583399"/>
              <a:chExt cx="182798" cy="598473"/>
            </a:xfrm>
          </p:grpSpPr>
          <p:sp>
            <p:nvSpPr>
              <p:cNvPr id="1227" name="Google Shape;1227;p18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18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29" name="Google Shape;1229;p18"/>
          <p:cNvGrpSpPr/>
          <p:nvPr/>
        </p:nvGrpSpPr>
        <p:grpSpPr>
          <a:xfrm flipH="1">
            <a:off x="3197642" y="4830274"/>
            <a:ext cx="184279" cy="603321"/>
            <a:chOff x="3638102" y="4583399"/>
            <a:chExt cx="182798" cy="598473"/>
          </a:xfrm>
        </p:grpSpPr>
        <p:sp>
          <p:nvSpPr>
            <p:cNvPr id="1230" name="Google Shape;1230;p18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8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2" name="Google Shape;1232;p18"/>
          <p:cNvGrpSpPr/>
          <p:nvPr/>
        </p:nvGrpSpPr>
        <p:grpSpPr>
          <a:xfrm flipH="1">
            <a:off x="1753602" y="4679545"/>
            <a:ext cx="184279" cy="603321"/>
            <a:chOff x="3638102" y="4583399"/>
            <a:chExt cx="182798" cy="598473"/>
          </a:xfrm>
        </p:grpSpPr>
        <p:sp>
          <p:nvSpPr>
            <p:cNvPr id="1233" name="Google Shape;1233;p18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8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5" name="Google Shape;1235;p18"/>
          <p:cNvGrpSpPr/>
          <p:nvPr/>
        </p:nvGrpSpPr>
        <p:grpSpPr>
          <a:xfrm>
            <a:off x="520062" y="1487473"/>
            <a:ext cx="399883" cy="381256"/>
            <a:chOff x="6113337" y="393160"/>
            <a:chExt cx="399883" cy="381256"/>
          </a:xfrm>
        </p:grpSpPr>
        <p:sp>
          <p:nvSpPr>
            <p:cNvPr id="1236" name="Google Shape;1236;p18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8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5"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40" name="Google Shape;1240;p19"/>
          <p:cNvSpPr txBox="1">
            <a:spLocks noGrp="1"/>
          </p:cNvSpPr>
          <p:nvPr>
            <p:ph type="subTitle" idx="1"/>
          </p:nvPr>
        </p:nvSpPr>
        <p:spPr>
          <a:xfrm>
            <a:off x="883025" y="4005444"/>
            <a:ext cx="220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1" name="Google Shape;1241;p19"/>
          <p:cNvSpPr txBox="1">
            <a:spLocks noGrp="1"/>
          </p:cNvSpPr>
          <p:nvPr>
            <p:ph type="title" idx="2"/>
          </p:nvPr>
        </p:nvSpPr>
        <p:spPr>
          <a:xfrm>
            <a:off x="883025" y="3717897"/>
            <a:ext cx="2203800" cy="3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42" name="Google Shape;1242;p19"/>
          <p:cNvSpPr txBox="1">
            <a:spLocks noGrp="1"/>
          </p:cNvSpPr>
          <p:nvPr>
            <p:ph type="subTitle" idx="3"/>
          </p:nvPr>
        </p:nvSpPr>
        <p:spPr>
          <a:xfrm>
            <a:off x="3470100" y="4005444"/>
            <a:ext cx="220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3" name="Google Shape;1243;p19"/>
          <p:cNvSpPr txBox="1">
            <a:spLocks noGrp="1"/>
          </p:cNvSpPr>
          <p:nvPr>
            <p:ph type="title" idx="4"/>
          </p:nvPr>
        </p:nvSpPr>
        <p:spPr>
          <a:xfrm>
            <a:off x="3470100" y="3717897"/>
            <a:ext cx="2203800" cy="3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44" name="Google Shape;1244;p19"/>
          <p:cNvSpPr txBox="1">
            <a:spLocks noGrp="1"/>
          </p:cNvSpPr>
          <p:nvPr>
            <p:ph type="subTitle" idx="5"/>
          </p:nvPr>
        </p:nvSpPr>
        <p:spPr>
          <a:xfrm>
            <a:off x="6057175" y="4005444"/>
            <a:ext cx="220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5" name="Google Shape;1245;p19"/>
          <p:cNvSpPr txBox="1">
            <a:spLocks noGrp="1"/>
          </p:cNvSpPr>
          <p:nvPr>
            <p:ph type="title" idx="6"/>
          </p:nvPr>
        </p:nvSpPr>
        <p:spPr>
          <a:xfrm>
            <a:off x="6057175" y="3717897"/>
            <a:ext cx="2203800" cy="3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46" name="Google Shape;1246;p19"/>
          <p:cNvSpPr txBox="1">
            <a:spLocks noGrp="1"/>
          </p:cNvSpPr>
          <p:nvPr>
            <p:ph type="subTitle" idx="7"/>
          </p:nvPr>
        </p:nvSpPr>
        <p:spPr>
          <a:xfrm>
            <a:off x="883025" y="2287440"/>
            <a:ext cx="220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7" name="Google Shape;1247;p19"/>
          <p:cNvSpPr txBox="1">
            <a:spLocks noGrp="1"/>
          </p:cNvSpPr>
          <p:nvPr>
            <p:ph type="title" idx="8"/>
          </p:nvPr>
        </p:nvSpPr>
        <p:spPr>
          <a:xfrm>
            <a:off x="883025" y="1999936"/>
            <a:ext cx="2203800" cy="3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48" name="Google Shape;1248;p19"/>
          <p:cNvSpPr txBox="1">
            <a:spLocks noGrp="1"/>
          </p:cNvSpPr>
          <p:nvPr>
            <p:ph type="subTitle" idx="9"/>
          </p:nvPr>
        </p:nvSpPr>
        <p:spPr>
          <a:xfrm>
            <a:off x="3470100" y="2287440"/>
            <a:ext cx="220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9" name="Google Shape;1249;p19"/>
          <p:cNvSpPr txBox="1">
            <a:spLocks noGrp="1"/>
          </p:cNvSpPr>
          <p:nvPr>
            <p:ph type="title" idx="13"/>
          </p:nvPr>
        </p:nvSpPr>
        <p:spPr>
          <a:xfrm>
            <a:off x="3470100" y="1999936"/>
            <a:ext cx="2203800" cy="3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50" name="Google Shape;1250;p19"/>
          <p:cNvSpPr txBox="1">
            <a:spLocks noGrp="1"/>
          </p:cNvSpPr>
          <p:nvPr>
            <p:ph type="subTitle" idx="14"/>
          </p:nvPr>
        </p:nvSpPr>
        <p:spPr>
          <a:xfrm>
            <a:off x="6057175" y="2287440"/>
            <a:ext cx="220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1" name="Google Shape;1251;p19"/>
          <p:cNvSpPr txBox="1">
            <a:spLocks noGrp="1"/>
          </p:cNvSpPr>
          <p:nvPr>
            <p:ph type="title" idx="15"/>
          </p:nvPr>
        </p:nvSpPr>
        <p:spPr>
          <a:xfrm>
            <a:off x="6057175" y="1999936"/>
            <a:ext cx="2203800" cy="3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52" name="Google Shape;1252;p19"/>
          <p:cNvGrpSpPr/>
          <p:nvPr/>
        </p:nvGrpSpPr>
        <p:grpSpPr>
          <a:xfrm rot="10800000">
            <a:off x="8245293" y="4131049"/>
            <a:ext cx="1591472" cy="841159"/>
            <a:chOff x="661553" y="1919040"/>
            <a:chExt cx="1591472" cy="841159"/>
          </a:xfrm>
        </p:grpSpPr>
        <p:sp>
          <p:nvSpPr>
            <p:cNvPr id="1253" name="Google Shape;1253;p19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9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9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9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9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9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9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9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9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2" name="Google Shape;1262;p19"/>
          <p:cNvGrpSpPr/>
          <p:nvPr/>
        </p:nvGrpSpPr>
        <p:grpSpPr>
          <a:xfrm flipH="1">
            <a:off x="220332" y="3175177"/>
            <a:ext cx="399883" cy="381256"/>
            <a:chOff x="7268887" y="1278648"/>
            <a:chExt cx="399883" cy="381256"/>
          </a:xfrm>
        </p:grpSpPr>
        <p:sp>
          <p:nvSpPr>
            <p:cNvPr id="1263" name="Google Shape;1263;p19"/>
            <p:cNvSpPr/>
            <p:nvPr/>
          </p:nvSpPr>
          <p:spPr>
            <a:xfrm>
              <a:off x="7268887" y="1278648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9"/>
            <p:cNvSpPr/>
            <p:nvPr/>
          </p:nvSpPr>
          <p:spPr>
            <a:xfrm>
              <a:off x="7378325" y="1388086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5" name="Google Shape;1265;p19"/>
          <p:cNvGrpSpPr/>
          <p:nvPr/>
        </p:nvGrpSpPr>
        <p:grpSpPr>
          <a:xfrm rot="5400000">
            <a:off x="8107182" y="384772"/>
            <a:ext cx="1468333" cy="494947"/>
            <a:chOff x="-21957" y="3648039"/>
            <a:chExt cx="1468333" cy="494947"/>
          </a:xfrm>
        </p:grpSpPr>
        <p:sp>
          <p:nvSpPr>
            <p:cNvPr id="1266" name="Google Shape;1266;p19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9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9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19"/>
          <p:cNvGrpSpPr/>
          <p:nvPr/>
        </p:nvGrpSpPr>
        <p:grpSpPr>
          <a:xfrm flipH="1">
            <a:off x="118821" y="4378505"/>
            <a:ext cx="1239039" cy="568423"/>
            <a:chOff x="208301" y="226025"/>
            <a:chExt cx="1239039" cy="568423"/>
          </a:xfrm>
        </p:grpSpPr>
        <p:sp>
          <p:nvSpPr>
            <p:cNvPr id="1270" name="Google Shape;1270;p19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9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9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3" name="Google Shape;1273;p19"/>
          <p:cNvGrpSpPr/>
          <p:nvPr/>
        </p:nvGrpSpPr>
        <p:grpSpPr>
          <a:xfrm flipH="1">
            <a:off x="4128001" y="4796146"/>
            <a:ext cx="878357" cy="184270"/>
            <a:chOff x="919039" y="1581426"/>
            <a:chExt cx="600134" cy="125902"/>
          </a:xfrm>
        </p:grpSpPr>
        <p:sp>
          <p:nvSpPr>
            <p:cNvPr id="1274" name="Google Shape;1274;p19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19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19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9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8" name="Google Shape;1278;p19"/>
          <p:cNvGrpSpPr/>
          <p:nvPr/>
        </p:nvGrpSpPr>
        <p:grpSpPr>
          <a:xfrm flipH="1">
            <a:off x="2916009" y="4667972"/>
            <a:ext cx="182798" cy="598473"/>
            <a:chOff x="3638102" y="4583399"/>
            <a:chExt cx="182798" cy="598473"/>
          </a:xfrm>
        </p:grpSpPr>
        <p:sp>
          <p:nvSpPr>
            <p:cNvPr id="1279" name="Google Shape;1279;p19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9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1" name="Google Shape;1281;p19"/>
          <p:cNvGrpSpPr/>
          <p:nvPr/>
        </p:nvGrpSpPr>
        <p:grpSpPr>
          <a:xfrm flipH="1">
            <a:off x="8450032" y="2346655"/>
            <a:ext cx="889837" cy="986391"/>
            <a:chOff x="-138609" y="2210165"/>
            <a:chExt cx="889837" cy="986391"/>
          </a:xfrm>
        </p:grpSpPr>
        <p:grpSp>
          <p:nvGrpSpPr>
            <p:cNvPr id="1282" name="Google Shape;1282;p19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1283" name="Google Shape;1283;p19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19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avLst/>
                <a:gdLst/>
                <a:ahLst/>
                <a:cxnLst/>
                <a:rect l="l" t="t" r="r" b="b"/>
                <a:pathLst>
                  <a:path w="17837" h="9284" extrusionOk="0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19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14690" extrusionOk="0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19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058" extrusionOk="0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87" name="Google Shape;1287;p19"/>
            <p:cNvSpPr/>
            <p:nvPr/>
          </p:nvSpPr>
          <p:spPr>
            <a:xfrm flipH="1">
              <a:off x="652475" y="2210165"/>
              <a:ext cx="98752" cy="98010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9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avLst/>
              <a:gdLst/>
              <a:ahLst/>
              <a:cxnLst/>
              <a:rect l="l" t="t" r="r" b="b"/>
              <a:pathLst>
                <a:path w="24528" h="14690" extrusionOk="0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9" name="Google Shape;1289;p19"/>
          <p:cNvGrpSpPr/>
          <p:nvPr/>
        </p:nvGrpSpPr>
        <p:grpSpPr>
          <a:xfrm flipH="1">
            <a:off x="-47427" y="348456"/>
            <a:ext cx="399902" cy="651901"/>
            <a:chOff x="8772496" y="3715501"/>
            <a:chExt cx="399902" cy="651901"/>
          </a:xfrm>
        </p:grpSpPr>
        <p:sp>
          <p:nvSpPr>
            <p:cNvPr id="1290" name="Google Shape;1290;p19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9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2" name="Google Shape;1292;p19"/>
          <p:cNvGrpSpPr/>
          <p:nvPr/>
        </p:nvGrpSpPr>
        <p:grpSpPr>
          <a:xfrm flipH="1">
            <a:off x="197546" y="-178428"/>
            <a:ext cx="1239039" cy="568423"/>
            <a:chOff x="208301" y="226025"/>
            <a:chExt cx="1239039" cy="568423"/>
          </a:xfrm>
        </p:grpSpPr>
        <p:sp>
          <p:nvSpPr>
            <p:cNvPr id="1293" name="Google Shape;1293;p19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9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9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6" name="Google Shape;1296;p19"/>
          <p:cNvGrpSpPr/>
          <p:nvPr/>
        </p:nvGrpSpPr>
        <p:grpSpPr>
          <a:xfrm rot="10800000" flipH="1">
            <a:off x="7646627" y="-687376"/>
            <a:ext cx="1178127" cy="1094369"/>
            <a:chOff x="7825118" y="4065849"/>
            <a:chExt cx="1178127" cy="1094369"/>
          </a:xfrm>
        </p:grpSpPr>
        <p:sp>
          <p:nvSpPr>
            <p:cNvPr id="1297" name="Google Shape;1297;p19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9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9" name="Google Shape;1299;p19"/>
          <p:cNvGrpSpPr/>
          <p:nvPr/>
        </p:nvGrpSpPr>
        <p:grpSpPr>
          <a:xfrm rot="10800000" flipH="1">
            <a:off x="-299732" y="1967164"/>
            <a:ext cx="831921" cy="487879"/>
            <a:chOff x="-294886" y="1687485"/>
            <a:chExt cx="831921" cy="487879"/>
          </a:xfrm>
        </p:grpSpPr>
        <p:grpSp>
          <p:nvGrpSpPr>
            <p:cNvPr id="1300" name="Google Shape;1300;p19"/>
            <p:cNvGrpSpPr/>
            <p:nvPr/>
          </p:nvGrpSpPr>
          <p:grpSpPr>
            <a:xfrm rot="5400000">
              <a:off x="-85365" y="1781564"/>
              <a:ext cx="184279" cy="603321"/>
              <a:chOff x="3638102" y="4583399"/>
              <a:chExt cx="182798" cy="598473"/>
            </a:xfrm>
          </p:grpSpPr>
          <p:sp>
            <p:nvSpPr>
              <p:cNvPr id="1301" name="Google Shape;1301;p19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19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3" name="Google Shape;1303;p19"/>
            <p:cNvGrpSpPr/>
            <p:nvPr/>
          </p:nvGrpSpPr>
          <p:grpSpPr>
            <a:xfrm rot="5400000">
              <a:off x="143235" y="1477964"/>
              <a:ext cx="184279" cy="603321"/>
              <a:chOff x="3638102" y="4583399"/>
              <a:chExt cx="182798" cy="598473"/>
            </a:xfrm>
          </p:grpSpPr>
          <p:sp>
            <p:nvSpPr>
              <p:cNvPr id="1304" name="Google Shape;1304;p19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19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06" name="Google Shape;1306;p19"/>
          <p:cNvGrpSpPr/>
          <p:nvPr/>
        </p:nvGrpSpPr>
        <p:grpSpPr>
          <a:xfrm flipH="1">
            <a:off x="6222752" y="4736636"/>
            <a:ext cx="507036" cy="690583"/>
            <a:chOff x="2409497" y="4753383"/>
            <a:chExt cx="507036" cy="690583"/>
          </a:xfrm>
        </p:grpSpPr>
        <p:grpSp>
          <p:nvGrpSpPr>
            <p:cNvPr id="1307" name="Google Shape;1307;p19"/>
            <p:cNvGrpSpPr/>
            <p:nvPr/>
          </p:nvGrpSpPr>
          <p:grpSpPr>
            <a:xfrm>
              <a:off x="2733735" y="4845493"/>
              <a:ext cx="182798" cy="598473"/>
              <a:chOff x="3638102" y="4583399"/>
              <a:chExt cx="182798" cy="598473"/>
            </a:xfrm>
          </p:grpSpPr>
          <p:sp>
            <p:nvSpPr>
              <p:cNvPr id="1308" name="Google Shape;1308;p19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19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0" name="Google Shape;1310;p19"/>
            <p:cNvGrpSpPr/>
            <p:nvPr/>
          </p:nvGrpSpPr>
          <p:grpSpPr>
            <a:xfrm>
              <a:off x="2409497" y="4753383"/>
              <a:ext cx="182798" cy="598473"/>
              <a:chOff x="3638102" y="4583399"/>
              <a:chExt cx="182798" cy="598473"/>
            </a:xfrm>
          </p:grpSpPr>
          <p:sp>
            <p:nvSpPr>
              <p:cNvPr id="1311" name="Google Shape;1311;p19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19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0"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15" name="Google Shape;1315;p20"/>
          <p:cNvSpPr txBox="1">
            <a:spLocks noGrp="1"/>
          </p:cNvSpPr>
          <p:nvPr>
            <p:ph type="subTitle" idx="1"/>
          </p:nvPr>
        </p:nvSpPr>
        <p:spPr>
          <a:xfrm>
            <a:off x="3470550" y="3649417"/>
            <a:ext cx="2202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6" name="Google Shape;1316;p20"/>
          <p:cNvSpPr txBox="1">
            <a:spLocks noGrp="1"/>
          </p:cNvSpPr>
          <p:nvPr>
            <p:ph type="subTitle" idx="2"/>
          </p:nvPr>
        </p:nvSpPr>
        <p:spPr>
          <a:xfrm>
            <a:off x="3470550" y="1640101"/>
            <a:ext cx="2202900" cy="43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sz="2000" b="1">
                <a:latin typeface="Exo"/>
                <a:ea typeface="Exo"/>
                <a:cs typeface="Exo"/>
                <a:sym typeface="Ex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sz="2000" b="1">
                <a:latin typeface="Exo"/>
                <a:ea typeface="Exo"/>
                <a:cs typeface="Exo"/>
                <a:sym typeface="Ex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sz="2000" b="1">
                <a:latin typeface="Exo"/>
                <a:ea typeface="Exo"/>
                <a:cs typeface="Exo"/>
                <a:sym typeface="Ex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sz="2000" b="1">
                <a:latin typeface="Exo"/>
                <a:ea typeface="Exo"/>
                <a:cs typeface="Exo"/>
                <a:sym typeface="Ex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sz="2000" b="1">
                <a:latin typeface="Exo"/>
                <a:ea typeface="Exo"/>
                <a:cs typeface="Exo"/>
                <a:sym typeface="Ex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sz="2000" b="1">
                <a:latin typeface="Exo"/>
                <a:ea typeface="Exo"/>
                <a:cs typeface="Exo"/>
                <a:sym typeface="Ex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sz="2000" b="1">
                <a:latin typeface="Exo"/>
                <a:ea typeface="Exo"/>
                <a:cs typeface="Exo"/>
                <a:sym typeface="Ex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sz="2000" b="1">
                <a:latin typeface="Exo"/>
                <a:ea typeface="Exo"/>
                <a:cs typeface="Exo"/>
                <a:sym typeface="Ex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sz="2000" b="1"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1317" name="Google Shape;1317;p20"/>
          <p:cNvSpPr txBox="1">
            <a:spLocks noGrp="1"/>
          </p:cNvSpPr>
          <p:nvPr>
            <p:ph type="subTitle" idx="3"/>
          </p:nvPr>
        </p:nvSpPr>
        <p:spPr>
          <a:xfrm>
            <a:off x="954912" y="3649267"/>
            <a:ext cx="2202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8" name="Google Shape;1318;p20"/>
          <p:cNvSpPr txBox="1">
            <a:spLocks noGrp="1"/>
          </p:cNvSpPr>
          <p:nvPr>
            <p:ph type="subTitle" idx="4"/>
          </p:nvPr>
        </p:nvSpPr>
        <p:spPr>
          <a:xfrm>
            <a:off x="954912" y="1640101"/>
            <a:ext cx="2202900" cy="43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sz="2000" b="1">
                <a:latin typeface="Exo"/>
                <a:ea typeface="Exo"/>
                <a:cs typeface="Exo"/>
                <a:sym typeface="Ex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sz="2000" b="1">
                <a:latin typeface="Exo"/>
                <a:ea typeface="Exo"/>
                <a:cs typeface="Exo"/>
                <a:sym typeface="Ex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sz="2000" b="1">
                <a:latin typeface="Exo"/>
                <a:ea typeface="Exo"/>
                <a:cs typeface="Exo"/>
                <a:sym typeface="Ex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sz="2000" b="1">
                <a:latin typeface="Exo"/>
                <a:ea typeface="Exo"/>
                <a:cs typeface="Exo"/>
                <a:sym typeface="Ex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sz="2000" b="1">
                <a:latin typeface="Exo"/>
                <a:ea typeface="Exo"/>
                <a:cs typeface="Exo"/>
                <a:sym typeface="Ex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sz="2000" b="1">
                <a:latin typeface="Exo"/>
                <a:ea typeface="Exo"/>
                <a:cs typeface="Exo"/>
                <a:sym typeface="Ex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sz="2000" b="1">
                <a:latin typeface="Exo"/>
                <a:ea typeface="Exo"/>
                <a:cs typeface="Exo"/>
                <a:sym typeface="Ex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sz="2000" b="1">
                <a:latin typeface="Exo"/>
                <a:ea typeface="Exo"/>
                <a:cs typeface="Exo"/>
                <a:sym typeface="Ex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sz="2000" b="1"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1319" name="Google Shape;1319;p20"/>
          <p:cNvSpPr txBox="1">
            <a:spLocks noGrp="1"/>
          </p:cNvSpPr>
          <p:nvPr>
            <p:ph type="subTitle" idx="5"/>
          </p:nvPr>
        </p:nvSpPr>
        <p:spPr>
          <a:xfrm>
            <a:off x="5986188" y="3649267"/>
            <a:ext cx="2202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0" name="Google Shape;1320;p20"/>
          <p:cNvSpPr txBox="1">
            <a:spLocks noGrp="1"/>
          </p:cNvSpPr>
          <p:nvPr>
            <p:ph type="subTitle" idx="6"/>
          </p:nvPr>
        </p:nvSpPr>
        <p:spPr>
          <a:xfrm>
            <a:off x="5986188" y="1640101"/>
            <a:ext cx="2202900" cy="43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sz="2000" b="1">
                <a:latin typeface="Exo"/>
                <a:ea typeface="Exo"/>
                <a:cs typeface="Exo"/>
                <a:sym typeface="Ex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sz="2000" b="1">
                <a:latin typeface="Exo"/>
                <a:ea typeface="Exo"/>
                <a:cs typeface="Exo"/>
                <a:sym typeface="Ex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sz="2000" b="1">
                <a:latin typeface="Exo"/>
                <a:ea typeface="Exo"/>
                <a:cs typeface="Exo"/>
                <a:sym typeface="Ex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sz="2000" b="1">
                <a:latin typeface="Exo"/>
                <a:ea typeface="Exo"/>
                <a:cs typeface="Exo"/>
                <a:sym typeface="Ex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sz="2000" b="1">
                <a:latin typeface="Exo"/>
                <a:ea typeface="Exo"/>
                <a:cs typeface="Exo"/>
                <a:sym typeface="Ex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sz="2000" b="1">
                <a:latin typeface="Exo"/>
                <a:ea typeface="Exo"/>
                <a:cs typeface="Exo"/>
                <a:sym typeface="Ex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sz="2000" b="1">
                <a:latin typeface="Exo"/>
                <a:ea typeface="Exo"/>
                <a:cs typeface="Exo"/>
                <a:sym typeface="Ex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sz="2000" b="1">
                <a:latin typeface="Exo"/>
                <a:ea typeface="Exo"/>
                <a:cs typeface="Exo"/>
                <a:sym typeface="Ex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sz="2000" b="1"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1321" name="Google Shape;1321;p20"/>
          <p:cNvSpPr txBox="1">
            <a:spLocks noGrp="1"/>
          </p:cNvSpPr>
          <p:nvPr>
            <p:ph type="title" idx="7" hasCustomPrompt="1"/>
          </p:nvPr>
        </p:nvSpPr>
        <p:spPr>
          <a:xfrm>
            <a:off x="4023225" y="2660200"/>
            <a:ext cx="1097400" cy="43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322" name="Google Shape;1322;p20"/>
          <p:cNvSpPr txBox="1">
            <a:spLocks noGrp="1"/>
          </p:cNvSpPr>
          <p:nvPr>
            <p:ph type="title" idx="8" hasCustomPrompt="1"/>
          </p:nvPr>
        </p:nvSpPr>
        <p:spPr>
          <a:xfrm>
            <a:off x="6538876" y="2660200"/>
            <a:ext cx="1097400" cy="43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323" name="Google Shape;1323;p20"/>
          <p:cNvSpPr txBox="1">
            <a:spLocks noGrp="1"/>
          </p:cNvSpPr>
          <p:nvPr>
            <p:ph type="title" idx="9" hasCustomPrompt="1"/>
          </p:nvPr>
        </p:nvSpPr>
        <p:spPr>
          <a:xfrm>
            <a:off x="1507724" y="2660200"/>
            <a:ext cx="1097400" cy="43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grpSp>
        <p:nvGrpSpPr>
          <p:cNvPr id="1324" name="Google Shape;1324;p20"/>
          <p:cNvGrpSpPr/>
          <p:nvPr/>
        </p:nvGrpSpPr>
        <p:grpSpPr>
          <a:xfrm rot="5400000">
            <a:off x="8311521" y="3244896"/>
            <a:ext cx="878357" cy="184270"/>
            <a:chOff x="919039" y="1581426"/>
            <a:chExt cx="600134" cy="125902"/>
          </a:xfrm>
        </p:grpSpPr>
        <p:sp>
          <p:nvSpPr>
            <p:cNvPr id="1325" name="Google Shape;1325;p20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0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0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0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9" name="Google Shape;1329;p20"/>
          <p:cNvGrpSpPr/>
          <p:nvPr/>
        </p:nvGrpSpPr>
        <p:grpSpPr>
          <a:xfrm>
            <a:off x="-773679" y="2325160"/>
            <a:ext cx="1480613" cy="764959"/>
            <a:chOff x="-740185" y="1995240"/>
            <a:chExt cx="1480613" cy="764959"/>
          </a:xfrm>
        </p:grpSpPr>
        <p:sp>
          <p:nvSpPr>
            <p:cNvPr id="1330" name="Google Shape;1330;p20"/>
            <p:cNvSpPr/>
            <p:nvPr/>
          </p:nvSpPr>
          <p:spPr>
            <a:xfrm>
              <a:off x="-740185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0"/>
            <p:cNvSpPr/>
            <p:nvPr/>
          </p:nvSpPr>
          <p:spPr>
            <a:xfrm>
              <a:off x="641708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0"/>
            <p:cNvSpPr/>
            <p:nvPr/>
          </p:nvSpPr>
          <p:spPr>
            <a:xfrm>
              <a:off x="479086" y="20281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0"/>
            <p:cNvSpPr/>
            <p:nvPr/>
          </p:nvSpPr>
          <p:spPr>
            <a:xfrm>
              <a:off x="-348481" y="20281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0"/>
            <p:cNvSpPr/>
            <p:nvPr/>
          </p:nvSpPr>
          <p:spPr>
            <a:xfrm>
              <a:off x="-448622" y="21532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0"/>
            <p:cNvSpPr/>
            <p:nvPr/>
          </p:nvSpPr>
          <p:spPr>
            <a:xfrm>
              <a:off x="469788" y="19952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0"/>
            <p:cNvSpPr/>
            <p:nvPr/>
          </p:nvSpPr>
          <p:spPr>
            <a:xfrm>
              <a:off x="470498" y="20281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7" name="Google Shape;1337;p20"/>
          <p:cNvGrpSpPr/>
          <p:nvPr/>
        </p:nvGrpSpPr>
        <p:grpSpPr>
          <a:xfrm>
            <a:off x="3211553" y="4591772"/>
            <a:ext cx="574994" cy="750873"/>
            <a:chOff x="3287753" y="4591772"/>
            <a:chExt cx="574994" cy="750873"/>
          </a:xfrm>
        </p:grpSpPr>
        <p:grpSp>
          <p:nvGrpSpPr>
            <p:cNvPr id="1338" name="Google Shape;1338;p20"/>
            <p:cNvGrpSpPr/>
            <p:nvPr/>
          </p:nvGrpSpPr>
          <p:grpSpPr>
            <a:xfrm>
              <a:off x="3287753" y="4591772"/>
              <a:ext cx="182798" cy="598473"/>
              <a:chOff x="3638102" y="4583399"/>
              <a:chExt cx="182798" cy="598473"/>
            </a:xfrm>
          </p:grpSpPr>
          <p:sp>
            <p:nvSpPr>
              <p:cNvPr id="1339" name="Google Shape;1339;p20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20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1" name="Google Shape;1341;p20"/>
            <p:cNvGrpSpPr/>
            <p:nvPr/>
          </p:nvGrpSpPr>
          <p:grpSpPr>
            <a:xfrm>
              <a:off x="3679949" y="4744172"/>
              <a:ext cx="182798" cy="598473"/>
              <a:chOff x="3638102" y="4583399"/>
              <a:chExt cx="182798" cy="598473"/>
            </a:xfrm>
          </p:grpSpPr>
          <p:sp>
            <p:nvSpPr>
              <p:cNvPr id="1342" name="Google Shape;1342;p20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20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44" name="Google Shape;1344;p20"/>
          <p:cNvGrpSpPr/>
          <p:nvPr/>
        </p:nvGrpSpPr>
        <p:grpSpPr>
          <a:xfrm flipH="1">
            <a:off x="-62554" y="3606644"/>
            <a:ext cx="399902" cy="651901"/>
            <a:chOff x="8772496" y="3715501"/>
            <a:chExt cx="399902" cy="651901"/>
          </a:xfrm>
        </p:grpSpPr>
        <p:sp>
          <p:nvSpPr>
            <p:cNvPr id="1345" name="Google Shape;1345;p20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0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7" name="Google Shape;1347;p20"/>
          <p:cNvGrpSpPr/>
          <p:nvPr/>
        </p:nvGrpSpPr>
        <p:grpSpPr>
          <a:xfrm rot="10800000">
            <a:off x="1508060" y="-251561"/>
            <a:ext cx="184279" cy="603321"/>
            <a:chOff x="3638102" y="4583399"/>
            <a:chExt cx="182798" cy="598473"/>
          </a:xfrm>
        </p:grpSpPr>
        <p:sp>
          <p:nvSpPr>
            <p:cNvPr id="1348" name="Google Shape;1348;p20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0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0" name="Google Shape;1350;p20"/>
          <p:cNvGrpSpPr/>
          <p:nvPr/>
        </p:nvGrpSpPr>
        <p:grpSpPr>
          <a:xfrm>
            <a:off x="-78583" y="-177539"/>
            <a:ext cx="922020" cy="547899"/>
            <a:chOff x="5990" y="-634739"/>
            <a:chExt cx="922020" cy="547899"/>
          </a:xfrm>
        </p:grpSpPr>
        <p:sp>
          <p:nvSpPr>
            <p:cNvPr id="1351" name="Google Shape;1351;p20"/>
            <p:cNvSpPr/>
            <p:nvPr/>
          </p:nvSpPr>
          <p:spPr>
            <a:xfrm>
              <a:off x="5990" y="-634739"/>
              <a:ext cx="824011" cy="512130"/>
            </a:xfrm>
            <a:custGeom>
              <a:avLst/>
              <a:gdLst/>
              <a:ahLst/>
              <a:cxnLst/>
              <a:rect l="l" t="t" r="r" b="b"/>
              <a:pathLst>
                <a:path w="25525" h="15864" extrusionOk="0">
                  <a:moveTo>
                    <a:pt x="1" y="0"/>
                  </a:moveTo>
                  <a:lnTo>
                    <a:pt x="1" y="5650"/>
                  </a:lnTo>
                  <a:lnTo>
                    <a:pt x="10237" y="15864"/>
                  </a:lnTo>
                  <a:lnTo>
                    <a:pt x="25525" y="15864"/>
                  </a:lnTo>
                  <a:lnTo>
                    <a:pt x="25525" y="15576"/>
                  </a:lnTo>
                  <a:lnTo>
                    <a:pt x="10348" y="15576"/>
                  </a:lnTo>
                  <a:lnTo>
                    <a:pt x="289" y="553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0"/>
            <p:cNvSpPr/>
            <p:nvPr/>
          </p:nvSpPr>
          <p:spPr>
            <a:xfrm>
              <a:off x="819961" y="-185044"/>
              <a:ext cx="108050" cy="98203"/>
            </a:xfrm>
            <a:custGeom>
              <a:avLst/>
              <a:gdLst/>
              <a:ahLst/>
              <a:cxnLst/>
              <a:rect l="l" t="t" r="r" b="b"/>
              <a:pathLst>
                <a:path w="3347" h="3042" extrusionOk="0">
                  <a:moveTo>
                    <a:pt x="1663" y="272"/>
                  </a:moveTo>
                  <a:cubicBezTo>
                    <a:pt x="1995" y="272"/>
                    <a:pt x="2305" y="405"/>
                    <a:pt x="2549" y="649"/>
                  </a:cubicBezTo>
                  <a:cubicBezTo>
                    <a:pt x="3036" y="1136"/>
                    <a:pt x="3036" y="1912"/>
                    <a:pt x="2549" y="2399"/>
                  </a:cubicBezTo>
                  <a:cubicBezTo>
                    <a:pt x="2305" y="2643"/>
                    <a:pt x="1984" y="2765"/>
                    <a:pt x="1663" y="2765"/>
                  </a:cubicBezTo>
                  <a:cubicBezTo>
                    <a:pt x="1341" y="2765"/>
                    <a:pt x="1020" y="2643"/>
                    <a:pt x="776" y="2399"/>
                  </a:cubicBezTo>
                  <a:cubicBezTo>
                    <a:pt x="289" y="1912"/>
                    <a:pt x="289" y="1136"/>
                    <a:pt x="776" y="649"/>
                  </a:cubicBezTo>
                  <a:cubicBezTo>
                    <a:pt x="1020" y="405"/>
                    <a:pt x="1352" y="272"/>
                    <a:pt x="1663" y="272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49"/>
                  </a:cubicBezTo>
                  <a:cubicBezTo>
                    <a:pt x="1" y="1048"/>
                    <a:pt x="1" y="2000"/>
                    <a:pt x="599" y="2599"/>
                  </a:cubicBezTo>
                  <a:cubicBezTo>
                    <a:pt x="887" y="2909"/>
                    <a:pt x="1286" y="3042"/>
                    <a:pt x="1663" y="3042"/>
                  </a:cubicBezTo>
                  <a:cubicBezTo>
                    <a:pt x="2061" y="3042"/>
                    <a:pt x="2460" y="2909"/>
                    <a:pt x="2748" y="2599"/>
                  </a:cubicBezTo>
                  <a:cubicBezTo>
                    <a:pt x="3346" y="2000"/>
                    <a:pt x="3346" y="1048"/>
                    <a:pt x="2748" y="449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3" name="Google Shape;1353;p20"/>
          <p:cNvGrpSpPr/>
          <p:nvPr/>
        </p:nvGrpSpPr>
        <p:grpSpPr>
          <a:xfrm rot="10800000" flipH="1">
            <a:off x="8129918" y="3837249"/>
            <a:ext cx="1178127" cy="1094369"/>
            <a:chOff x="7825118" y="4065849"/>
            <a:chExt cx="1178127" cy="1094369"/>
          </a:xfrm>
        </p:grpSpPr>
        <p:sp>
          <p:nvSpPr>
            <p:cNvPr id="1354" name="Google Shape;1354;p20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0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6" name="Google Shape;1356;p20"/>
          <p:cNvGrpSpPr/>
          <p:nvPr/>
        </p:nvGrpSpPr>
        <p:grpSpPr>
          <a:xfrm>
            <a:off x="5749654" y="4616445"/>
            <a:ext cx="793250" cy="225666"/>
            <a:chOff x="5021550" y="4713050"/>
            <a:chExt cx="793250" cy="225666"/>
          </a:xfrm>
        </p:grpSpPr>
        <p:sp>
          <p:nvSpPr>
            <p:cNvPr id="1357" name="Google Shape;1357;p20"/>
            <p:cNvSpPr/>
            <p:nvPr/>
          </p:nvSpPr>
          <p:spPr>
            <a:xfrm>
              <a:off x="57541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0"/>
            <p:cNvSpPr/>
            <p:nvPr/>
          </p:nvSpPr>
          <p:spPr>
            <a:xfrm>
              <a:off x="5632206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0"/>
            <p:cNvSpPr/>
            <p:nvPr/>
          </p:nvSpPr>
          <p:spPr>
            <a:xfrm>
              <a:off x="5510240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0"/>
            <p:cNvSpPr/>
            <p:nvPr/>
          </p:nvSpPr>
          <p:spPr>
            <a:xfrm>
              <a:off x="53882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0"/>
            <p:cNvSpPr/>
            <p:nvPr/>
          </p:nvSpPr>
          <p:spPr>
            <a:xfrm>
              <a:off x="5265483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0"/>
            <p:cNvSpPr/>
            <p:nvPr/>
          </p:nvSpPr>
          <p:spPr>
            <a:xfrm>
              <a:off x="5143516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0"/>
            <p:cNvSpPr/>
            <p:nvPr/>
          </p:nvSpPr>
          <p:spPr>
            <a:xfrm>
              <a:off x="5021550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4" name="Google Shape;1364;p20"/>
          <p:cNvGrpSpPr/>
          <p:nvPr/>
        </p:nvGrpSpPr>
        <p:grpSpPr>
          <a:xfrm rot="10800000">
            <a:off x="7794407" y="-327761"/>
            <a:ext cx="184279" cy="603321"/>
            <a:chOff x="3638102" y="4583399"/>
            <a:chExt cx="182798" cy="598473"/>
          </a:xfrm>
        </p:grpSpPr>
        <p:sp>
          <p:nvSpPr>
            <p:cNvPr id="1365" name="Google Shape;1365;p20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0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7" name="Google Shape;1367;p20"/>
          <p:cNvGrpSpPr/>
          <p:nvPr/>
        </p:nvGrpSpPr>
        <p:grpSpPr>
          <a:xfrm>
            <a:off x="8341565" y="220697"/>
            <a:ext cx="1178127" cy="1094369"/>
            <a:chOff x="7825118" y="4065849"/>
            <a:chExt cx="1178127" cy="1094369"/>
          </a:xfrm>
        </p:grpSpPr>
        <p:sp>
          <p:nvSpPr>
            <p:cNvPr id="1368" name="Google Shape;1368;p20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0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0" name="Google Shape;1370;p20"/>
          <p:cNvGrpSpPr/>
          <p:nvPr/>
        </p:nvGrpSpPr>
        <p:grpSpPr>
          <a:xfrm>
            <a:off x="4913265" y="-764692"/>
            <a:ext cx="819137" cy="1183093"/>
            <a:chOff x="4312241" y="155173"/>
            <a:chExt cx="711736" cy="1027883"/>
          </a:xfrm>
        </p:grpSpPr>
        <p:sp>
          <p:nvSpPr>
            <p:cNvPr id="1371" name="Google Shape;1371;p20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0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0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0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0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0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0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0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0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 txBox="1">
            <a:spLocks noGrp="1"/>
          </p:cNvSpPr>
          <p:nvPr>
            <p:ph type="title"/>
          </p:nvPr>
        </p:nvSpPr>
        <p:spPr>
          <a:xfrm>
            <a:off x="3416663" y="1775741"/>
            <a:ext cx="3975600" cy="9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6" name="Google Shape;86;p3"/>
          <p:cNvSpPr txBox="1">
            <a:spLocks noGrp="1"/>
          </p:cNvSpPr>
          <p:nvPr>
            <p:ph type="title" idx="2" hasCustomPrompt="1"/>
          </p:nvPr>
        </p:nvSpPr>
        <p:spPr>
          <a:xfrm>
            <a:off x="1751738" y="1775741"/>
            <a:ext cx="1512600" cy="9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87" name="Google Shape;87;p3"/>
          <p:cNvSpPr txBox="1">
            <a:spLocks noGrp="1"/>
          </p:cNvSpPr>
          <p:nvPr>
            <p:ph type="subTitle" idx="1"/>
          </p:nvPr>
        </p:nvSpPr>
        <p:spPr>
          <a:xfrm>
            <a:off x="1983150" y="3347483"/>
            <a:ext cx="5177700" cy="448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88" name="Google Shape;88;p3"/>
          <p:cNvGrpSpPr/>
          <p:nvPr/>
        </p:nvGrpSpPr>
        <p:grpSpPr>
          <a:xfrm rot="10800000">
            <a:off x="-93950" y="3479039"/>
            <a:ext cx="1794619" cy="937714"/>
            <a:chOff x="7447476" y="612577"/>
            <a:chExt cx="1794619" cy="937714"/>
          </a:xfrm>
        </p:grpSpPr>
        <p:sp>
          <p:nvSpPr>
            <p:cNvPr id="89" name="Google Shape;89;p3"/>
            <p:cNvSpPr/>
            <p:nvPr/>
          </p:nvSpPr>
          <p:spPr>
            <a:xfrm>
              <a:off x="7866602" y="1081065"/>
              <a:ext cx="1375493" cy="469226"/>
            </a:xfrm>
            <a:custGeom>
              <a:avLst/>
              <a:gdLst/>
              <a:ahLst/>
              <a:cxnLst/>
              <a:rect l="l" t="t" r="r" b="b"/>
              <a:pathLst>
                <a:path w="42608" h="14535" extrusionOk="0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7526149" y="694834"/>
              <a:ext cx="1715944" cy="710280"/>
            </a:xfrm>
            <a:custGeom>
              <a:avLst/>
              <a:gdLst/>
              <a:ahLst/>
              <a:cxnLst/>
              <a:rect l="l" t="t" r="r" b="b"/>
              <a:pathLst>
                <a:path w="53154" h="22002" extrusionOk="0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7447476" y="612577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7786509" y="1209098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3"/>
          <p:cNvGrpSpPr/>
          <p:nvPr/>
        </p:nvGrpSpPr>
        <p:grpSpPr>
          <a:xfrm rot="10800000">
            <a:off x="-93953" y="4641087"/>
            <a:ext cx="878375" cy="275404"/>
            <a:chOff x="8363724" y="112839"/>
            <a:chExt cx="878375" cy="275404"/>
          </a:xfrm>
        </p:grpSpPr>
        <p:grpSp>
          <p:nvGrpSpPr>
            <p:cNvPr id="94" name="Google Shape;94;p3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95" name="Google Shape;95;p3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7" name="Google Shape;97;p3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98;p3"/>
          <p:cNvGrpSpPr/>
          <p:nvPr/>
        </p:nvGrpSpPr>
        <p:grpSpPr>
          <a:xfrm rot="10800000">
            <a:off x="-93948" y="4383287"/>
            <a:ext cx="1626382" cy="472696"/>
            <a:chOff x="7615712" y="156599"/>
            <a:chExt cx="1626382" cy="472696"/>
          </a:xfrm>
        </p:grpSpPr>
        <p:sp>
          <p:nvSpPr>
            <p:cNvPr id="99" name="Google Shape;99;p3"/>
            <p:cNvSpPr/>
            <p:nvPr/>
          </p:nvSpPr>
          <p:spPr>
            <a:xfrm>
              <a:off x="7677781" y="212980"/>
              <a:ext cx="1564313" cy="416315"/>
            </a:xfrm>
            <a:custGeom>
              <a:avLst/>
              <a:gdLst/>
              <a:ahLst/>
              <a:cxnLst/>
              <a:rect l="l" t="t" r="r" b="b"/>
              <a:pathLst>
                <a:path w="48457" h="12896" extrusionOk="0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7615712" y="156599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101;p3"/>
          <p:cNvGrpSpPr/>
          <p:nvPr/>
        </p:nvGrpSpPr>
        <p:grpSpPr>
          <a:xfrm>
            <a:off x="6818051" y="4453801"/>
            <a:ext cx="1180669" cy="249201"/>
            <a:chOff x="3186414" y="611522"/>
            <a:chExt cx="803285" cy="169548"/>
          </a:xfrm>
        </p:grpSpPr>
        <p:sp>
          <p:nvSpPr>
            <p:cNvPr id="102" name="Google Shape;102;p3"/>
            <p:cNvSpPr/>
            <p:nvPr/>
          </p:nvSpPr>
          <p:spPr>
            <a:xfrm>
              <a:off x="3186414" y="611522"/>
              <a:ext cx="803285" cy="169548"/>
            </a:xfrm>
            <a:custGeom>
              <a:avLst/>
              <a:gdLst/>
              <a:ahLst/>
              <a:cxnLst/>
              <a:rect l="l" t="t" r="r" b="b"/>
              <a:pathLst>
                <a:path w="24883" h="5252" extrusionOk="0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3537618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3456072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3374526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3511146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3429600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3589819" y="693069"/>
              <a:ext cx="27214" cy="8619"/>
            </a:xfrm>
            <a:custGeom>
              <a:avLst/>
              <a:gdLst/>
              <a:ahLst/>
              <a:cxnLst/>
              <a:rect l="l" t="t" r="r" b="b"/>
              <a:pathLst>
                <a:path w="843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3"/>
          <p:cNvGrpSpPr/>
          <p:nvPr/>
        </p:nvGrpSpPr>
        <p:grpSpPr>
          <a:xfrm>
            <a:off x="2747600" y="4525471"/>
            <a:ext cx="793250" cy="225666"/>
            <a:chOff x="5021550" y="4713050"/>
            <a:chExt cx="793250" cy="225666"/>
          </a:xfrm>
        </p:grpSpPr>
        <p:sp>
          <p:nvSpPr>
            <p:cNvPr id="110" name="Google Shape;110;p3"/>
            <p:cNvSpPr/>
            <p:nvPr/>
          </p:nvSpPr>
          <p:spPr>
            <a:xfrm>
              <a:off x="57541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5632206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5510240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53882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265483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5143516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5021550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3"/>
          <p:cNvGrpSpPr/>
          <p:nvPr/>
        </p:nvGrpSpPr>
        <p:grpSpPr>
          <a:xfrm>
            <a:off x="4840589" y="4276281"/>
            <a:ext cx="819137" cy="1183093"/>
            <a:chOff x="4312241" y="155173"/>
            <a:chExt cx="711736" cy="1027883"/>
          </a:xfrm>
        </p:grpSpPr>
        <p:sp>
          <p:nvSpPr>
            <p:cNvPr id="118" name="Google Shape;118;p3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127;p3"/>
          <p:cNvGrpSpPr/>
          <p:nvPr/>
        </p:nvGrpSpPr>
        <p:grpSpPr>
          <a:xfrm flipH="1">
            <a:off x="8198661" y="3138240"/>
            <a:ext cx="1591472" cy="841159"/>
            <a:chOff x="661553" y="1919040"/>
            <a:chExt cx="1591472" cy="841159"/>
          </a:xfrm>
        </p:grpSpPr>
        <p:sp>
          <p:nvSpPr>
            <p:cNvPr id="128" name="Google Shape;128;p3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3"/>
          <p:cNvGrpSpPr/>
          <p:nvPr/>
        </p:nvGrpSpPr>
        <p:grpSpPr>
          <a:xfrm>
            <a:off x="8627936" y="4642014"/>
            <a:ext cx="182798" cy="598473"/>
            <a:chOff x="3638102" y="4583399"/>
            <a:chExt cx="182798" cy="598473"/>
          </a:xfrm>
        </p:grpSpPr>
        <p:sp>
          <p:nvSpPr>
            <p:cNvPr id="139" name="Google Shape;139;p3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3"/>
          <p:cNvGrpSpPr/>
          <p:nvPr/>
        </p:nvGrpSpPr>
        <p:grpSpPr>
          <a:xfrm>
            <a:off x="208301" y="226025"/>
            <a:ext cx="1239039" cy="568423"/>
            <a:chOff x="208301" y="226025"/>
            <a:chExt cx="1239039" cy="568423"/>
          </a:xfrm>
        </p:grpSpPr>
        <p:sp>
          <p:nvSpPr>
            <p:cNvPr id="142" name="Google Shape;142;p3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3"/>
          <p:cNvGrpSpPr/>
          <p:nvPr/>
        </p:nvGrpSpPr>
        <p:grpSpPr>
          <a:xfrm>
            <a:off x="-138609" y="2109682"/>
            <a:ext cx="889837" cy="986391"/>
            <a:chOff x="-138609" y="2210165"/>
            <a:chExt cx="889837" cy="986391"/>
          </a:xfrm>
        </p:grpSpPr>
        <p:grpSp>
          <p:nvGrpSpPr>
            <p:cNvPr id="146" name="Google Shape;146;p3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147" name="Google Shape;147;p3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3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avLst/>
                <a:gdLst/>
                <a:ahLst/>
                <a:cxnLst/>
                <a:rect l="l" t="t" r="r" b="b"/>
                <a:pathLst>
                  <a:path w="17837" h="9284" extrusionOk="0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3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14690" extrusionOk="0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3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058" extrusionOk="0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1" name="Google Shape;151;p3"/>
            <p:cNvSpPr/>
            <p:nvPr/>
          </p:nvSpPr>
          <p:spPr>
            <a:xfrm flipH="1">
              <a:off x="652475" y="2210165"/>
              <a:ext cx="98752" cy="98010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avLst/>
              <a:gdLst/>
              <a:ahLst/>
              <a:cxnLst/>
              <a:rect l="l" t="t" r="r" b="b"/>
              <a:pathLst>
                <a:path w="24528" h="14690" extrusionOk="0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" name="Google Shape;153;p3"/>
          <p:cNvGrpSpPr/>
          <p:nvPr/>
        </p:nvGrpSpPr>
        <p:grpSpPr>
          <a:xfrm>
            <a:off x="8349702" y="1232506"/>
            <a:ext cx="399883" cy="381256"/>
            <a:chOff x="6113337" y="393160"/>
            <a:chExt cx="399883" cy="381256"/>
          </a:xfrm>
        </p:grpSpPr>
        <p:sp>
          <p:nvSpPr>
            <p:cNvPr id="154" name="Google Shape;154;p3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3"/>
          <p:cNvGrpSpPr/>
          <p:nvPr/>
        </p:nvGrpSpPr>
        <p:grpSpPr>
          <a:xfrm>
            <a:off x="2747588" y="377375"/>
            <a:ext cx="881930" cy="325254"/>
            <a:chOff x="4761438" y="4276425"/>
            <a:chExt cx="881930" cy="325254"/>
          </a:xfrm>
        </p:grpSpPr>
        <p:sp>
          <p:nvSpPr>
            <p:cNvPr id="157" name="Google Shape;157;p3"/>
            <p:cNvSpPr/>
            <p:nvPr/>
          </p:nvSpPr>
          <p:spPr>
            <a:xfrm>
              <a:off x="542436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99"/>
                  </a:moveTo>
                  <a:lnTo>
                    <a:pt x="2593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235220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046076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485693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360094" y="4529884"/>
              <a:ext cx="64310" cy="15899"/>
            </a:xfrm>
            <a:custGeom>
              <a:avLst/>
              <a:gdLst/>
              <a:ahLst/>
              <a:cxnLst/>
              <a:rect l="l" t="t" r="r" b="b"/>
              <a:pathLst>
                <a:path w="152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170951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4981808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4761438" y="4529884"/>
              <a:ext cx="99766" cy="15899"/>
            </a:xfrm>
            <a:custGeom>
              <a:avLst/>
              <a:gdLst/>
              <a:ahLst/>
              <a:cxnLst/>
              <a:rect l="l" t="t" r="r" b="b"/>
              <a:pathLst>
                <a:path w="2372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71" y="378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5544569" y="4529884"/>
              <a:ext cx="98799" cy="15899"/>
            </a:xfrm>
            <a:custGeom>
              <a:avLst/>
              <a:gdLst/>
              <a:ahLst/>
              <a:cxnLst/>
              <a:rect l="l" t="t" r="r" b="b"/>
              <a:pathLst>
                <a:path w="234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49" y="378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42436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77"/>
                  </a:moveTo>
                  <a:lnTo>
                    <a:pt x="2593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5235220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5046076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85693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5360094" y="4331399"/>
              <a:ext cx="64310" cy="16824"/>
            </a:xfrm>
            <a:custGeom>
              <a:avLst/>
              <a:gdLst/>
              <a:ahLst/>
              <a:cxnLst/>
              <a:rect l="l" t="t" r="r" b="b"/>
              <a:pathLst>
                <a:path w="152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5170951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4981808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4761438" y="4331399"/>
              <a:ext cx="99766" cy="16824"/>
            </a:xfrm>
            <a:custGeom>
              <a:avLst/>
              <a:gdLst/>
              <a:ahLst/>
              <a:cxnLst/>
              <a:rect l="l" t="t" r="r" b="b"/>
              <a:pathLst>
                <a:path w="2372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71" y="40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5544569" y="4331399"/>
              <a:ext cx="98799" cy="16824"/>
            </a:xfrm>
            <a:custGeom>
              <a:avLst/>
              <a:gdLst/>
              <a:ahLst/>
              <a:cxnLst/>
              <a:rect l="l" t="t" r="r" b="b"/>
              <a:pathLst>
                <a:path w="234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49" y="40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BLANK_11"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21"/>
          <p:cNvSpPr txBox="1">
            <a:spLocks noGrp="1"/>
          </p:cNvSpPr>
          <p:nvPr>
            <p:ph type="title"/>
          </p:nvPr>
        </p:nvSpPr>
        <p:spPr>
          <a:xfrm>
            <a:off x="4823200" y="1623450"/>
            <a:ext cx="3600900" cy="1028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82" name="Google Shape;1382;p21"/>
          <p:cNvSpPr txBox="1">
            <a:spLocks noGrp="1"/>
          </p:cNvSpPr>
          <p:nvPr>
            <p:ph type="subTitle" idx="1"/>
          </p:nvPr>
        </p:nvSpPr>
        <p:spPr>
          <a:xfrm>
            <a:off x="4823200" y="2728350"/>
            <a:ext cx="3600900" cy="7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83" name="Google Shape;1383;p21"/>
          <p:cNvGrpSpPr/>
          <p:nvPr/>
        </p:nvGrpSpPr>
        <p:grpSpPr>
          <a:xfrm rot="5400000">
            <a:off x="-437017" y="2013232"/>
            <a:ext cx="819137" cy="1183093"/>
            <a:chOff x="4312241" y="155173"/>
            <a:chExt cx="711736" cy="1027883"/>
          </a:xfrm>
        </p:grpSpPr>
        <p:sp>
          <p:nvSpPr>
            <p:cNvPr id="1384" name="Google Shape;1384;p21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1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1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1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1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1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1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1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1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1"/>
          <p:cNvGrpSpPr/>
          <p:nvPr/>
        </p:nvGrpSpPr>
        <p:grpSpPr>
          <a:xfrm rot="10800000">
            <a:off x="5231778" y="-194300"/>
            <a:ext cx="562123" cy="750873"/>
            <a:chOff x="7685903" y="4591772"/>
            <a:chExt cx="562123" cy="750873"/>
          </a:xfrm>
        </p:grpSpPr>
        <p:grpSp>
          <p:nvGrpSpPr>
            <p:cNvPr id="1394" name="Google Shape;1394;p21"/>
            <p:cNvGrpSpPr/>
            <p:nvPr/>
          </p:nvGrpSpPr>
          <p:grpSpPr>
            <a:xfrm>
              <a:off x="7685903" y="4591772"/>
              <a:ext cx="182798" cy="598473"/>
              <a:chOff x="3638102" y="4583399"/>
              <a:chExt cx="182798" cy="598473"/>
            </a:xfrm>
          </p:grpSpPr>
          <p:sp>
            <p:nvSpPr>
              <p:cNvPr id="1395" name="Google Shape;1395;p21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21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7" name="Google Shape;1397;p21"/>
            <p:cNvGrpSpPr/>
            <p:nvPr/>
          </p:nvGrpSpPr>
          <p:grpSpPr>
            <a:xfrm>
              <a:off x="8065228" y="4744172"/>
              <a:ext cx="182798" cy="598473"/>
              <a:chOff x="3638102" y="4583399"/>
              <a:chExt cx="182798" cy="598473"/>
            </a:xfrm>
          </p:grpSpPr>
          <p:sp>
            <p:nvSpPr>
              <p:cNvPr id="1398" name="Google Shape;1398;p21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21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00" name="Google Shape;1400;p21"/>
          <p:cNvGrpSpPr/>
          <p:nvPr/>
        </p:nvGrpSpPr>
        <p:grpSpPr>
          <a:xfrm flipH="1">
            <a:off x="-29854" y="4371703"/>
            <a:ext cx="399902" cy="651901"/>
            <a:chOff x="8772496" y="3715501"/>
            <a:chExt cx="399902" cy="651901"/>
          </a:xfrm>
        </p:grpSpPr>
        <p:sp>
          <p:nvSpPr>
            <p:cNvPr id="1401" name="Google Shape;1401;p21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1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3" name="Google Shape;1403;p21"/>
          <p:cNvGrpSpPr/>
          <p:nvPr/>
        </p:nvGrpSpPr>
        <p:grpSpPr>
          <a:xfrm rot="5400000">
            <a:off x="67035" y="3592664"/>
            <a:ext cx="184279" cy="603321"/>
            <a:chOff x="3638102" y="4583399"/>
            <a:chExt cx="182798" cy="598473"/>
          </a:xfrm>
        </p:grpSpPr>
        <p:sp>
          <p:nvSpPr>
            <p:cNvPr id="1404" name="Google Shape;1404;p21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1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6" name="Google Shape;1406;p21"/>
          <p:cNvGrpSpPr/>
          <p:nvPr/>
        </p:nvGrpSpPr>
        <p:grpSpPr>
          <a:xfrm rot="-5400000">
            <a:off x="3696168" y="-390063"/>
            <a:ext cx="1178127" cy="1094369"/>
            <a:chOff x="7825118" y="4065849"/>
            <a:chExt cx="1178127" cy="1094369"/>
          </a:xfrm>
        </p:grpSpPr>
        <p:sp>
          <p:nvSpPr>
            <p:cNvPr id="1407" name="Google Shape;1407;p21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1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9" name="Google Shape;1409;p21"/>
          <p:cNvGrpSpPr/>
          <p:nvPr/>
        </p:nvGrpSpPr>
        <p:grpSpPr>
          <a:xfrm flipH="1">
            <a:off x="7701018" y="-56867"/>
            <a:ext cx="1468333" cy="494947"/>
            <a:chOff x="-21957" y="3648039"/>
            <a:chExt cx="1468333" cy="494947"/>
          </a:xfrm>
        </p:grpSpPr>
        <p:sp>
          <p:nvSpPr>
            <p:cNvPr id="1410" name="Google Shape;1410;p21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1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1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3" name="Google Shape;1413;p21"/>
          <p:cNvGrpSpPr/>
          <p:nvPr/>
        </p:nvGrpSpPr>
        <p:grpSpPr>
          <a:xfrm>
            <a:off x="8550430" y="3443850"/>
            <a:ext cx="1239039" cy="568423"/>
            <a:chOff x="208301" y="226025"/>
            <a:chExt cx="1239039" cy="568423"/>
          </a:xfrm>
        </p:grpSpPr>
        <p:sp>
          <p:nvSpPr>
            <p:cNvPr id="1414" name="Google Shape;1414;p21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1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1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7" name="Google Shape;1417;p21"/>
          <p:cNvGrpSpPr/>
          <p:nvPr/>
        </p:nvGrpSpPr>
        <p:grpSpPr>
          <a:xfrm rot="10800000" flipH="1">
            <a:off x="8811923" y="675103"/>
            <a:ext cx="399902" cy="651901"/>
            <a:chOff x="8772496" y="3715501"/>
            <a:chExt cx="399902" cy="651901"/>
          </a:xfrm>
        </p:grpSpPr>
        <p:sp>
          <p:nvSpPr>
            <p:cNvPr id="1418" name="Google Shape;1418;p21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1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0" name="Google Shape;1420;p21"/>
          <p:cNvGrpSpPr/>
          <p:nvPr/>
        </p:nvGrpSpPr>
        <p:grpSpPr>
          <a:xfrm>
            <a:off x="2124375" y="4537679"/>
            <a:ext cx="878357" cy="184270"/>
            <a:chOff x="919039" y="1581426"/>
            <a:chExt cx="600134" cy="125902"/>
          </a:xfrm>
        </p:grpSpPr>
        <p:sp>
          <p:nvSpPr>
            <p:cNvPr id="1421" name="Google Shape;1421;p21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1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1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1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5" name="Google Shape;1425;p21"/>
          <p:cNvGrpSpPr/>
          <p:nvPr/>
        </p:nvGrpSpPr>
        <p:grpSpPr>
          <a:xfrm>
            <a:off x="6044250" y="4813527"/>
            <a:ext cx="184279" cy="603321"/>
            <a:chOff x="3638102" y="4583399"/>
            <a:chExt cx="182798" cy="598473"/>
          </a:xfrm>
        </p:grpSpPr>
        <p:sp>
          <p:nvSpPr>
            <p:cNvPr id="1426" name="Google Shape;1426;p21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1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8" name="Google Shape;1428;p21"/>
          <p:cNvGrpSpPr/>
          <p:nvPr/>
        </p:nvGrpSpPr>
        <p:grpSpPr>
          <a:xfrm rot="5400000">
            <a:off x="67035" y="1099914"/>
            <a:ext cx="184279" cy="603321"/>
            <a:chOff x="3638102" y="4583399"/>
            <a:chExt cx="182798" cy="598473"/>
          </a:xfrm>
        </p:grpSpPr>
        <p:sp>
          <p:nvSpPr>
            <p:cNvPr id="1429" name="Google Shape;1429;p21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1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BLANK_14"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2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33" name="Google Shape;1433;p22"/>
          <p:cNvSpPr txBox="1">
            <a:spLocks noGrp="1"/>
          </p:cNvSpPr>
          <p:nvPr>
            <p:ph type="body" idx="1"/>
          </p:nvPr>
        </p:nvSpPr>
        <p:spPr>
          <a:xfrm>
            <a:off x="720000" y="1364320"/>
            <a:ext cx="7704000" cy="10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434" name="Google Shape;1434;p22"/>
          <p:cNvGrpSpPr/>
          <p:nvPr/>
        </p:nvGrpSpPr>
        <p:grpSpPr>
          <a:xfrm rot="10800000" flipH="1">
            <a:off x="-723438" y="4021355"/>
            <a:ext cx="1591472" cy="841159"/>
            <a:chOff x="661553" y="1919040"/>
            <a:chExt cx="1591472" cy="841159"/>
          </a:xfrm>
        </p:grpSpPr>
        <p:sp>
          <p:nvSpPr>
            <p:cNvPr id="1435" name="Google Shape;1435;p22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2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2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2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2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2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2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2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2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4" name="Google Shape;1444;p22"/>
          <p:cNvGrpSpPr/>
          <p:nvPr/>
        </p:nvGrpSpPr>
        <p:grpSpPr>
          <a:xfrm rot="-5400000" flipH="1">
            <a:off x="7970880" y="384772"/>
            <a:ext cx="1468333" cy="494947"/>
            <a:chOff x="-21957" y="3648039"/>
            <a:chExt cx="1468333" cy="494947"/>
          </a:xfrm>
        </p:grpSpPr>
        <p:sp>
          <p:nvSpPr>
            <p:cNvPr id="1445" name="Google Shape;1445;p22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2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2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8" name="Google Shape;1448;p22"/>
          <p:cNvGrpSpPr/>
          <p:nvPr/>
        </p:nvGrpSpPr>
        <p:grpSpPr>
          <a:xfrm>
            <a:off x="7780589" y="4378505"/>
            <a:ext cx="1239039" cy="568423"/>
            <a:chOff x="208301" y="226025"/>
            <a:chExt cx="1239039" cy="568423"/>
          </a:xfrm>
        </p:grpSpPr>
        <p:sp>
          <p:nvSpPr>
            <p:cNvPr id="1449" name="Google Shape;1449;p22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2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2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2" name="Google Shape;1452;p22"/>
          <p:cNvGrpSpPr/>
          <p:nvPr/>
        </p:nvGrpSpPr>
        <p:grpSpPr>
          <a:xfrm>
            <a:off x="3611291" y="4617731"/>
            <a:ext cx="182798" cy="598473"/>
            <a:chOff x="3638102" y="4583399"/>
            <a:chExt cx="182798" cy="598473"/>
          </a:xfrm>
        </p:grpSpPr>
        <p:sp>
          <p:nvSpPr>
            <p:cNvPr id="1453" name="Google Shape;1453;p22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2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5" name="Google Shape;1455;p22"/>
          <p:cNvGrpSpPr/>
          <p:nvPr/>
        </p:nvGrpSpPr>
        <p:grpSpPr>
          <a:xfrm>
            <a:off x="-226541" y="2499055"/>
            <a:ext cx="889837" cy="986391"/>
            <a:chOff x="-138609" y="2210165"/>
            <a:chExt cx="889837" cy="986391"/>
          </a:xfrm>
        </p:grpSpPr>
        <p:grpSp>
          <p:nvGrpSpPr>
            <p:cNvPr id="1456" name="Google Shape;1456;p22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1457" name="Google Shape;1457;p22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2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avLst/>
                <a:gdLst/>
                <a:ahLst/>
                <a:cxnLst/>
                <a:rect l="l" t="t" r="r" b="b"/>
                <a:pathLst>
                  <a:path w="17837" h="9284" extrusionOk="0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2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14690" extrusionOk="0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22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058" extrusionOk="0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61" name="Google Shape;1461;p22"/>
            <p:cNvSpPr/>
            <p:nvPr/>
          </p:nvSpPr>
          <p:spPr>
            <a:xfrm flipH="1">
              <a:off x="652475" y="2210165"/>
              <a:ext cx="98752" cy="98010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22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avLst/>
              <a:gdLst/>
              <a:ahLst/>
              <a:cxnLst/>
              <a:rect l="l" t="t" r="r" b="b"/>
              <a:pathLst>
                <a:path w="24528" h="14690" extrusionOk="0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3" name="Google Shape;1463;p22"/>
          <p:cNvGrpSpPr/>
          <p:nvPr/>
        </p:nvGrpSpPr>
        <p:grpSpPr>
          <a:xfrm flipH="1">
            <a:off x="-33131" y="348456"/>
            <a:ext cx="399902" cy="651901"/>
            <a:chOff x="8772496" y="3715501"/>
            <a:chExt cx="399902" cy="651901"/>
          </a:xfrm>
        </p:grpSpPr>
        <p:sp>
          <p:nvSpPr>
            <p:cNvPr id="1464" name="Google Shape;1464;p22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22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6" name="Google Shape;1466;p22"/>
          <p:cNvGrpSpPr/>
          <p:nvPr/>
        </p:nvGrpSpPr>
        <p:grpSpPr>
          <a:xfrm>
            <a:off x="7473264" y="-178428"/>
            <a:ext cx="1239039" cy="568423"/>
            <a:chOff x="208301" y="226025"/>
            <a:chExt cx="1239039" cy="568423"/>
          </a:xfrm>
        </p:grpSpPr>
        <p:sp>
          <p:nvSpPr>
            <p:cNvPr id="1467" name="Google Shape;1467;p22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22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22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0" name="Google Shape;1470;p22"/>
          <p:cNvGrpSpPr/>
          <p:nvPr/>
        </p:nvGrpSpPr>
        <p:grpSpPr>
          <a:xfrm rot="10800000">
            <a:off x="8606260" y="2729164"/>
            <a:ext cx="831921" cy="487879"/>
            <a:chOff x="-294886" y="1687485"/>
            <a:chExt cx="831921" cy="487879"/>
          </a:xfrm>
        </p:grpSpPr>
        <p:grpSp>
          <p:nvGrpSpPr>
            <p:cNvPr id="1471" name="Google Shape;1471;p22"/>
            <p:cNvGrpSpPr/>
            <p:nvPr/>
          </p:nvGrpSpPr>
          <p:grpSpPr>
            <a:xfrm rot="5400000">
              <a:off x="-85365" y="1781564"/>
              <a:ext cx="184279" cy="603321"/>
              <a:chOff x="3638102" y="4583399"/>
              <a:chExt cx="182798" cy="598473"/>
            </a:xfrm>
          </p:grpSpPr>
          <p:sp>
            <p:nvSpPr>
              <p:cNvPr id="1472" name="Google Shape;1472;p22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22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4" name="Google Shape;1474;p22"/>
            <p:cNvGrpSpPr/>
            <p:nvPr/>
          </p:nvGrpSpPr>
          <p:grpSpPr>
            <a:xfrm rot="5400000">
              <a:off x="143235" y="1477964"/>
              <a:ext cx="184279" cy="603321"/>
              <a:chOff x="3638102" y="4583399"/>
              <a:chExt cx="182798" cy="598473"/>
            </a:xfrm>
          </p:grpSpPr>
          <p:sp>
            <p:nvSpPr>
              <p:cNvPr id="1475" name="Google Shape;1475;p22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22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77" name="Google Shape;1477;p22"/>
          <p:cNvGrpSpPr/>
          <p:nvPr/>
        </p:nvGrpSpPr>
        <p:grpSpPr>
          <a:xfrm>
            <a:off x="2408660" y="4736636"/>
            <a:ext cx="507036" cy="690583"/>
            <a:chOff x="2409497" y="4753383"/>
            <a:chExt cx="507036" cy="690583"/>
          </a:xfrm>
        </p:grpSpPr>
        <p:grpSp>
          <p:nvGrpSpPr>
            <p:cNvPr id="1478" name="Google Shape;1478;p22"/>
            <p:cNvGrpSpPr/>
            <p:nvPr/>
          </p:nvGrpSpPr>
          <p:grpSpPr>
            <a:xfrm>
              <a:off x="2733735" y="4845493"/>
              <a:ext cx="182798" cy="598473"/>
              <a:chOff x="3638102" y="4583399"/>
              <a:chExt cx="182798" cy="598473"/>
            </a:xfrm>
          </p:grpSpPr>
          <p:sp>
            <p:nvSpPr>
              <p:cNvPr id="1479" name="Google Shape;1479;p22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22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1" name="Google Shape;1481;p22"/>
            <p:cNvGrpSpPr/>
            <p:nvPr/>
          </p:nvGrpSpPr>
          <p:grpSpPr>
            <a:xfrm>
              <a:off x="2409497" y="4753383"/>
              <a:ext cx="182798" cy="598473"/>
              <a:chOff x="3638102" y="4583399"/>
              <a:chExt cx="182798" cy="598473"/>
            </a:xfrm>
          </p:grpSpPr>
          <p:sp>
            <p:nvSpPr>
              <p:cNvPr id="1482" name="Google Shape;1482;p22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22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84" name="Google Shape;1484;p22"/>
          <p:cNvGrpSpPr/>
          <p:nvPr/>
        </p:nvGrpSpPr>
        <p:grpSpPr>
          <a:xfrm rot="-5400000">
            <a:off x="9033918" y="3329861"/>
            <a:ext cx="182798" cy="598473"/>
            <a:chOff x="3638102" y="4583399"/>
            <a:chExt cx="182798" cy="598473"/>
          </a:xfrm>
        </p:grpSpPr>
        <p:sp>
          <p:nvSpPr>
            <p:cNvPr id="1485" name="Google Shape;1485;p22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2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7" name="Google Shape;1487;p22"/>
          <p:cNvGrpSpPr/>
          <p:nvPr/>
        </p:nvGrpSpPr>
        <p:grpSpPr>
          <a:xfrm>
            <a:off x="5335840" y="4601681"/>
            <a:ext cx="1180669" cy="249201"/>
            <a:chOff x="3186414" y="611522"/>
            <a:chExt cx="803285" cy="169548"/>
          </a:xfrm>
        </p:grpSpPr>
        <p:sp>
          <p:nvSpPr>
            <p:cNvPr id="1488" name="Google Shape;1488;p22"/>
            <p:cNvSpPr/>
            <p:nvPr/>
          </p:nvSpPr>
          <p:spPr>
            <a:xfrm>
              <a:off x="3186414" y="611522"/>
              <a:ext cx="803285" cy="169548"/>
            </a:xfrm>
            <a:custGeom>
              <a:avLst/>
              <a:gdLst/>
              <a:ahLst/>
              <a:cxnLst/>
              <a:rect l="l" t="t" r="r" b="b"/>
              <a:pathLst>
                <a:path w="24883" h="5252" extrusionOk="0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2"/>
            <p:cNvSpPr/>
            <p:nvPr/>
          </p:nvSpPr>
          <p:spPr>
            <a:xfrm>
              <a:off x="3537618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2"/>
            <p:cNvSpPr/>
            <p:nvPr/>
          </p:nvSpPr>
          <p:spPr>
            <a:xfrm>
              <a:off x="3456072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2"/>
            <p:cNvSpPr/>
            <p:nvPr/>
          </p:nvSpPr>
          <p:spPr>
            <a:xfrm>
              <a:off x="3374526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2"/>
            <p:cNvSpPr/>
            <p:nvPr/>
          </p:nvSpPr>
          <p:spPr>
            <a:xfrm>
              <a:off x="3511146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2"/>
            <p:cNvSpPr/>
            <p:nvPr/>
          </p:nvSpPr>
          <p:spPr>
            <a:xfrm>
              <a:off x="3429600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2"/>
            <p:cNvSpPr/>
            <p:nvPr/>
          </p:nvSpPr>
          <p:spPr>
            <a:xfrm>
              <a:off x="3589819" y="693069"/>
              <a:ext cx="27214" cy="8619"/>
            </a:xfrm>
            <a:custGeom>
              <a:avLst/>
              <a:gdLst/>
              <a:ahLst/>
              <a:cxnLst/>
              <a:rect l="l" t="t" r="r" b="b"/>
              <a:pathLst>
                <a:path w="843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5" name="Google Shape;1495;p22"/>
          <p:cNvGrpSpPr/>
          <p:nvPr/>
        </p:nvGrpSpPr>
        <p:grpSpPr>
          <a:xfrm rot="10800000">
            <a:off x="313694" y="-687376"/>
            <a:ext cx="1178127" cy="1094369"/>
            <a:chOff x="7825118" y="4065849"/>
            <a:chExt cx="1178127" cy="1094369"/>
          </a:xfrm>
        </p:grpSpPr>
        <p:sp>
          <p:nvSpPr>
            <p:cNvPr id="1496" name="Google Shape;1496;p22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22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BLANK_12"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2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500" name="Google Shape;1500;p23"/>
          <p:cNvGrpSpPr/>
          <p:nvPr/>
        </p:nvGrpSpPr>
        <p:grpSpPr>
          <a:xfrm>
            <a:off x="7702701" y="-237881"/>
            <a:ext cx="1239039" cy="568423"/>
            <a:chOff x="208301" y="226025"/>
            <a:chExt cx="1239039" cy="568423"/>
          </a:xfrm>
        </p:grpSpPr>
        <p:sp>
          <p:nvSpPr>
            <p:cNvPr id="1501" name="Google Shape;1501;p23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23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3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4" name="Google Shape;1504;p23"/>
          <p:cNvGrpSpPr/>
          <p:nvPr/>
        </p:nvGrpSpPr>
        <p:grpSpPr>
          <a:xfrm rot="-5400000" flipH="1">
            <a:off x="-436230" y="325320"/>
            <a:ext cx="1468333" cy="494947"/>
            <a:chOff x="-21957" y="3648039"/>
            <a:chExt cx="1468333" cy="494947"/>
          </a:xfrm>
        </p:grpSpPr>
        <p:sp>
          <p:nvSpPr>
            <p:cNvPr id="1505" name="Google Shape;1505;p23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23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3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8" name="Google Shape;1508;p23"/>
          <p:cNvGrpSpPr/>
          <p:nvPr/>
        </p:nvGrpSpPr>
        <p:grpSpPr>
          <a:xfrm rot="10800000">
            <a:off x="314532" y="-746828"/>
            <a:ext cx="1178127" cy="1094369"/>
            <a:chOff x="7825118" y="4065849"/>
            <a:chExt cx="1178127" cy="1094369"/>
          </a:xfrm>
        </p:grpSpPr>
        <p:sp>
          <p:nvSpPr>
            <p:cNvPr id="1509" name="Google Shape;1509;p23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23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1" name="Google Shape;1511;p23"/>
          <p:cNvGrpSpPr/>
          <p:nvPr/>
        </p:nvGrpSpPr>
        <p:grpSpPr>
          <a:xfrm>
            <a:off x="8786810" y="289003"/>
            <a:ext cx="399902" cy="651901"/>
            <a:chOff x="8772496" y="3715501"/>
            <a:chExt cx="399902" cy="651901"/>
          </a:xfrm>
        </p:grpSpPr>
        <p:sp>
          <p:nvSpPr>
            <p:cNvPr id="1512" name="Google Shape;1512;p23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23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4" name="Google Shape;1514;p23"/>
          <p:cNvGrpSpPr/>
          <p:nvPr/>
        </p:nvGrpSpPr>
        <p:grpSpPr>
          <a:xfrm rot="10800000">
            <a:off x="8607097" y="1907711"/>
            <a:ext cx="831921" cy="487879"/>
            <a:chOff x="-294886" y="1687485"/>
            <a:chExt cx="831921" cy="487879"/>
          </a:xfrm>
        </p:grpSpPr>
        <p:grpSp>
          <p:nvGrpSpPr>
            <p:cNvPr id="1515" name="Google Shape;1515;p23"/>
            <p:cNvGrpSpPr/>
            <p:nvPr/>
          </p:nvGrpSpPr>
          <p:grpSpPr>
            <a:xfrm rot="5400000">
              <a:off x="-85365" y="1781564"/>
              <a:ext cx="184279" cy="603321"/>
              <a:chOff x="3638102" y="4583399"/>
              <a:chExt cx="182798" cy="598473"/>
            </a:xfrm>
          </p:grpSpPr>
          <p:sp>
            <p:nvSpPr>
              <p:cNvPr id="1516" name="Google Shape;1516;p2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2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23"/>
            <p:cNvGrpSpPr/>
            <p:nvPr/>
          </p:nvGrpSpPr>
          <p:grpSpPr>
            <a:xfrm rot="5400000">
              <a:off x="143235" y="1477964"/>
              <a:ext cx="184279" cy="603321"/>
              <a:chOff x="3638102" y="4583399"/>
              <a:chExt cx="182798" cy="598473"/>
            </a:xfrm>
          </p:grpSpPr>
          <p:sp>
            <p:nvSpPr>
              <p:cNvPr id="1519" name="Google Shape;1519;p2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2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21" name="Google Shape;1521;p23"/>
          <p:cNvGrpSpPr/>
          <p:nvPr/>
        </p:nvGrpSpPr>
        <p:grpSpPr>
          <a:xfrm>
            <a:off x="-200583" y="2287202"/>
            <a:ext cx="889837" cy="986391"/>
            <a:chOff x="-138609" y="2210165"/>
            <a:chExt cx="889837" cy="986391"/>
          </a:xfrm>
        </p:grpSpPr>
        <p:sp>
          <p:nvSpPr>
            <p:cNvPr id="1522" name="Google Shape;1522;p23"/>
            <p:cNvSpPr/>
            <p:nvPr/>
          </p:nvSpPr>
          <p:spPr>
            <a:xfrm flipH="1">
              <a:off x="652475" y="2210165"/>
              <a:ext cx="98752" cy="98010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3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avLst/>
              <a:gdLst/>
              <a:ahLst/>
              <a:cxnLst/>
              <a:rect l="l" t="t" r="r" b="b"/>
              <a:pathLst>
                <a:path w="24528" h="14690" extrusionOk="0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24" name="Google Shape;1524;p23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1525" name="Google Shape;1525;p23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23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14690" extrusionOk="0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23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058" extrusionOk="0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23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avLst/>
                <a:gdLst/>
                <a:ahLst/>
                <a:cxnLst/>
                <a:rect l="l" t="t" r="r" b="b"/>
                <a:pathLst>
                  <a:path w="17837" h="9284" extrusionOk="0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29" name="Google Shape;1529;p23"/>
          <p:cNvGrpSpPr/>
          <p:nvPr/>
        </p:nvGrpSpPr>
        <p:grpSpPr>
          <a:xfrm>
            <a:off x="8570149" y="3265874"/>
            <a:ext cx="399883" cy="381256"/>
            <a:chOff x="7268887" y="1278648"/>
            <a:chExt cx="399883" cy="381256"/>
          </a:xfrm>
        </p:grpSpPr>
        <p:sp>
          <p:nvSpPr>
            <p:cNvPr id="1530" name="Google Shape;1530;p23"/>
            <p:cNvSpPr/>
            <p:nvPr/>
          </p:nvSpPr>
          <p:spPr>
            <a:xfrm>
              <a:off x="7268887" y="1278648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3"/>
            <p:cNvSpPr/>
            <p:nvPr/>
          </p:nvSpPr>
          <p:spPr>
            <a:xfrm>
              <a:off x="7378325" y="1388086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2" name="Google Shape;1532;p23"/>
          <p:cNvGrpSpPr/>
          <p:nvPr/>
        </p:nvGrpSpPr>
        <p:grpSpPr>
          <a:xfrm rot="10800000" flipH="1">
            <a:off x="-663985" y="4096717"/>
            <a:ext cx="1591472" cy="841159"/>
            <a:chOff x="661553" y="1919040"/>
            <a:chExt cx="1591472" cy="841159"/>
          </a:xfrm>
        </p:grpSpPr>
        <p:sp>
          <p:nvSpPr>
            <p:cNvPr id="1533" name="Google Shape;1533;p23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3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3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3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23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23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23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3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3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2" name="Google Shape;1542;p23"/>
          <p:cNvGrpSpPr/>
          <p:nvPr/>
        </p:nvGrpSpPr>
        <p:grpSpPr>
          <a:xfrm>
            <a:off x="7781426" y="4319052"/>
            <a:ext cx="1239039" cy="568423"/>
            <a:chOff x="208301" y="226025"/>
            <a:chExt cx="1239039" cy="568423"/>
          </a:xfrm>
        </p:grpSpPr>
        <p:sp>
          <p:nvSpPr>
            <p:cNvPr id="1543" name="Google Shape;1543;p23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23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23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6" name="Google Shape;1546;p23"/>
          <p:cNvGrpSpPr/>
          <p:nvPr/>
        </p:nvGrpSpPr>
        <p:grpSpPr>
          <a:xfrm>
            <a:off x="6040478" y="4608520"/>
            <a:ext cx="182798" cy="598473"/>
            <a:chOff x="3638102" y="4583399"/>
            <a:chExt cx="182798" cy="598473"/>
          </a:xfrm>
        </p:grpSpPr>
        <p:sp>
          <p:nvSpPr>
            <p:cNvPr id="1547" name="Google Shape;1547;p23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3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9" name="Google Shape;1549;p23"/>
          <p:cNvGrpSpPr/>
          <p:nvPr/>
        </p:nvGrpSpPr>
        <p:grpSpPr>
          <a:xfrm>
            <a:off x="4132928" y="4736693"/>
            <a:ext cx="878357" cy="184270"/>
            <a:chOff x="919039" y="1581426"/>
            <a:chExt cx="600134" cy="125902"/>
          </a:xfrm>
        </p:grpSpPr>
        <p:sp>
          <p:nvSpPr>
            <p:cNvPr id="1550" name="Google Shape;1550;p23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23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23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3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4" name="Google Shape;1554;p23"/>
          <p:cNvGrpSpPr/>
          <p:nvPr/>
        </p:nvGrpSpPr>
        <p:grpSpPr>
          <a:xfrm>
            <a:off x="2409497" y="4753383"/>
            <a:ext cx="507036" cy="690583"/>
            <a:chOff x="2409497" y="4753383"/>
            <a:chExt cx="507036" cy="690583"/>
          </a:xfrm>
        </p:grpSpPr>
        <p:grpSp>
          <p:nvGrpSpPr>
            <p:cNvPr id="1555" name="Google Shape;1555;p23"/>
            <p:cNvGrpSpPr/>
            <p:nvPr/>
          </p:nvGrpSpPr>
          <p:grpSpPr>
            <a:xfrm>
              <a:off x="2409497" y="4753383"/>
              <a:ext cx="182798" cy="598473"/>
              <a:chOff x="3638102" y="4583399"/>
              <a:chExt cx="182798" cy="598473"/>
            </a:xfrm>
          </p:grpSpPr>
          <p:sp>
            <p:nvSpPr>
              <p:cNvPr id="1556" name="Google Shape;1556;p2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2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8" name="Google Shape;1558;p23"/>
            <p:cNvGrpSpPr/>
            <p:nvPr/>
          </p:nvGrpSpPr>
          <p:grpSpPr>
            <a:xfrm>
              <a:off x="2733735" y="4845493"/>
              <a:ext cx="182798" cy="598473"/>
              <a:chOff x="3638102" y="4583399"/>
              <a:chExt cx="182798" cy="598473"/>
            </a:xfrm>
          </p:grpSpPr>
          <p:sp>
            <p:nvSpPr>
              <p:cNvPr id="1559" name="Google Shape;1559;p2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2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BLANK_13"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p2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563" name="Google Shape;1563;p24"/>
          <p:cNvGrpSpPr/>
          <p:nvPr/>
        </p:nvGrpSpPr>
        <p:grpSpPr>
          <a:xfrm>
            <a:off x="208310" y="1707222"/>
            <a:ext cx="444699" cy="714806"/>
            <a:chOff x="8348444" y="2302425"/>
            <a:chExt cx="444699" cy="714806"/>
          </a:xfrm>
        </p:grpSpPr>
        <p:sp>
          <p:nvSpPr>
            <p:cNvPr id="1564" name="Google Shape;1564;p24"/>
            <p:cNvSpPr/>
            <p:nvPr/>
          </p:nvSpPr>
          <p:spPr>
            <a:xfrm>
              <a:off x="8348444" y="2302425"/>
              <a:ext cx="368261" cy="714806"/>
            </a:xfrm>
            <a:custGeom>
              <a:avLst/>
              <a:gdLst/>
              <a:ahLst/>
              <a:cxnLst/>
              <a:rect l="l" t="t" r="r" b="b"/>
              <a:pathLst>
                <a:path w="9395" h="18236" extrusionOk="0">
                  <a:moveTo>
                    <a:pt x="4476" y="1"/>
                  </a:moveTo>
                  <a:lnTo>
                    <a:pt x="0" y="4587"/>
                  </a:lnTo>
                  <a:lnTo>
                    <a:pt x="0" y="18235"/>
                  </a:lnTo>
                  <a:lnTo>
                    <a:pt x="9395" y="18235"/>
                  </a:lnTo>
                  <a:lnTo>
                    <a:pt x="93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24"/>
            <p:cNvSpPr/>
            <p:nvPr/>
          </p:nvSpPr>
          <p:spPr>
            <a:xfrm>
              <a:off x="8652425" y="2518678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6"/>
                  </a:lnTo>
                  <a:lnTo>
                    <a:pt x="3589" y="976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24"/>
            <p:cNvSpPr/>
            <p:nvPr/>
          </p:nvSpPr>
          <p:spPr>
            <a:xfrm>
              <a:off x="8652425" y="2645482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5"/>
                  </a:lnTo>
                  <a:lnTo>
                    <a:pt x="3589" y="975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4"/>
            <p:cNvSpPr/>
            <p:nvPr/>
          </p:nvSpPr>
          <p:spPr>
            <a:xfrm>
              <a:off x="8652425" y="2772286"/>
              <a:ext cx="140719" cy="37394"/>
            </a:xfrm>
            <a:custGeom>
              <a:avLst/>
              <a:gdLst/>
              <a:ahLst/>
              <a:cxnLst/>
              <a:rect l="l" t="t" r="r" b="b"/>
              <a:pathLst>
                <a:path w="3590" h="954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4"/>
            <p:cNvSpPr/>
            <p:nvPr/>
          </p:nvSpPr>
          <p:spPr>
            <a:xfrm>
              <a:off x="8652425" y="2899090"/>
              <a:ext cx="140719" cy="37355"/>
            </a:xfrm>
            <a:custGeom>
              <a:avLst/>
              <a:gdLst/>
              <a:ahLst/>
              <a:cxnLst/>
              <a:rect l="l" t="t" r="r" b="b"/>
              <a:pathLst>
                <a:path w="3590" h="953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9" name="Google Shape;1569;p24"/>
          <p:cNvGrpSpPr/>
          <p:nvPr/>
        </p:nvGrpSpPr>
        <p:grpSpPr>
          <a:xfrm rot="-5400000" flipH="1">
            <a:off x="-262506" y="-37943"/>
            <a:ext cx="819137" cy="1183093"/>
            <a:chOff x="4312241" y="155173"/>
            <a:chExt cx="711736" cy="1027883"/>
          </a:xfrm>
        </p:grpSpPr>
        <p:sp>
          <p:nvSpPr>
            <p:cNvPr id="1570" name="Google Shape;1570;p24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4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4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4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4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24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24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4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24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9" name="Google Shape;1579;p24"/>
          <p:cNvGrpSpPr/>
          <p:nvPr/>
        </p:nvGrpSpPr>
        <p:grpSpPr>
          <a:xfrm>
            <a:off x="6923307" y="4708603"/>
            <a:ext cx="399902" cy="651901"/>
            <a:chOff x="8772496" y="3715501"/>
            <a:chExt cx="399902" cy="651901"/>
          </a:xfrm>
        </p:grpSpPr>
        <p:sp>
          <p:nvSpPr>
            <p:cNvPr id="1580" name="Google Shape;1580;p24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24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2" name="Google Shape;1582;p24"/>
          <p:cNvGrpSpPr/>
          <p:nvPr/>
        </p:nvGrpSpPr>
        <p:grpSpPr>
          <a:xfrm rot="10800000" flipH="1">
            <a:off x="7953734" y="-746828"/>
            <a:ext cx="1178127" cy="1094369"/>
            <a:chOff x="7825118" y="4065849"/>
            <a:chExt cx="1178127" cy="1094369"/>
          </a:xfrm>
        </p:grpSpPr>
        <p:sp>
          <p:nvSpPr>
            <p:cNvPr id="1583" name="Google Shape;1583;p24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24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5" name="Google Shape;1585;p24"/>
          <p:cNvGrpSpPr/>
          <p:nvPr/>
        </p:nvGrpSpPr>
        <p:grpSpPr>
          <a:xfrm rot="10800000" flipH="1">
            <a:off x="-816385" y="3089665"/>
            <a:ext cx="1591472" cy="841159"/>
            <a:chOff x="661553" y="1919040"/>
            <a:chExt cx="1591472" cy="841159"/>
          </a:xfrm>
        </p:grpSpPr>
        <p:sp>
          <p:nvSpPr>
            <p:cNvPr id="1586" name="Google Shape;1586;p24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24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24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24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24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24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24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24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24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24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6" name="Google Shape;1596;p24"/>
          <p:cNvGrpSpPr/>
          <p:nvPr/>
        </p:nvGrpSpPr>
        <p:grpSpPr>
          <a:xfrm rot="10800000">
            <a:off x="3213165" y="4591931"/>
            <a:ext cx="819137" cy="1183093"/>
            <a:chOff x="4312241" y="155173"/>
            <a:chExt cx="711736" cy="1027883"/>
          </a:xfrm>
        </p:grpSpPr>
        <p:sp>
          <p:nvSpPr>
            <p:cNvPr id="1597" name="Google Shape;1597;p24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24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24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24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24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24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24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24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24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6" name="Google Shape;1606;p24"/>
          <p:cNvGrpSpPr/>
          <p:nvPr/>
        </p:nvGrpSpPr>
        <p:grpSpPr>
          <a:xfrm>
            <a:off x="8581738" y="402022"/>
            <a:ext cx="1178127" cy="1094369"/>
            <a:chOff x="7825118" y="4065849"/>
            <a:chExt cx="1178127" cy="1094369"/>
          </a:xfrm>
        </p:grpSpPr>
        <p:sp>
          <p:nvSpPr>
            <p:cNvPr id="1607" name="Google Shape;1607;p24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24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9" name="Google Shape;1609;p24"/>
          <p:cNvGrpSpPr/>
          <p:nvPr/>
        </p:nvGrpSpPr>
        <p:grpSpPr>
          <a:xfrm flipH="1">
            <a:off x="-91404" y="4572022"/>
            <a:ext cx="1178127" cy="1094369"/>
            <a:chOff x="7825118" y="4065849"/>
            <a:chExt cx="1178127" cy="1094369"/>
          </a:xfrm>
        </p:grpSpPr>
        <p:sp>
          <p:nvSpPr>
            <p:cNvPr id="1610" name="Google Shape;1610;p24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24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2" name="Google Shape;1612;p24"/>
          <p:cNvGrpSpPr/>
          <p:nvPr/>
        </p:nvGrpSpPr>
        <p:grpSpPr>
          <a:xfrm>
            <a:off x="7789375" y="4193983"/>
            <a:ext cx="1178136" cy="679753"/>
            <a:chOff x="2176527" y="4297299"/>
            <a:chExt cx="1178136" cy="679753"/>
          </a:xfrm>
        </p:grpSpPr>
        <p:sp>
          <p:nvSpPr>
            <p:cNvPr id="1613" name="Google Shape;1613;p24"/>
            <p:cNvSpPr/>
            <p:nvPr/>
          </p:nvSpPr>
          <p:spPr>
            <a:xfrm>
              <a:off x="2892971" y="4297299"/>
              <a:ext cx="461692" cy="407329"/>
            </a:xfrm>
            <a:custGeom>
              <a:avLst/>
              <a:gdLst/>
              <a:ahLst/>
              <a:cxnLst/>
              <a:rect l="l" t="t" r="r" b="b"/>
              <a:pathLst>
                <a:path w="12807" h="11299" extrusionOk="0">
                  <a:moveTo>
                    <a:pt x="6403" y="353"/>
                  </a:moveTo>
                  <a:cubicBezTo>
                    <a:pt x="7511" y="353"/>
                    <a:pt x="8641" y="707"/>
                    <a:pt x="9594" y="1416"/>
                  </a:cubicBezTo>
                  <a:cubicBezTo>
                    <a:pt x="11920" y="3167"/>
                    <a:pt x="12408" y="6512"/>
                    <a:pt x="10635" y="8839"/>
                  </a:cubicBezTo>
                  <a:cubicBezTo>
                    <a:pt x="9601" y="10226"/>
                    <a:pt x="8011" y="10956"/>
                    <a:pt x="6403" y="10956"/>
                  </a:cubicBezTo>
                  <a:cubicBezTo>
                    <a:pt x="5288" y="10956"/>
                    <a:pt x="4165" y="10606"/>
                    <a:pt x="3213" y="9880"/>
                  </a:cubicBezTo>
                  <a:cubicBezTo>
                    <a:pt x="864" y="8130"/>
                    <a:pt x="399" y="4806"/>
                    <a:pt x="2172" y="2458"/>
                  </a:cubicBezTo>
                  <a:cubicBezTo>
                    <a:pt x="3213" y="1084"/>
                    <a:pt x="4808" y="353"/>
                    <a:pt x="6403" y="353"/>
                  </a:cubicBezTo>
                  <a:close/>
                  <a:moveTo>
                    <a:pt x="6415" y="1"/>
                  </a:moveTo>
                  <a:cubicBezTo>
                    <a:pt x="4696" y="1"/>
                    <a:pt x="2998" y="776"/>
                    <a:pt x="1884" y="2258"/>
                  </a:cubicBezTo>
                  <a:cubicBezTo>
                    <a:pt x="0" y="4740"/>
                    <a:pt x="510" y="8285"/>
                    <a:pt x="2991" y="10168"/>
                  </a:cubicBezTo>
                  <a:cubicBezTo>
                    <a:pt x="4011" y="10944"/>
                    <a:pt x="5207" y="11298"/>
                    <a:pt x="6403" y="11298"/>
                  </a:cubicBezTo>
                  <a:cubicBezTo>
                    <a:pt x="8109" y="11298"/>
                    <a:pt x="9816" y="10523"/>
                    <a:pt x="10923" y="9060"/>
                  </a:cubicBezTo>
                  <a:cubicBezTo>
                    <a:pt x="12807" y="6557"/>
                    <a:pt x="12297" y="3012"/>
                    <a:pt x="9816" y="1128"/>
                  </a:cubicBezTo>
                  <a:cubicBezTo>
                    <a:pt x="8794" y="369"/>
                    <a:pt x="7599" y="1"/>
                    <a:pt x="641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24"/>
            <p:cNvSpPr/>
            <p:nvPr/>
          </p:nvSpPr>
          <p:spPr>
            <a:xfrm>
              <a:off x="2957644" y="4356096"/>
              <a:ext cx="330723" cy="292402"/>
            </a:xfrm>
            <a:custGeom>
              <a:avLst/>
              <a:gdLst/>
              <a:ahLst/>
              <a:cxnLst/>
              <a:rect l="l" t="t" r="r" b="b"/>
              <a:pathLst>
                <a:path w="9174" h="8111" extrusionOk="0">
                  <a:moveTo>
                    <a:pt x="4593" y="0"/>
                  </a:moveTo>
                  <a:cubicBezTo>
                    <a:pt x="3365" y="0"/>
                    <a:pt x="2153" y="553"/>
                    <a:pt x="1352" y="1602"/>
                  </a:cubicBezTo>
                  <a:cubicBezTo>
                    <a:pt x="1" y="3397"/>
                    <a:pt x="355" y="5945"/>
                    <a:pt x="2150" y="7296"/>
                  </a:cubicBezTo>
                  <a:cubicBezTo>
                    <a:pt x="2880" y="7846"/>
                    <a:pt x="3732" y="8110"/>
                    <a:pt x="4576" y="8110"/>
                  </a:cubicBezTo>
                  <a:cubicBezTo>
                    <a:pt x="5806" y="8110"/>
                    <a:pt x="7021" y="7550"/>
                    <a:pt x="7822" y="6499"/>
                  </a:cubicBezTo>
                  <a:cubicBezTo>
                    <a:pt x="9174" y="4704"/>
                    <a:pt x="8819" y="2156"/>
                    <a:pt x="7024" y="805"/>
                  </a:cubicBezTo>
                  <a:cubicBezTo>
                    <a:pt x="6293" y="262"/>
                    <a:pt x="5439" y="0"/>
                    <a:pt x="45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24"/>
            <p:cNvSpPr/>
            <p:nvPr/>
          </p:nvSpPr>
          <p:spPr>
            <a:xfrm>
              <a:off x="3054292" y="4436199"/>
              <a:ext cx="138216" cy="130032"/>
            </a:xfrm>
            <a:custGeom>
              <a:avLst/>
              <a:gdLst/>
              <a:ahLst/>
              <a:cxnLst/>
              <a:rect l="l" t="t" r="r" b="b"/>
              <a:pathLst>
                <a:path w="3834" h="3607" extrusionOk="0">
                  <a:moveTo>
                    <a:pt x="1944" y="1"/>
                  </a:moveTo>
                  <a:cubicBezTo>
                    <a:pt x="1851" y="1"/>
                    <a:pt x="1757" y="8"/>
                    <a:pt x="1663" y="23"/>
                  </a:cubicBezTo>
                  <a:cubicBezTo>
                    <a:pt x="688" y="156"/>
                    <a:pt x="1" y="1064"/>
                    <a:pt x="134" y="2061"/>
                  </a:cubicBezTo>
                  <a:cubicBezTo>
                    <a:pt x="276" y="2955"/>
                    <a:pt x="1051" y="3606"/>
                    <a:pt x="1930" y="3606"/>
                  </a:cubicBezTo>
                  <a:cubicBezTo>
                    <a:pt x="2010" y="3606"/>
                    <a:pt x="2091" y="3601"/>
                    <a:pt x="2172" y="3590"/>
                  </a:cubicBezTo>
                  <a:cubicBezTo>
                    <a:pt x="3169" y="3435"/>
                    <a:pt x="3834" y="2526"/>
                    <a:pt x="3701" y="1551"/>
                  </a:cubicBezTo>
                  <a:cubicBezTo>
                    <a:pt x="3581" y="649"/>
                    <a:pt x="2825" y="1"/>
                    <a:pt x="1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24"/>
            <p:cNvSpPr/>
            <p:nvPr/>
          </p:nvSpPr>
          <p:spPr>
            <a:xfrm>
              <a:off x="2176527" y="4847200"/>
              <a:ext cx="146976" cy="129852"/>
            </a:xfrm>
            <a:custGeom>
              <a:avLst/>
              <a:gdLst/>
              <a:ahLst/>
              <a:cxnLst/>
              <a:rect l="l" t="t" r="r" b="b"/>
              <a:pathLst>
                <a:path w="4077" h="3602" extrusionOk="0">
                  <a:moveTo>
                    <a:pt x="2037" y="1"/>
                  </a:moveTo>
                  <a:cubicBezTo>
                    <a:pt x="1490" y="1"/>
                    <a:pt x="952" y="248"/>
                    <a:pt x="598" y="719"/>
                  </a:cubicBezTo>
                  <a:cubicBezTo>
                    <a:pt x="0" y="1517"/>
                    <a:pt x="177" y="2647"/>
                    <a:pt x="953" y="3245"/>
                  </a:cubicBezTo>
                  <a:cubicBezTo>
                    <a:pt x="1275" y="3487"/>
                    <a:pt x="1652" y="3602"/>
                    <a:pt x="2026" y="3602"/>
                  </a:cubicBezTo>
                  <a:cubicBezTo>
                    <a:pt x="2577" y="3602"/>
                    <a:pt x="3122" y="3352"/>
                    <a:pt x="3479" y="2890"/>
                  </a:cubicBezTo>
                  <a:cubicBezTo>
                    <a:pt x="4077" y="2093"/>
                    <a:pt x="3922" y="963"/>
                    <a:pt x="3124" y="365"/>
                  </a:cubicBezTo>
                  <a:cubicBezTo>
                    <a:pt x="2798" y="120"/>
                    <a:pt x="2415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24"/>
            <p:cNvSpPr/>
            <p:nvPr/>
          </p:nvSpPr>
          <p:spPr>
            <a:xfrm>
              <a:off x="2249996" y="4637464"/>
              <a:ext cx="740467" cy="281190"/>
            </a:xfrm>
            <a:custGeom>
              <a:avLst/>
              <a:gdLst/>
              <a:ahLst/>
              <a:cxnLst/>
              <a:rect l="l" t="t" r="r" b="b"/>
              <a:pathLst>
                <a:path w="20540" h="7800" extrusionOk="0">
                  <a:moveTo>
                    <a:pt x="20296" y="1"/>
                  </a:moveTo>
                  <a:lnTo>
                    <a:pt x="12873" y="7445"/>
                  </a:lnTo>
                  <a:lnTo>
                    <a:pt x="0" y="7445"/>
                  </a:lnTo>
                  <a:lnTo>
                    <a:pt x="0" y="7800"/>
                  </a:lnTo>
                  <a:lnTo>
                    <a:pt x="13006" y="7800"/>
                  </a:lnTo>
                  <a:lnTo>
                    <a:pt x="20539" y="267"/>
                  </a:lnTo>
                  <a:lnTo>
                    <a:pt x="20296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8" name="Google Shape;1618;p24"/>
          <p:cNvGrpSpPr/>
          <p:nvPr/>
        </p:nvGrpSpPr>
        <p:grpSpPr>
          <a:xfrm rot="10800000">
            <a:off x="6722332" y="-304347"/>
            <a:ext cx="399902" cy="651901"/>
            <a:chOff x="8772496" y="3715501"/>
            <a:chExt cx="399902" cy="651901"/>
          </a:xfrm>
        </p:grpSpPr>
        <p:sp>
          <p:nvSpPr>
            <p:cNvPr id="1619" name="Google Shape;1619;p24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24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1" name="Google Shape;1621;p24"/>
          <p:cNvGrpSpPr/>
          <p:nvPr/>
        </p:nvGrpSpPr>
        <p:grpSpPr>
          <a:xfrm flipH="1">
            <a:off x="8542638" y="2603127"/>
            <a:ext cx="831921" cy="487879"/>
            <a:chOff x="-294886" y="1687485"/>
            <a:chExt cx="831921" cy="487879"/>
          </a:xfrm>
        </p:grpSpPr>
        <p:grpSp>
          <p:nvGrpSpPr>
            <p:cNvPr id="1622" name="Google Shape;1622;p24"/>
            <p:cNvGrpSpPr/>
            <p:nvPr/>
          </p:nvGrpSpPr>
          <p:grpSpPr>
            <a:xfrm rot="5400000">
              <a:off x="-85365" y="1781564"/>
              <a:ext cx="184279" cy="603321"/>
              <a:chOff x="3638102" y="4583399"/>
              <a:chExt cx="182798" cy="598473"/>
            </a:xfrm>
          </p:grpSpPr>
          <p:sp>
            <p:nvSpPr>
              <p:cNvPr id="1623" name="Google Shape;1623;p24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24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25" name="Google Shape;1625;p24"/>
            <p:cNvGrpSpPr/>
            <p:nvPr/>
          </p:nvGrpSpPr>
          <p:grpSpPr>
            <a:xfrm rot="5400000">
              <a:off x="143235" y="1477964"/>
              <a:ext cx="184279" cy="603321"/>
              <a:chOff x="3638102" y="4583399"/>
              <a:chExt cx="182798" cy="598473"/>
            </a:xfrm>
          </p:grpSpPr>
          <p:sp>
            <p:nvSpPr>
              <p:cNvPr id="1626" name="Google Shape;1626;p24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24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4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25"/>
          <p:cNvSpPr txBox="1">
            <a:spLocks noGrp="1"/>
          </p:cNvSpPr>
          <p:nvPr>
            <p:ph type="title"/>
          </p:nvPr>
        </p:nvSpPr>
        <p:spPr>
          <a:xfrm>
            <a:off x="2685600" y="855095"/>
            <a:ext cx="3772800" cy="825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30" name="Google Shape;1630;p25"/>
          <p:cNvSpPr txBox="1">
            <a:spLocks noGrp="1"/>
          </p:cNvSpPr>
          <p:nvPr>
            <p:ph type="subTitle" idx="1"/>
          </p:nvPr>
        </p:nvSpPr>
        <p:spPr>
          <a:xfrm>
            <a:off x="2685600" y="1725956"/>
            <a:ext cx="37728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31" name="Google Shape;1631;p25"/>
          <p:cNvSpPr txBox="1"/>
          <p:nvPr/>
        </p:nvSpPr>
        <p:spPr>
          <a:xfrm>
            <a:off x="2685600" y="3445507"/>
            <a:ext cx="3772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" sz="1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grpSp>
        <p:nvGrpSpPr>
          <p:cNvPr id="1632" name="Google Shape;1632;p25"/>
          <p:cNvGrpSpPr/>
          <p:nvPr/>
        </p:nvGrpSpPr>
        <p:grpSpPr>
          <a:xfrm>
            <a:off x="2723264" y="252406"/>
            <a:ext cx="1180669" cy="249201"/>
            <a:chOff x="3186414" y="611522"/>
            <a:chExt cx="803285" cy="169548"/>
          </a:xfrm>
        </p:grpSpPr>
        <p:sp>
          <p:nvSpPr>
            <p:cNvPr id="1633" name="Google Shape;1633;p25"/>
            <p:cNvSpPr/>
            <p:nvPr/>
          </p:nvSpPr>
          <p:spPr>
            <a:xfrm>
              <a:off x="3186414" y="611522"/>
              <a:ext cx="803285" cy="169548"/>
            </a:xfrm>
            <a:custGeom>
              <a:avLst/>
              <a:gdLst/>
              <a:ahLst/>
              <a:cxnLst/>
              <a:rect l="l" t="t" r="r" b="b"/>
              <a:pathLst>
                <a:path w="24883" h="5252" extrusionOk="0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25"/>
            <p:cNvSpPr/>
            <p:nvPr/>
          </p:nvSpPr>
          <p:spPr>
            <a:xfrm>
              <a:off x="3537618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25"/>
            <p:cNvSpPr/>
            <p:nvPr/>
          </p:nvSpPr>
          <p:spPr>
            <a:xfrm>
              <a:off x="3456072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25"/>
            <p:cNvSpPr/>
            <p:nvPr/>
          </p:nvSpPr>
          <p:spPr>
            <a:xfrm>
              <a:off x="3374526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25"/>
            <p:cNvSpPr/>
            <p:nvPr/>
          </p:nvSpPr>
          <p:spPr>
            <a:xfrm>
              <a:off x="3511146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25"/>
            <p:cNvSpPr/>
            <p:nvPr/>
          </p:nvSpPr>
          <p:spPr>
            <a:xfrm>
              <a:off x="3429600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25"/>
            <p:cNvSpPr/>
            <p:nvPr/>
          </p:nvSpPr>
          <p:spPr>
            <a:xfrm>
              <a:off x="3589819" y="693069"/>
              <a:ext cx="27214" cy="8619"/>
            </a:xfrm>
            <a:custGeom>
              <a:avLst/>
              <a:gdLst/>
              <a:ahLst/>
              <a:cxnLst/>
              <a:rect l="l" t="t" r="r" b="b"/>
              <a:pathLst>
                <a:path w="843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0" name="Google Shape;1640;p25"/>
          <p:cNvGrpSpPr/>
          <p:nvPr/>
        </p:nvGrpSpPr>
        <p:grpSpPr>
          <a:xfrm>
            <a:off x="4878848" y="-578797"/>
            <a:ext cx="819137" cy="1183093"/>
            <a:chOff x="4312241" y="155173"/>
            <a:chExt cx="711736" cy="1027883"/>
          </a:xfrm>
        </p:grpSpPr>
        <p:sp>
          <p:nvSpPr>
            <p:cNvPr id="1641" name="Google Shape;1641;p25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25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25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25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25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5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5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25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25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0" name="Google Shape;1650;p25"/>
          <p:cNvGrpSpPr/>
          <p:nvPr/>
        </p:nvGrpSpPr>
        <p:grpSpPr>
          <a:xfrm>
            <a:off x="6444294" y="359666"/>
            <a:ext cx="399883" cy="381256"/>
            <a:chOff x="6113337" y="393160"/>
            <a:chExt cx="399883" cy="381256"/>
          </a:xfrm>
        </p:grpSpPr>
        <p:sp>
          <p:nvSpPr>
            <p:cNvPr id="1651" name="Google Shape;1651;p25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5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3" name="Google Shape;1653;p25"/>
          <p:cNvGrpSpPr/>
          <p:nvPr/>
        </p:nvGrpSpPr>
        <p:grpSpPr>
          <a:xfrm>
            <a:off x="8561306" y="4223289"/>
            <a:ext cx="878375" cy="275404"/>
            <a:chOff x="8363724" y="112839"/>
            <a:chExt cx="878375" cy="275404"/>
          </a:xfrm>
        </p:grpSpPr>
        <p:grpSp>
          <p:nvGrpSpPr>
            <p:cNvPr id="1654" name="Google Shape;1654;p25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1655" name="Google Shape;1655;p25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25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57" name="Google Shape;1657;p25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8" name="Google Shape;1658;p25"/>
          <p:cNvGrpSpPr/>
          <p:nvPr/>
        </p:nvGrpSpPr>
        <p:grpSpPr>
          <a:xfrm>
            <a:off x="7965694" y="4436197"/>
            <a:ext cx="1626382" cy="472696"/>
            <a:chOff x="7615712" y="156599"/>
            <a:chExt cx="1626382" cy="472696"/>
          </a:xfrm>
        </p:grpSpPr>
        <p:sp>
          <p:nvSpPr>
            <p:cNvPr id="1659" name="Google Shape;1659;p25"/>
            <p:cNvSpPr/>
            <p:nvPr/>
          </p:nvSpPr>
          <p:spPr>
            <a:xfrm>
              <a:off x="7677781" y="212980"/>
              <a:ext cx="1564313" cy="416315"/>
            </a:xfrm>
            <a:custGeom>
              <a:avLst/>
              <a:gdLst/>
              <a:ahLst/>
              <a:cxnLst/>
              <a:rect l="l" t="t" r="r" b="b"/>
              <a:pathLst>
                <a:path w="48457" h="12896" extrusionOk="0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25"/>
            <p:cNvSpPr/>
            <p:nvPr/>
          </p:nvSpPr>
          <p:spPr>
            <a:xfrm>
              <a:off x="7615712" y="156599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1" name="Google Shape;1661;p25"/>
          <p:cNvGrpSpPr/>
          <p:nvPr/>
        </p:nvGrpSpPr>
        <p:grpSpPr>
          <a:xfrm>
            <a:off x="757954" y="491658"/>
            <a:ext cx="878357" cy="184270"/>
            <a:chOff x="919039" y="1581426"/>
            <a:chExt cx="600134" cy="125902"/>
          </a:xfrm>
        </p:grpSpPr>
        <p:sp>
          <p:nvSpPr>
            <p:cNvPr id="1662" name="Google Shape;1662;p25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25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25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25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6" name="Google Shape;1666;p25"/>
          <p:cNvGrpSpPr/>
          <p:nvPr/>
        </p:nvGrpSpPr>
        <p:grpSpPr>
          <a:xfrm flipH="1">
            <a:off x="8231563" y="2757240"/>
            <a:ext cx="1591472" cy="841159"/>
            <a:chOff x="661553" y="1919040"/>
            <a:chExt cx="1591472" cy="841159"/>
          </a:xfrm>
        </p:grpSpPr>
        <p:sp>
          <p:nvSpPr>
            <p:cNvPr id="1667" name="Google Shape;1667;p25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25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25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25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25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5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25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25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25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25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7" name="Google Shape;1677;p25"/>
          <p:cNvGrpSpPr/>
          <p:nvPr/>
        </p:nvGrpSpPr>
        <p:grpSpPr>
          <a:xfrm>
            <a:off x="4298686" y="4633640"/>
            <a:ext cx="182798" cy="598473"/>
            <a:chOff x="3638102" y="4583399"/>
            <a:chExt cx="182798" cy="598473"/>
          </a:xfrm>
        </p:grpSpPr>
        <p:sp>
          <p:nvSpPr>
            <p:cNvPr id="1678" name="Google Shape;1678;p25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25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0" name="Google Shape;1680;p25"/>
          <p:cNvGrpSpPr/>
          <p:nvPr/>
        </p:nvGrpSpPr>
        <p:grpSpPr>
          <a:xfrm>
            <a:off x="4982811" y="4744172"/>
            <a:ext cx="182798" cy="598473"/>
            <a:chOff x="3638102" y="4583399"/>
            <a:chExt cx="182798" cy="598473"/>
          </a:xfrm>
        </p:grpSpPr>
        <p:sp>
          <p:nvSpPr>
            <p:cNvPr id="1681" name="Google Shape;1681;p25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25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3" name="Google Shape;1683;p25"/>
          <p:cNvGrpSpPr/>
          <p:nvPr/>
        </p:nvGrpSpPr>
        <p:grpSpPr>
          <a:xfrm>
            <a:off x="8844101" y="274591"/>
            <a:ext cx="399902" cy="651901"/>
            <a:chOff x="8772496" y="3715501"/>
            <a:chExt cx="399902" cy="651901"/>
          </a:xfrm>
        </p:grpSpPr>
        <p:sp>
          <p:nvSpPr>
            <p:cNvPr id="1684" name="Google Shape;1684;p25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5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6" name="Google Shape;1686;p25"/>
          <p:cNvGrpSpPr/>
          <p:nvPr/>
        </p:nvGrpSpPr>
        <p:grpSpPr>
          <a:xfrm rot="5400000">
            <a:off x="66118" y="2164489"/>
            <a:ext cx="184279" cy="603321"/>
            <a:chOff x="3638102" y="4583399"/>
            <a:chExt cx="182798" cy="598473"/>
          </a:xfrm>
        </p:grpSpPr>
        <p:sp>
          <p:nvSpPr>
            <p:cNvPr id="1687" name="Google Shape;1687;p25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25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9" name="Google Shape;1689;p25"/>
          <p:cNvGrpSpPr/>
          <p:nvPr/>
        </p:nvGrpSpPr>
        <p:grpSpPr>
          <a:xfrm>
            <a:off x="-1041857" y="3743048"/>
            <a:ext cx="3434729" cy="1094377"/>
            <a:chOff x="1035175" y="739350"/>
            <a:chExt cx="2659900" cy="847500"/>
          </a:xfrm>
        </p:grpSpPr>
        <p:sp>
          <p:nvSpPr>
            <p:cNvPr id="1690" name="Google Shape;1690;p25"/>
            <p:cNvSpPr/>
            <p:nvPr/>
          </p:nvSpPr>
          <p:spPr>
            <a:xfrm>
              <a:off x="1092800" y="1117100"/>
              <a:ext cx="2529150" cy="430400"/>
            </a:xfrm>
            <a:custGeom>
              <a:avLst/>
              <a:gdLst/>
              <a:ahLst/>
              <a:cxnLst/>
              <a:rect l="l" t="t" r="r" b="b"/>
              <a:pathLst>
                <a:path w="101166" h="17216" extrusionOk="0">
                  <a:moveTo>
                    <a:pt x="55613" y="1"/>
                  </a:moveTo>
                  <a:lnTo>
                    <a:pt x="49054" y="6559"/>
                  </a:lnTo>
                  <a:lnTo>
                    <a:pt x="5960" y="6559"/>
                  </a:lnTo>
                  <a:lnTo>
                    <a:pt x="0" y="12497"/>
                  </a:lnTo>
                  <a:lnTo>
                    <a:pt x="200" y="12696"/>
                  </a:lnTo>
                  <a:lnTo>
                    <a:pt x="6071" y="6825"/>
                  </a:lnTo>
                  <a:lnTo>
                    <a:pt x="49165" y="6825"/>
                  </a:lnTo>
                  <a:lnTo>
                    <a:pt x="55723" y="289"/>
                  </a:lnTo>
                  <a:lnTo>
                    <a:pt x="63589" y="289"/>
                  </a:lnTo>
                  <a:lnTo>
                    <a:pt x="80516" y="17216"/>
                  </a:lnTo>
                  <a:lnTo>
                    <a:pt x="101166" y="17216"/>
                  </a:lnTo>
                  <a:lnTo>
                    <a:pt x="101166" y="16928"/>
                  </a:lnTo>
                  <a:lnTo>
                    <a:pt x="80627" y="16928"/>
                  </a:lnTo>
                  <a:lnTo>
                    <a:pt x="63700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25"/>
            <p:cNvSpPr/>
            <p:nvPr/>
          </p:nvSpPr>
          <p:spPr>
            <a:xfrm>
              <a:off x="1035175" y="1417725"/>
              <a:ext cx="83675" cy="76600"/>
            </a:xfrm>
            <a:custGeom>
              <a:avLst/>
              <a:gdLst/>
              <a:ahLst/>
              <a:cxnLst/>
              <a:rect l="l" t="t" r="r" b="b"/>
              <a:pathLst>
                <a:path w="3347" h="3064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1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1"/>
                  </a:cubicBezTo>
                  <a:cubicBezTo>
                    <a:pt x="289" y="1934"/>
                    <a:pt x="289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50"/>
                  </a:cubicBezTo>
                  <a:cubicBezTo>
                    <a:pt x="1" y="1048"/>
                    <a:pt x="1" y="2023"/>
                    <a:pt x="599" y="2621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1" y="3064"/>
                    <a:pt x="2460" y="2909"/>
                    <a:pt x="2748" y="2621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25"/>
            <p:cNvSpPr/>
            <p:nvPr/>
          </p:nvSpPr>
          <p:spPr>
            <a:xfrm>
              <a:off x="3611400" y="1510225"/>
              <a:ext cx="83675" cy="76625"/>
            </a:xfrm>
            <a:custGeom>
              <a:avLst/>
              <a:gdLst/>
              <a:ahLst/>
              <a:cxnLst/>
              <a:rect l="l" t="t" r="r" b="b"/>
              <a:pathLst>
                <a:path w="3347" h="3065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2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2"/>
                  </a:cubicBezTo>
                  <a:cubicBezTo>
                    <a:pt x="311" y="1934"/>
                    <a:pt x="311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1"/>
                    <a:pt x="599" y="450"/>
                  </a:cubicBezTo>
                  <a:cubicBezTo>
                    <a:pt x="1" y="1048"/>
                    <a:pt x="1" y="2023"/>
                    <a:pt x="599" y="2599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2" y="3064"/>
                    <a:pt x="2460" y="2909"/>
                    <a:pt x="2748" y="2599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1"/>
                    <a:pt x="2062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25"/>
            <p:cNvSpPr/>
            <p:nvPr/>
          </p:nvSpPr>
          <p:spPr>
            <a:xfrm>
              <a:off x="1509875" y="739350"/>
              <a:ext cx="638125" cy="396600"/>
            </a:xfrm>
            <a:custGeom>
              <a:avLst/>
              <a:gdLst/>
              <a:ahLst/>
              <a:cxnLst/>
              <a:rect l="l" t="t" r="r" b="b"/>
              <a:pathLst>
                <a:path w="25525" h="15864" extrusionOk="0">
                  <a:moveTo>
                    <a:pt x="1" y="0"/>
                  </a:moveTo>
                  <a:lnTo>
                    <a:pt x="1" y="5650"/>
                  </a:lnTo>
                  <a:lnTo>
                    <a:pt x="10237" y="15864"/>
                  </a:lnTo>
                  <a:lnTo>
                    <a:pt x="25525" y="15864"/>
                  </a:lnTo>
                  <a:lnTo>
                    <a:pt x="25525" y="15576"/>
                  </a:lnTo>
                  <a:lnTo>
                    <a:pt x="10348" y="15576"/>
                  </a:lnTo>
                  <a:lnTo>
                    <a:pt x="289" y="553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25"/>
            <p:cNvSpPr/>
            <p:nvPr/>
          </p:nvSpPr>
          <p:spPr>
            <a:xfrm>
              <a:off x="2140225" y="1087600"/>
              <a:ext cx="83675" cy="76050"/>
            </a:xfrm>
            <a:custGeom>
              <a:avLst/>
              <a:gdLst/>
              <a:ahLst/>
              <a:cxnLst/>
              <a:rect l="l" t="t" r="r" b="b"/>
              <a:pathLst>
                <a:path w="3347" h="3042" extrusionOk="0">
                  <a:moveTo>
                    <a:pt x="1663" y="272"/>
                  </a:moveTo>
                  <a:cubicBezTo>
                    <a:pt x="1995" y="272"/>
                    <a:pt x="2305" y="405"/>
                    <a:pt x="2549" y="649"/>
                  </a:cubicBezTo>
                  <a:cubicBezTo>
                    <a:pt x="3036" y="1136"/>
                    <a:pt x="3036" y="1912"/>
                    <a:pt x="2549" y="2399"/>
                  </a:cubicBezTo>
                  <a:cubicBezTo>
                    <a:pt x="2305" y="2643"/>
                    <a:pt x="1984" y="2765"/>
                    <a:pt x="1663" y="2765"/>
                  </a:cubicBezTo>
                  <a:cubicBezTo>
                    <a:pt x="1341" y="2765"/>
                    <a:pt x="1020" y="2643"/>
                    <a:pt x="776" y="2399"/>
                  </a:cubicBezTo>
                  <a:cubicBezTo>
                    <a:pt x="289" y="1912"/>
                    <a:pt x="289" y="1136"/>
                    <a:pt x="776" y="649"/>
                  </a:cubicBezTo>
                  <a:cubicBezTo>
                    <a:pt x="1020" y="405"/>
                    <a:pt x="1352" y="272"/>
                    <a:pt x="1663" y="272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49"/>
                  </a:cubicBezTo>
                  <a:cubicBezTo>
                    <a:pt x="1" y="1048"/>
                    <a:pt x="1" y="2000"/>
                    <a:pt x="599" y="2599"/>
                  </a:cubicBezTo>
                  <a:cubicBezTo>
                    <a:pt x="887" y="2909"/>
                    <a:pt x="1286" y="3042"/>
                    <a:pt x="1663" y="3042"/>
                  </a:cubicBezTo>
                  <a:cubicBezTo>
                    <a:pt x="2061" y="3042"/>
                    <a:pt x="2460" y="2909"/>
                    <a:pt x="2748" y="2599"/>
                  </a:cubicBezTo>
                  <a:cubicBezTo>
                    <a:pt x="3346" y="2000"/>
                    <a:pt x="3346" y="1048"/>
                    <a:pt x="2748" y="449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5" name="Google Shape;1695;p25"/>
          <p:cNvGrpSpPr/>
          <p:nvPr/>
        </p:nvGrpSpPr>
        <p:grpSpPr>
          <a:xfrm rot="10800000">
            <a:off x="7350790" y="-210951"/>
            <a:ext cx="1178127" cy="1094369"/>
            <a:chOff x="7825118" y="4065849"/>
            <a:chExt cx="1178127" cy="1094369"/>
          </a:xfrm>
        </p:grpSpPr>
        <p:sp>
          <p:nvSpPr>
            <p:cNvPr id="1696" name="Google Shape;1696;p25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25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8" name="Google Shape;1698;p25"/>
          <p:cNvGrpSpPr/>
          <p:nvPr/>
        </p:nvGrpSpPr>
        <p:grpSpPr>
          <a:xfrm>
            <a:off x="7565459" y="1145977"/>
            <a:ext cx="1794619" cy="937714"/>
            <a:chOff x="7447476" y="612577"/>
            <a:chExt cx="1794619" cy="937714"/>
          </a:xfrm>
        </p:grpSpPr>
        <p:sp>
          <p:nvSpPr>
            <p:cNvPr id="1699" name="Google Shape;1699;p25"/>
            <p:cNvSpPr/>
            <p:nvPr/>
          </p:nvSpPr>
          <p:spPr>
            <a:xfrm>
              <a:off x="7866602" y="1081065"/>
              <a:ext cx="1375493" cy="469226"/>
            </a:xfrm>
            <a:custGeom>
              <a:avLst/>
              <a:gdLst/>
              <a:ahLst/>
              <a:cxnLst/>
              <a:rect l="l" t="t" r="r" b="b"/>
              <a:pathLst>
                <a:path w="42608" h="14535" extrusionOk="0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25"/>
            <p:cNvSpPr/>
            <p:nvPr/>
          </p:nvSpPr>
          <p:spPr>
            <a:xfrm>
              <a:off x="7526149" y="694834"/>
              <a:ext cx="1715944" cy="710280"/>
            </a:xfrm>
            <a:custGeom>
              <a:avLst/>
              <a:gdLst/>
              <a:ahLst/>
              <a:cxnLst/>
              <a:rect l="l" t="t" r="r" b="b"/>
              <a:pathLst>
                <a:path w="53154" h="22002" extrusionOk="0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25"/>
            <p:cNvSpPr/>
            <p:nvPr/>
          </p:nvSpPr>
          <p:spPr>
            <a:xfrm>
              <a:off x="7447476" y="612577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25"/>
            <p:cNvSpPr/>
            <p:nvPr/>
          </p:nvSpPr>
          <p:spPr>
            <a:xfrm>
              <a:off x="7786509" y="1209098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3" name="Google Shape;1703;p25"/>
          <p:cNvGrpSpPr/>
          <p:nvPr/>
        </p:nvGrpSpPr>
        <p:grpSpPr>
          <a:xfrm flipH="1">
            <a:off x="-56799" y="116691"/>
            <a:ext cx="399902" cy="651901"/>
            <a:chOff x="8772496" y="3715501"/>
            <a:chExt cx="399902" cy="651901"/>
          </a:xfrm>
        </p:grpSpPr>
        <p:sp>
          <p:nvSpPr>
            <p:cNvPr id="1704" name="Google Shape;1704;p25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25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6" name="Google Shape;1706;p25"/>
          <p:cNvGrpSpPr/>
          <p:nvPr/>
        </p:nvGrpSpPr>
        <p:grpSpPr>
          <a:xfrm>
            <a:off x="6445900" y="4633646"/>
            <a:ext cx="793250" cy="225666"/>
            <a:chOff x="5021550" y="4713050"/>
            <a:chExt cx="793250" cy="225666"/>
          </a:xfrm>
        </p:grpSpPr>
        <p:sp>
          <p:nvSpPr>
            <p:cNvPr id="1707" name="Google Shape;1707;p25"/>
            <p:cNvSpPr/>
            <p:nvPr/>
          </p:nvSpPr>
          <p:spPr>
            <a:xfrm>
              <a:off x="57541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25"/>
            <p:cNvSpPr/>
            <p:nvPr/>
          </p:nvSpPr>
          <p:spPr>
            <a:xfrm>
              <a:off x="5632206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25"/>
            <p:cNvSpPr/>
            <p:nvPr/>
          </p:nvSpPr>
          <p:spPr>
            <a:xfrm>
              <a:off x="5510240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25"/>
            <p:cNvSpPr/>
            <p:nvPr/>
          </p:nvSpPr>
          <p:spPr>
            <a:xfrm>
              <a:off x="53882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25"/>
            <p:cNvSpPr/>
            <p:nvPr/>
          </p:nvSpPr>
          <p:spPr>
            <a:xfrm>
              <a:off x="5265483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25"/>
            <p:cNvSpPr/>
            <p:nvPr/>
          </p:nvSpPr>
          <p:spPr>
            <a:xfrm>
              <a:off x="5143516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5"/>
            <p:cNvSpPr/>
            <p:nvPr/>
          </p:nvSpPr>
          <p:spPr>
            <a:xfrm>
              <a:off x="5021550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3">
    <p:bg>
      <p:bgPr>
        <a:solidFill>
          <a:schemeClr val="lt2"/>
        </a:solidFill>
        <a:effectLst/>
      </p:bgPr>
    </p:bg>
    <p:spTree>
      <p:nvGrpSpPr>
        <p:cNvPr id="1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5" name="Google Shape;1715;p26"/>
          <p:cNvGrpSpPr/>
          <p:nvPr/>
        </p:nvGrpSpPr>
        <p:grpSpPr>
          <a:xfrm flipH="1">
            <a:off x="-103660" y="4326501"/>
            <a:ext cx="878375" cy="275404"/>
            <a:chOff x="8363724" y="112839"/>
            <a:chExt cx="878375" cy="275404"/>
          </a:xfrm>
        </p:grpSpPr>
        <p:grpSp>
          <p:nvGrpSpPr>
            <p:cNvPr id="1716" name="Google Shape;1716;p26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1717" name="Google Shape;1717;p26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26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19" name="Google Shape;1719;p26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0" name="Google Shape;1720;p26"/>
          <p:cNvGrpSpPr/>
          <p:nvPr/>
        </p:nvGrpSpPr>
        <p:grpSpPr>
          <a:xfrm flipH="1">
            <a:off x="-103655" y="4463209"/>
            <a:ext cx="1626382" cy="472696"/>
            <a:chOff x="7615712" y="156599"/>
            <a:chExt cx="1626382" cy="472696"/>
          </a:xfrm>
        </p:grpSpPr>
        <p:sp>
          <p:nvSpPr>
            <p:cNvPr id="1721" name="Google Shape;1721;p26"/>
            <p:cNvSpPr/>
            <p:nvPr/>
          </p:nvSpPr>
          <p:spPr>
            <a:xfrm>
              <a:off x="7677781" y="212980"/>
              <a:ext cx="1564313" cy="416315"/>
            </a:xfrm>
            <a:custGeom>
              <a:avLst/>
              <a:gdLst/>
              <a:ahLst/>
              <a:cxnLst/>
              <a:rect l="l" t="t" r="r" b="b"/>
              <a:pathLst>
                <a:path w="48457" h="12896" extrusionOk="0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6"/>
            <p:cNvSpPr/>
            <p:nvPr/>
          </p:nvSpPr>
          <p:spPr>
            <a:xfrm>
              <a:off x="7615712" y="156599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3" name="Google Shape;1723;p26"/>
          <p:cNvGrpSpPr/>
          <p:nvPr/>
        </p:nvGrpSpPr>
        <p:grpSpPr>
          <a:xfrm>
            <a:off x="6208451" y="4530001"/>
            <a:ext cx="1180669" cy="249201"/>
            <a:chOff x="3186414" y="611522"/>
            <a:chExt cx="803285" cy="169548"/>
          </a:xfrm>
        </p:grpSpPr>
        <p:sp>
          <p:nvSpPr>
            <p:cNvPr id="1724" name="Google Shape;1724;p26"/>
            <p:cNvSpPr/>
            <p:nvPr/>
          </p:nvSpPr>
          <p:spPr>
            <a:xfrm>
              <a:off x="3186414" y="611522"/>
              <a:ext cx="803285" cy="169548"/>
            </a:xfrm>
            <a:custGeom>
              <a:avLst/>
              <a:gdLst/>
              <a:ahLst/>
              <a:cxnLst/>
              <a:rect l="l" t="t" r="r" b="b"/>
              <a:pathLst>
                <a:path w="24883" h="5252" extrusionOk="0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6"/>
            <p:cNvSpPr/>
            <p:nvPr/>
          </p:nvSpPr>
          <p:spPr>
            <a:xfrm>
              <a:off x="3537618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6"/>
            <p:cNvSpPr/>
            <p:nvPr/>
          </p:nvSpPr>
          <p:spPr>
            <a:xfrm>
              <a:off x="3456072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26"/>
            <p:cNvSpPr/>
            <p:nvPr/>
          </p:nvSpPr>
          <p:spPr>
            <a:xfrm>
              <a:off x="3374526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26"/>
            <p:cNvSpPr/>
            <p:nvPr/>
          </p:nvSpPr>
          <p:spPr>
            <a:xfrm>
              <a:off x="3511146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6"/>
            <p:cNvSpPr/>
            <p:nvPr/>
          </p:nvSpPr>
          <p:spPr>
            <a:xfrm>
              <a:off x="3429600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6"/>
            <p:cNvSpPr/>
            <p:nvPr/>
          </p:nvSpPr>
          <p:spPr>
            <a:xfrm>
              <a:off x="3589819" y="693069"/>
              <a:ext cx="27214" cy="8619"/>
            </a:xfrm>
            <a:custGeom>
              <a:avLst/>
              <a:gdLst/>
              <a:ahLst/>
              <a:cxnLst/>
              <a:rect l="l" t="t" r="r" b="b"/>
              <a:pathLst>
                <a:path w="843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1" name="Google Shape;1731;p26"/>
          <p:cNvGrpSpPr/>
          <p:nvPr/>
        </p:nvGrpSpPr>
        <p:grpSpPr>
          <a:xfrm>
            <a:off x="5349075" y="314328"/>
            <a:ext cx="793250" cy="225666"/>
            <a:chOff x="5021550" y="4713050"/>
            <a:chExt cx="793250" cy="225666"/>
          </a:xfrm>
        </p:grpSpPr>
        <p:sp>
          <p:nvSpPr>
            <p:cNvPr id="1732" name="Google Shape;1732;p26"/>
            <p:cNvSpPr/>
            <p:nvPr/>
          </p:nvSpPr>
          <p:spPr>
            <a:xfrm>
              <a:off x="57541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6"/>
            <p:cNvSpPr/>
            <p:nvPr/>
          </p:nvSpPr>
          <p:spPr>
            <a:xfrm>
              <a:off x="5632206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6"/>
            <p:cNvSpPr/>
            <p:nvPr/>
          </p:nvSpPr>
          <p:spPr>
            <a:xfrm>
              <a:off x="5510240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6"/>
            <p:cNvSpPr/>
            <p:nvPr/>
          </p:nvSpPr>
          <p:spPr>
            <a:xfrm>
              <a:off x="53882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26"/>
            <p:cNvSpPr/>
            <p:nvPr/>
          </p:nvSpPr>
          <p:spPr>
            <a:xfrm>
              <a:off x="5265483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26"/>
            <p:cNvSpPr/>
            <p:nvPr/>
          </p:nvSpPr>
          <p:spPr>
            <a:xfrm>
              <a:off x="5143516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26"/>
            <p:cNvSpPr/>
            <p:nvPr/>
          </p:nvSpPr>
          <p:spPr>
            <a:xfrm>
              <a:off x="5021550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9" name="Google Shape;1739;p26"/>
          <p:cNvGrpSpPr/>
          <p:nvPr/>
        </p:nvGrpSpPr>
        <p:grpSpPr>
          <a:xfrm>
            <a:off x="327214" y="-542094"/>
            <a:ext cx="819137" cy="1183093"/>
            <a:chOff x="4312241" y="155173"/>
            <a:chExt cx="711736" cy="1027883"/>
          </a:xfrm>
        </p:grpSpPr>
        <p:sp>
          <p:nvSpPr>
            <p:cNvPr id="1740" name="Google Shape;1740;p26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26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26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6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6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6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26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26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6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9" name="Google Shape;1749;p26"/>
          <p:cNvGrpSpPr/>
          <p:nvPr/>
        </p:nvGrpSpPr>
        <p:grpSpPr>
          <a:xfrm flipH="1">
            <a:off x="8198661" y="4052640"/>
            <a:ext cx="1591472" cy="841159"/>
            <a:chOff x="661553" y="1919040"/>
            <a:chExt cx="1591472" cy="841159"/>
          </a:xfrm>
        </p:grpSpPr>
        <p:sp>
          <p:nvSpPr>
            <p:cNvPr id="1750" name="Google Shape;1750;p26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6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6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6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6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6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6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6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6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6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0" name="Google Shape;1760;p26"/>
          <p:cNvGrpSpPr/>
          <p:nvPr/>
        </p:nvGrpSpPr>
        <p:grpSpPr>
          <a:xfrm rot="5400000">
            <a:off x="62511" y="2945039"/>
            <a:ext cx="182798" cy="598473"/>
            <a:chOff x="3638102" y="4583399"/>
            <a:chExt cx="182798" cy="598473"/>
          </a:xfrm>
        </p:grpSpPr>
        <p:sp>
          <p:nvSpPr>
            <p:cNvPr id="1761" name="Google Shape;1761;p26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6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3" name="Google Shape;1763;p26"/>
          <p:cNvGrpSpPr/>
          <p:nvPr/>
        </p:nvGrpSpPr>
        <p:grpSpPr>
          <a:xfrm flipH="1">
            <a:off x="7724076" y="224975"/>
            <a:ext cx="1239039" cy="568423"/>
            <a:chOff x="208301" y="226025"/>
            <a:chExt cx="1239039" cy="568423"/>
          </a:xfrm>
        </p:grpSpPr>
        <p:sp>
          <p:nvSpPr>
            <p:cNvPr id="1764" name="Google Shape;1764;p26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26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26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7" name="Google Shape;1767;p26"/>
          <p:cNvGrpSpPr/>
          <p:nvPr/>
        </p:nvGrpSpPr>
        <p:grpSpPr>
          <a:xfrm>
            <a:off x="-291009" y="1423882"/>
            <a:ext cx="889837" cy="986391"/>
            <a:chOff x="-138609" y="2210165"/>
            <a:chExt cx="889837" cy="986391"/>
          </a:xfrm>
        </p:grpSpPr>
        <p:grpSp>
          <p:nvGrpSpPr>
            <p:cNvPr id="1768" name="Google Shape;1768;p26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1769" name="Google Shape;1769;p26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26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avLst/>
                <a:gdLst/>
                <a:ahLst/>
                <a:cxnLst/>
                <a:rect l="l" t="t" r="r" b="b"/>
                <a:pathLst>
                  <a:path w="17837" h="9284" extrusionOk="0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26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14690" extrusionOk="0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26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058" extrusionOk="0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73" name="Google Shape;1773;p26"/>
            <p:cNvSpPr/>
            <p:nvPr/>
          </p:nvSpPr>
          <p:spPr>
            <a:xfrm flipH="1">
              <a:off x="652475" y="2210165"/>
              <a:ext cx="98752" cy="98010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26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avLst/>
              <a:gdLst/>
              <a:ahLst/>
              <a:cxnLst/>
              <a:rect l="l" t="t" r="r" b="b"/>
              <a:pathLst>
                <a:path w="24528" h="14690" extrusionOk="0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5" name="Google Shape;1775;p26"/>
          <p:cNvGrpSpPr/>
          <p:nvPr/>
        </p:nvGrpSpPr>
        <p:grpSpPr>
          <a:xfrm>
            <a:off x="8362327" y="2257631"/>
            <a:ext cx="399883" cy="381256"/>
            <a:chOff x="6113337" y="393160"/>
            <a:chExt cx="399883" cy="381256"/>
          </a:xfrm>
        </p:grpSpPr>
        <p:sp>
          <p:nvSpPr>
            <p:cNvPr id="1776" name="Google Shape;1776;p26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26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8" name="Google Shape;1778;p26"/>
          <p:cNvGrpSpPr/>
          <p:nvPr/>
        </p:nvGrpSpPr>
        <p:grpSpPr>
          <a:xfrm>
            <a:off x="2775263" y="4536925"/>
            <a:ext cx="881930" cy="325254"/>
            <a:chOff x="4761438" y="4276425"/>
            <a:chExt cx="881930" cy="325254"/>
          </a:xfrm>
        </p:grpSpPr>
        <p:sp>
          <p:nvSpPr>
            <p:cNvPr id="1779" name="Google Shape;1779;p26"/>
            <p:cNvSpPr/>
            <p:nvPr/>
          </p:nvSpPr>
          <p:spPr>
            <a:xfrm>
              <a:off x="542436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99"/>
                  </a:moveTo>
                  <a:lnTo>
                    <a:pt x="2593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26"/>
            <p:cNvSpPr/>
            <p:nvPr/>
          </p:nvSpPr>
          <p:spPr>
            <a:xfrm>
              <a:off x="5235220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26"/>
            <p:cNvSpPr/>
            <p:nvPr/>
          </p:nvSpPr>
          <p:spPr>
            <a:xfrm>
              <a:off x="5046076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26"/>
            <p:cNvSpPr/>
            <p:nvPr/>
          </p:nvSpPr>
          <p:spPr>
            <a:xfrm>
              <a:off x="485693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26"/>
            <p:cNvSpPr/>
            <p:nvPr/>
          </p:nvSpPr>
          <p:spPr>
            <a:xfrm>
              <a:off x="5360094" y="4529884"/>
              <a:ext cx="64310" cy="15899"/>
            </a:xfrm>
            <a:custGeom>
              <a:avLst/>
              <a:gdLst/>
              <a:ahLst/>
              <a:cxnLst/>
              <a:rect l="l" t="t" r="r" b="b"/>
              <a:pathLst>
                <a:path w="152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26"/>
            <p:cNvSpPr/>
            <p:nvPr/>
          </p:nvSpPr>
          <p:spPr>
            <a:xfrm>
              <a:off x="5170951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26"/>
            <p:cNvSpPr/>
            <p:nvPr/>
          </p:nvSpPr>
          <p:spPr>
            <a:xfrm>
              <a:off x="4981808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26"/>
            <p:cNvSpPr/>
            <p:nvPr/>
          </p:nvSpPr>
          <p:spPr>
            <a:xfrm>
              <a:off x="4761438" y="4529884"/>
              <a:ext cx="99766" cy="15899"/>
            </a:xfrm>
            <a:custGeom>
              <a:avLst/>
              <a:gdLst/>
              <a:ahLst/>
              <a:cxnLst/>
              <a:rect l="l" t="t" r="r" b="b"/>
              <a:pathLst>
                <a:path w="2372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71" y="378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26"/>
            <p:cNvSpPr/>
            <p:nvPr/>
          </p:nvSpPr>
          <p:spPr>
            <a:xfrm>
              <a:off x="5544569" y="4529884"/>
              <a:ext cx="98799" cy="15899"/>
            </a:xfrm>
            <a:custGeom>
              <a:avLst/>
              <a:gdLst/>
              <a:ahLst/>
              <a:cxnLst/>
              <a:rect l="l" t="t" r="r" b="b"/>
              <a:pathLst>
                <a:path w="234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49" y="378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26"/>
            <p:cNvSpPr/>
            <p:nvPr/>
          </p:nvSpPr>
          <p:spPr>
            <a:xfrm>
              <a:off x="542436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77"/>
                  </a:moveTo>
                  <a:lnTo>
                    <a:pt x="2593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26"/>
            <p:cNvSpPr/>
            <p:nvPr/>
          </p:nvSpPr>
          <p:spPr>
            <a:xfrm>
              <a:off x="5235220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26"/>
            <p:cNvSpPr/>
            <p:nvPr/>
          </p:nvSpPr>
          <p:spPr>
            <a:xfrm>
              <a:off x="5046076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6"/>
            <p:cNvSpPr/>
            <p:nvPr/>
          </p:nvSpPr>
          <p:spPr>
            <a:xfrm>
              <a:off x="485693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6"/>
            <p:cNvSpPr/>
            <p:nvPr/>
          </p:nvSpPr>
          <p:spPr>
            <a:xfrm>
              <a:off x="5360094" y="4331399"/>
              <a:ext cx="64310" cy="16824"/>
            </a:xfrm>
            <a:custGeom>
              <a:avLst/>
              <a:gdLst/>
              <a:ahLst/>
              <a:cxnLst/>
              <a:rect l="l" t="t" r="r" b="b"/>
              <a:pathLst>
                <a:path w="152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6"/>
            <p:cNvSpPr/>
            <p:nvPr/>
          </p:nvSpPr>
          <p:spPr>
            <a:xfrm>
              <a:off x="5170951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26"/>
            <p:cNvSpPr/>
            <p:nvPr/>
          </p:nvSpPr>
          <p:spPr>
            <a:xfrm>
              <a:off x="4981808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26"/>
            <p:cNvSpPr/>
            <p:nvPr/>
          </p:nvSpPr>
          <p:spPr>
            <a:xfrm>
              <a:off x="4761438" y="4331399"/>
              <a:ext cx="99766" cy="16824"/>
            </a:xfrm>
            <a:custGeom>
              <a:avLst/>
              <a:gdLst/>
              <a:ahLst/>
              <a:cxnLst/>
              <a:rect l="l" t="t" r="r" b="b"/>
              <a:pathLst>
                <a:path w="2372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71" y="40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26"/>
            <p:cNvSpPr/>
            <p:nvPr/>
          </p:nvSpPr>
          <p:spPr>
            <a:xfrm>
              <a:off x="5544569" y="4331399"/>
              <a:ext cx="98799" cy="16824"/>
            </a:xfrm>
            <a:custGeom>
              <a:avLst/>
              <a:gdLst/>
              <a:ahLst/>
              <a:cxnLst/>
              <a:rect l="l" t="t" r="r" b="b"/>
              <a:pathLst>
                <a:path w="234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49" y="40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2">
    <p:spTree>
      <p:nvGrpSpPr>
        <p:cNvPr id="1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8" name="Google Shape;1798;p27"/>
          <p:cNvGrpSpPr/>
          <p:nvPr/>
        </p:nvGrpSpPr>
        <p:grpSpPr>
          <a:xfrm flipH="1">
            <a:off x="419673" y="4440169"/>
            <a:ext cx="399883" cy="381256"/>
            <a:chOff x="6113337" y="393160"/>
            <a:chExt cx="399883" cy="381256"/>
          </a:xfrm>
        </p:grpSpPr>
        <p:sp>
          <p:nvSpPr>
            <p:cNvPr id="1799" name="Google Shape;1799;p27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27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1" name="Google Shape;1801;p27"/>
          <p:cNvGrpSpPr/>
          <p:nvPr/>
        </p:nvGrpSpPr>
        <p:grpSpPr>
          <a:xfrm rot="5400000" flipH="1">
            <a:off x="8330533" y="2649290"/>
            <a:ext cx="878357" cy="184270"/>
            <a:chOff x="919039" y="1581426"/>
            <a:chExt cx="600134" cy="125902"/>
          </a:xfrm>
        </p:grpSpPr>
        <p:sp>
          <p:nvSpPr>
            <p:cNvPr id="1802" name="Google Shape;1802;p27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27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27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27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6" name="Google Shape;1806;p27"/>
          <p:cNvGrpSpPr/>
          <p:nvPr/>
        </p:nvGrpSpPr>
        <p:grpSpPr>
          <a:xfrm>
            <a:off x="-778804" y="2932583"/>
            <a:ext cx="1591472" cy="841159"/>
            <a:chOff x="661553" y="1919040"/>
            <a:chExt cx="1591472" cy="841159"/>
          </a:xfrm>
        </p:grpSpPr>
        <p:sp>
          <p:nvSpPr>
            <p:cNvPr id="1807" name="Google Shape;1807;p27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7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7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7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7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27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27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27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27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27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7" name="Google Shape;1817;p27"/>
          <p:cNvGrpSpPr/>
          <p:nvPr/>
        </p:nvGrpSpPr>
        <p:grpSpPr>
          <a:xfrm rot="-5400000" flipH="1">
            <a:off x="8713607" y="727258"/>
            <a:ext cx="399902" cy="651901"/>
            <a:chOff x="8772496" y="3715501"/>
            <a:chExt cx="399902" cy="651901"/>
          </a:xfrm>
        </p:grpSpPr>
        <p:sp>
          <p:nvSpPr>
            <p:cNvPr id="1818" name="Google Shape;1818;p27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7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0" name="Google Shape;1820;p27"/>
          <p:cNvGrpSpPr/>
          <p:nvPr/>
        </p:nvGrpSpPr>
        <p:grpSpPr>
          <a:xfrm rot="-5400000" flipH="1">
            <a:off x="8845729" y="105164"/>
            <a:ext cx="184279" cy="603321"/>
            <a:chOff x="3638102" y="4583399"/>
            <a:chExt cx="182798" cy="598473"/>
          </a:xfrm>
        </p:grpSpPr>
        <p:sp>
          <p:nvSpPr>
            <p:cNvPr id="1821" name="Google Shape;1821;p27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7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3" name="Google Shape;1823;p27"/>
          <p:cNvGrpSpPr/>
          <p:nvPr/>
        </p:nvGrpSpPr>
        <p:grpSpPr>
          <a:xfrm>
            <a:off x="8177361" y="4446849"/>
            <a:ext cx="1178127" cy="1094369"/>
            <a:chOff x="7825118" y="4065849"/>
            <a:chExt cx="1178127" cy="1094369"/>
          </a:xfrm>
        </p:grpSpPr>
        <p:sp>
          <p:nvSpPr>
            <p:cNvPr id="1824" name="Google Shape;1824;p27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27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6" name="Google Shape;1826;p27"/>
          <p:cNvGrpSpPr/>
          <p:nvPr/>
        </p:nvGrpSpPr>
        <p:grpSpPr>
          <a:xfrm flipH="1">
            <a:off x="6709100" y="314678"/>
            <a:ext cx="882614" cy="184274"/>
            <a:chOff x="7460504" y="4636145"/>
            <a:chExt cx="882614" cy="184274"/>
          </a:xfrm>
        </p:grpSpPr>
        <p:sp>
          <p:nvSpPr>
            <p:cNvPr id="1827" name="Google Shape;1827;p27"/>
            <p:cNvSpPr/>
            <p:nvPr/>
          </p:nvSpPr>
          <p:spPr>
            <a:xfrm>
              <a:off x="8158777" y="4636145"/>
              <a:ext cx="184341" cy="184274"/>
            </a:xfrm>
            <a:custGeom>
              <a:avLst/>
              <a:gdLst/>
              <a:ahLst/>
              <a:cxnLst/>
              <a:rect l="l" t="t" r="r" b="b"/>
              <a:pathLst>
                <a:path w="2749" h="2748" extrusionOk="0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27"/>
            <p:cNvSpPr/>
            <p:nvPr/>
          </p:nvSpPr>
          <p:spPr>
            <a:xfrm>
              <a:off x="7820068" y="4636145"/>
              <a:ext cx="182799" cy="184274"/>
            </a:xfrm>
            <a:custGeom>
              <a:avLst/>
              <a:gdLst/>
              <a:ahLst/>
              <a:cxnLst/>
              <a:rect l="l" t="t" r="r" b="b"/>
              <a:pathLst>
                <a:path w="2726" h="2748" extrusionOk="0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27"/>
            <p:cNvSpPr/>
            <p:nvPr/>
          </p:nvSpPr>
          <p:spPr>
            <a:xfrm>
              <a:off x="7460504" y="4636145"/>
              <a:ext cx="184274" cy="184274"/>
            </a:xfrm>
            <a:custGeom>
              <a:avLst/>
              <a:gdLst/>
              <a:ahLst/>
              <a:cxnLst/>
              <a:rect l="l" t="t" r="r" b="b"/>
              <a:pathLst>
                <a:path w="2748" h="2748" extrusionOk="0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0" name="Google Shape;1830;p27"/>
          <p:cNvGrpSpPr/>
          <p:nvPr/>
        </p:nvGrpSpPr>
        <p:grpSpPr>
          <a:xfrm flipH="1">
            <a:off x="-145052" y="155377"/>
            <a:ext cx="1794619" cy="937714"/>
            <a:chOff x="7447476" y="612577"/>
            <a:chExt cx="1794619" cy="937714"/>
          </a:xfrm>
        </p:grpSpPr>
        <p:sp>
          <p:nvSpPr>
            <p:cNvPr id="1831" name="Google Shape;1831;p27"/>
            <p:cNvSpPr/>
            <p:nvPr/>
          </p:nvSpPr>
          <p:spPr>
            <a:xfrm>
              <a:off x="7866602" y="1081065"/>
              <a:ext cx="1375493" cy="469226"/>
            </a:xfrm>
            <a:custGeom>
              <a:avLst/>
              <a:gdLst/>
              <a:ahLst/>
              <a:cxnLst/>
              <a:rect l="l" t="t" r="r" b="b"/>
              <a:pathLst>
                <a:path w="42608" h="14535" extrusionOk="0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27"/>
            <p:cNvSpPr/>
            <p:nvPr/>
          </p:nvSpPr>
          <p:spPr>
            <a:xfrm>
              <a:off x="7526149" y="694834"/>
              <a:ext cx="1715944" cy="710280"/>
            </a:xfrm>
            <a:custGeom>
              <a:avLst/>
              <a:gdLst/>
              <a:ahLst/>
              <a:cxnLst/>
              <a:rect l="l" t="t" r="r" b="b"/>
              <a:pathLst>
                <a:path w="53154" h="22002" extrusionOk="0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27"/>
            <p:cNvSpPr/>
            <p:nvPr/>
          </p:nvSpPr>
          <p:spPr>
            <a:xfrm>
              <a:off x="7447476" y="612577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27"/>
            <p:cNvSpPr/>
            <p:nvPr/>
          </p:nvSpPr>
          <p:spPr>
            <a:xfrm>
              <a:off x="7786509" y="1209098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5" name="Google Shape;1835;p27"/>
          <p:cNvGrpSpPr/>
          <p:nvPr/>
        </p:nvGrpSpPr>
        <p:grpSpPr>
          <a:xfrm rot="10800000">
            <a:off x="-326656" y="1994300"/>
            <a:ext cx="878375" cy="275404"/>
            <a:chOff x="8363724" y="112839"/>
            <a:chExt cx="878375" cy="275404"/>
          </a:xfrm>
        </p:grpSpPr>
        <p:grpSp>
          <p:nvGrpSpPr>
            <p:cNvPr id="1836" name="Google Shape;1836;p27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1837" name="Google Shape;1837;p27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27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39" name="Google Shape;1839;p27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0" name="Google Shape;1840;p27"/>
          <p:cNvGrpSpPr/>
          <p:nvPr/>
        </p:nvGrpSpPr>
        <p:grpSpPr>
          <a:xfrm>
            <a:off x="4085114" y="4667972"/>
            <a:ext cx="978773" cy="777698"/>
            <a:chOff x="4123942" y="4667972"/>
            <a:chExt cx="978773" cy="777698"/>
          </a:xfrm>
        </p:grpSpPr>
        <p:grpSp>
          <p:nvGrpSpPr>
            <p:cNvPr id="1841" name="Google Shape;1841;p27"/>
            <p:cNvGrpSpPr/>
            <p:nvPr/>
          </p:nvGrpSpPr>
          <p:grpSpPr>
            <a:xfrm flipH="1">
              <a:off x="4123942" y="4667972"/>
              <a:ext cx="182798" cy="598473"/>
              <a:chOff x="3638102" y="4583399"/>
              <a:chExt cx="182798" cy="598473"/>
            </a:xfrm>
          </p:grpSpPr>
          <p:sp>
            <p:nvSpPr>
              <p:cNvPr id="1842" name="Google Shape;1842;p27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27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4" name="Google Shape;1844;p27"/>
            <p:cNvGrpSpPr/>
            <p:nvPr/>
          </p:nvGrpSpPr>
          <p:grpSpPr>
            <a:xfrm flipH="1">
              <a:off x="4480592" y="4847197"/>
              <a:ext cx="182798" cy="598473"/>
              <a:chOff x="3638102" y="4583399"/>
              <a:chExt cx="182798" cy="598473"/>
            </a:xfrm>
          </p:grpSpPr>
          <p:sp>
            <p:nvSpPr>
              <p:cNvPr id="1845" name="Google Shape;1845;p27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27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7" name="Google Shape;1847;p27"/>
            <p:cNvGrpSpPr/>
            <p:nvPr/>
          </p:nvGrpSpPr>
          <p:grpSpPr>
            <a:xfrm flipH="1">
              <a:off x="4919917" y="4667972"/>
              <a:ext cx="182798" cy="598473"/>
              <a:chOff x="3638102" y="4583399"/>
              <a:chExt cx="182798" cy="598473"/>
            </a:xfrm>
          </p:grpSpPr>
          <p:sp>
            <p:nvSpPr>
              <p:cNvPr id="1848" name="Google Shape;1848;p27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27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30"/>
          <p:cNvSpPr txBox="1">
            <a:spLocks noGrp="1"/>
          </p:cNvSpPr>
          <p:nvPr>
            <p:ph type="title"/>
          </p:nvPr>
        </p:nvSpPr>
        <p:spPr>
          <a:xfrm>
            <a:off x="723450" y="511025"/>
            <a:ext cx="76971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"/>
          <p:cNvSpPr txBox="1">
            <a:spLocks noGrp="1"/>
          </p:cNvSpPr>
          <p:nvPr>
            <p:ph type="body" idx="1"/>
          </p:nvPr>
        </p:nvSpPr>
        <p:spPr>
          <a:xfrm>
            <a:off x="720000" y="1364328"/>
            <a:ext cx="7704000" cy="3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78" name="Google Shape;178;p4"/>
          <p:cNvGrpSpPr/>
          <p:nvPr/>
        </p:nvGrpSpPr>
        <p:grpSpPr>
          <a:xfrm flipH="1">
            <a:off x="7918430" y="4502157"/>
            <a:ext cx="1468333" cy="494947"/>
            <a:chOff x="-21957" y="3648039"/>
            <a:chExt cx="1468333" cy="494947"/>
          </a:xfrm>
        </p:grpSpPr>
        <p:sp>
          <p:nvSpPr>
            <p:cNvPr id="179" name="Google Shape;179;p4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" name="Google Shape;182;p4"/>
          <p:cNvGrpSpPr/>
          <p:nvPr/>
        </p:nvGrpSpPr>
        <p:grpSpPr>
          <a:xfrm flipH="1">
            <a:off x="-84575" y="137960"/>
            <a:ext cx="878375" cy="275404"/>
            <a:chOff x="8363724" y="112839"/>
            <a:chExt cx="878375" cy="275404"/>
          </a:xfrm>
        </p:grpSpPr>
        <p:grpSp>
          <p:nvGrpSpPr>
            <p:cNvPr id="183" name="Google Shape;183;p4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184" name="Google Shape;184;p4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4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6" name="Google Shape;186;p4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" name="Google Shape;187;p4"/>
          <p:cNvGrpSpPr/>
          <p:nvPr/>
        </p:nvGrpSpPr>
        <p:grpSpPr>
          <a:xfrm flipH="1">
            <a:off x="-31622" y="4265648"/>
            <a:ext cx="399902" cy="651901"/>
            <a:chOff x="8772496" y="3715501"/>
            <a:chExt cx="399902" cy="651901"/>
          </a:xfrm>
        </p:grpSpPr>
        <p:sp>
          <p:nvSpPr>
            <p:cNvPr id="188" name="Google Shape;188;p4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" name="Google Shape;190;p4"/>
          <p:cNvGrpSpPr/>
          <p:nvPr/>
        </p:nvGrpSpPr>
        <p:grpSpPr>
          <a:xfrm rot="5400000">
            <a:off x="-48317" y="1804721"/>
            <a:ext cx="819124" cy="171856"/>
            <a:chOff x="919039" y="1581426"/>
            <a:chExt cx="600134" cy="125902"/>
          </a:xfrm>
        </p:grpSpPr>
        <p:sp>
          <p:nvSpPr>
            <p:cNvPr id="191" name="Google Shape;191;p4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4"/>
          <p:cNvGrpSpPr/>
          <p:nvPr/>
        </p:nvGrpSpPr>
        <p:grpSpPr>
          <a:xfrm rot="5400000">
            <a:off x="-34286" y="2806795"/>
            <a:ext cx="184279" cy="603321"/>
            <a:chOff x="3638102" y="4583399"/>
            <a:chExt cx="182798" cy="598473"/>
          </a:xfrm>
        </p:grpSpPr>
        <p:sp>
          <p:nvSpPr>
            <p:cNvPr id="196" name="Google Shape;196;p4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4"/>
          <p:cNvGrpSpPr/>
          <p:nvPr/>
        </p:nvGrpSpPr>
        <p:grpSpPr>
          <a:xfrm rot="5400000">
            <a:off x="67035" y="3091502"/>
            <a:ext cx="184279" cy="603321"/>
            <a:chOff x="3638102" y="4583399"/>
            <a:chExt cx="182798" cy="598473"/>
          </a:xfrm>
        </p:grpSpPr>
        <p:sp>
          <p:nvSpPr>
            <p:cNvPr id="199" name="Google Shape;199;p4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201;p4"/>
          <p:cNvGrpSpPr/>
          <p:nvPr/>
        </p:nvGrpSpPr>
        <p:grpSpPr>
          <a:xfrm>
            <a:off x="3395253" y="4744172"/>
            <a:ext cx="567998" cy="750873"/>
            <a:chOff x="3395253" y="4744172"/>
            <a:chExt cx="567998" cy="750873"/>
          </a:xfrm>
        </p:grpSpPr>
        <p:grpSp>
          <p:nvGrpSpPr>
            <p:cNvPr id="202" name="Google Shape;202;p4"/>
            <p:cNvGrpSpPr/>
            <p:nvPr/>
          </p:nvGrpSpPr>
          <p:grpSpPr>
            <a:xfrm>
              <a:off x="3395253" y="4744172"/>
              <a:ext cx="182798" cy="598473"/>
              <a:chOff x="3638102" y="4583399"/>
              <a:chExt cx="182798" cy="598473"/>
            </a:xfrm>
          </p:grpSpPr>
          <p:sp>
            <p:nvSpPr>
              <p:cNvPr id="203" name="Google Shape;203;p4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5" name="Google Shape;205;p4"/>
            <p:cNvGrpSpPr/>
            <p:nvPr/>
          </p:nvGrpSpPr>
          <p:grpSpPr>
            <a:xfrm>
              <a:off x="3780453" y="4896572"/>
              <a:ext cx="182798" cy="598473"/>
              <a:chOff x="3638102" y="4583399"/>
              <a:chExt cx="182798" cy="598473"/>
            </a:xfrm>
          </p:grpSpPr>
          <p:sp>
            <p:nvSpPr>
              <p:cNvPr id="206" name="Google Shape;206;p4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4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8" name="Google Shape;208;p4"/>
          <p:cNvGrpSpPr/>
          <p:nvPr/>
        </p:nvGrpSpPr>
        <p:grpSpPr>
          <a:xfrm>
            <a:off x="5021550" y="4738171"/>
            <a:ext cx="793250" cy="225666"/>
            <a:chOff x="5021550" y="4713050"/>
            <a:chExt cx="793250" cy="225666"/>
          </a:xfrm>
        </p:grpSpPr>
        <p:sp>
          <p:nvSpPr>
            <p:cNvPr id="209" name="Google Shape;209;p4"/>
            <p:cNvSpPr/>
            <p:nvPr/>
          </p:nvSpPr>
          <p:spPr>
            <a:xfrm>
              <a:off x="57541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5632206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5510240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53882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5265483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5143516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5021550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4"/>
          <p:cNvGrpSpPr/>
          <p:nvPr/>
        </p:nvGrpSpPr>
        <p:grpSpPr>
          <a:xfrm rot="5400000">
            <a:off x="8605990" y="-29569"/>
            <a:ext cx="819137" cy="1183093"/>
            <a:chOff x="4312241" y="155173"/>
            <a:chExt cx="711736" cy="1027883"/>
          </a:xfrm>
        </p:grpSpPr>
        <p:sp>
          <p:nvSpPr>
            <p:cNvPr id="217" name="Google Shape;217;p4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5"/>
          <p:cNvSpPr txBox="1">
            <a:spLocks noGrp="1"/>
          </p:cNvSpPr>
          <p:nvPr>
            <p:ph type="subTitle" idx="1"/>
          </p:nvPr>
        </p:nvSpPr>
        <p:spPr>
          <a:xfrm>
            <a:off x="1581925" y="3286152"/>
            <a:ext cx="2594100" cy="10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5"/>
          <p:cNvSpPr txBox="1">
            <a:spLocks noGrp="1"/>
          </p:cNvSpPr>
          <p:nvPr>
            <p:ph type="title" idx="2"/>
          </p:nvPr>
        </p:nvSpPr>
        <p:spPr>
          <a:xfrm>
            <a:off x="1581925" y="2825953"/>
            <a:ext cx="25941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0" name="Google Shape;230;p5"/>
          <p:cNvSpPr txBox="1">
            <a:spLocks noGrp="1"/>
          </p:cNvSpPr>
          <p:nvPr>
            <p:ph type="subTitle" idx="3"/>
          </p:nvPr>
        </p:nvSpPr>
        <p:spPr>
          <a:xfrm>
            <a:off x="4967975" y="3286152"/>
            <a:ext cx="2594100" cy="10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5"/>
          <p:cNvSpPr txBox="1">
            <a:spLocks noGrp="1"/>
          </p:cNvSpPr>
          <p:nvPr>
            <p:ph type="title" idx="4"/>
          </p:nvPr>
        </p:nvSpPr>
        <p:spPr>
          <a:xfrm>
            <a:off x="4967975" y="2825953"/>
            <a:ext cx="25941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232" name="Google Shape;232;p5"/>
          <p:cNvGrpSpPr/>
          <p:nvPr/>
        </p:nvGrpSpPr>
        <p:grpSpPr>
          <a:xfrm>
            <a:off x="8515924" y="3778025"/>
            <a:ext cx="444699" cy="714806"/>
            <a:chOff x="8348444" y="2302425"/>
            <a:chExt cx="444699" cy="714806"/>
          </a:xfrm>
        </p:grpSpPr>
        <p:sp>
          <p:nvSpPr>
            <p:cNvPr id="233" name="Google Shape;233;p5"/>
            <p:cNvSpPr/>
            <p:nvPr/>
          </p:nvSpPr>
          <p:spPr>
            <a:xfrm>
              <a:off x="8348444" y="2302425"/>
              <a:ext cx="368261" cy="714806"/>
            </a:xfrm>
            <a:custGeom>
              <a:avLst/>
              <a:gdLst/>
              <a:ahLst/>
              <a:cxnLst/>
              <a:rect l="l" t="t" r="r" b="b"/>
              <a:pathLst>
                <a:path w="9395" h="18236" extrusionOk="0">
                  <a:moveTo>
                    <a:pt x="4476" y="1"/>
                  </a:moveTo>
                  <a:lnTo>
                    <a:pt x="0" y="4587"/>
                  </a:lnTo>
                  <a:lnTo>
                    <a:pt x="0" y="18235"/>
                  </a:lnTo>
                  <a:lnTo>
                    <a:pt x="9395" y="18235"/>
                  </a:lnTo>
                  <a:lnTo>
                    <a:pt x="93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8652425" y="2518678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6"/>
                  </a:lnTo>
                  <a:lnTo>
                    <a:pt x="3589" y="976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8652425" y="2645482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5"/>
                  </a:lnTo>
                  <a:lnTo>
                    <a:pt x="3589" y="975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8652425" y="2772286"/>
              <a:ext cx="140719" cy="37394"/>
            </a:xfrm>
            <a:custGeom>
              <a:avLst/>
              <a:gdLst/>
              <a:ahLst/>
              <a:cxnLst/>
              <a:rect l="l" t="t" r="r" b="b"/>
              <a:pathLst>
                <a:path w="3590" h="954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8652425" y="2899090"/>
              <a:ext cx="140719" cy="37355"/>
            </a:xfrm>
            <a:custGeom>
              <a:avLst/>
              <a:gdLst/>
              <a:ahLst/>
              <a:cxnLst/>
              <a:rect l="l" t="t" r="r" b="b"/>
              <a:pathLst>
                <a:path w="3590" h="953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5"/>
          <p:cNvGrpSpPr/>
          <p:nvPr/>
        </p:nvGrpSpPr>
        <p:grpSpPr>
          <a:xfrm rot="-5400000" flipH="1">
            <a:off x="-262506" y="-37943"/>
            <a:ext cx="819137" cy="1183093"/>
            <a:chOff x="4312241" y="155173"/>
            <a:chExt cx="711736" cy="1027883"/>
          </a:xfrm>
        </p:grpSpPr>
        <p:sp>
          <p:nvSpPr>
            <p:cNvPr id="239" name="Google Shape;239;p5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5"/>
          <p:cNvGrpSpPr/>
          <p:nvPr/>
        </p:nvGrpSpPr>
        <p:grpSpPr>
          <a:xfrm>
            <a:off x="8784782" y="212803"/>
            <a:ext cx="399902" cy="651901"/>
            <a:chOff x="8772496" y="3715501"/>
            <a:chExt cx="399902" cy="651901"/>
          </a:xfrm>
        </p:grpSpPr>
        <p:sp>
          <p:nvSpPr>
            <p:cNvPr id="249" name="Google Shape;249;p5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" name="Google Shape;251;p5"/>
          <p:cNvGrpSpPr/>
          <p:nvPr/>
        </p:nvGrpSpPr>
        <p:grpSpPr>
          <a:xfrm rot="10800000" flipH="1">
            <a:off x="7725134" y="-746828"/>
            <a:ext cx="1178127" cy="1094369"/>
            <a:chOff x="7825118" y="4065849"/>
            <a:chExt cx="1178127" cy="1094369"/>
          </a:xfrm>
        </p:grpSpPr>
        <p:sp>
          <p:nvSpPr>
            <p:cNvPr id="252" name="Google Shape;252;p5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Google Shape;254;p5"/>
          <p:cNvGrpSpPr/>
          <p:nvPr/>
        </p:nvGrpSpPr>
        <p:grpSpPr>
          <a:xfrm>
            <a:off x="897051" y="4601676"/>
            <a:ext cx="1180669" cy="249201"/>
            <a:chOff x="3186414" y="611522"/>
            <a:chExt cx="803285" cy="169548"/>
          </a:xfrm>
        </p:grpSpPr>
        <p:sp>
          <p:nvSpPr>
            <p:cNvPr id="255" name="Google Shape;255;p5"/>
            <p:cNvSpPr/>
            <p:nvPr/>
          </p:nvSpPr>
          <p:spPr>
            <a:xfrm>
              <a:off x="3186414" y="611522"/>
              <a:ext cx="803285" cy="169548"/>
            </a:xfrm>
            <a:custGeom>
              <a:avLst/>
              <a:gdLst/>
              <a:ahLst/>
              <a:cxnLst/>
              <a:rect l="l" t="t" r="r" b="b"/>
              <a:pathLst>
                <a:path w="24883" h="5252" extrusionOk="0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3537618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3456072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3374526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3511146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3429600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3589819" y="693069"/>
              <a:ext cx="27214" cy="8619"/>
            </a:xfrm>
            <a:custGeom>
              <a:avLst/>
              <a:gdLst/>
              <a:ahLst/>
              <a:cxnLst/>
              <a:rect l="l" t="t" r="r" b="b"/>
              <a:pathLst>
                <a:path w="843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5"/>
          <p:cNvGrpSpPr/>
          <p:nvPr/>
        </p:nvGrpSpPr>
        <p:grpSpPr>
          <a:xfrm flipH="1">
            <a:off x="8542638" y="2069727"/>
            <a:ext cx="831921" cy="487879"/>
            <a:chOff x="-294886" y="1687485"/>
            <a:chExt cx="831921" cy="487879"/>
          </a:xfrm>
        </p:grpSpPr>
        <p:grpSp>
          <p:nvGrpSpPr>
            <p:cNvPr id="263" name="Google Shape;263;p5"/>
            <p:cNvGrpSpPr/>
            <p:nvPr/>
          </p:nvGrpSpPr>
          <p:grpSpPr>
            <a:xfrm rot="5400000">
              <a:off x="-85365" y="1781564"/>
              <a:ext cx="184279" cy="603321"/>
              <a:chOff x="3638102" y="4583399"/>
              <a:chExt cx="182798" cy="598473"/>
            </a:xfrm>
          </p:grpSpPr>
          <p:sp>
            <p:nvSpPr>
              <p:cNvPr id="264" name="Google Shape;264;p5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5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6" name="Google Shape;266;p5"/>
            <p:cNvGrpSpPr/>
            <p:nvPr/>
          </p:nvGrpSpPr>
          <p:grpSpPr>
            <a:xfrm rot="5400000">
              <a:off x="143235" y="1477964"/>
              <a:ext cx="184279" cy="603321"/>
              <a:chOff x="3638102" y="4583399"/>
              <a:chExt cx="182798" cy="598473"/>
            </a:xfrm>
          </p:grpSpPr>
          <p:sp>
            <p:nvSpPr>
              <p:cNvPr id="267" name="Google Shape;267;p5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5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9" name="Google Shape;269;p5"/>
          <p:cNvGrpSpPr/>
          <p:nvPr/>
        </p:nvGrpSpPr>
        <p:grpSpPr>
          <a:xfrm>
            <a:off x="-663985" y="3098040"/>
            <a:ext cx="1591472" cy="841159"/>
            <a:chOff x="661553" y="1919040"/>
            <a:chExt cx="1591472" cy="841159"/>
          </a:xfrm>
        </p:grpSpPr>
        <p:sp>
          <p:nvSpPr>
            <p:cNvPr id="270" name="Google Shape;270;p5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5"/>
          <p:cNvGrpSpPr/>
          <p:nvPr/>
        </p:nvGrpSpPr>
        <p:grpSpPr>
          <a:xfrm>
            <a:off x="6674821" y="4572024"/>
            <a:ext cx="881930" cy="325254"/>
            <a:chOff x="4761438" y="4276425"/>
            <a:chExt cx="881930" cy="325254"/>
          </a:xfrm>
        </p:grpSpPr>
        <p:sp>
          <p:nvSpPr>
            <p:cNvPr id="281" name="Google Shape;281;p5"/>
            <p:cNvSpPr/>
            <p:nvPr/>
          </p:nvSpPr>
          <p:spPr>
            <a:xfrm>
              <a:off x="542436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99"/>
                  </a:moveTo>
                  <a:lnTo>
                    <a:pt x="2593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5235220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5046076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485693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5360094" y="4529884"/>
              <a:ext cx="64310" cy="15899"/>
            </a:xfrm>
            <a:custGeom>
              <a:avLst/>
              <a:gdLst/>
              <a:ahLst/>
              <a:cxnLst/>
              <a:rect l="l" t="t" r="r" b="b"/>
              <a:pathLst>
                <a:path w="152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5170951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4981808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4761438" y="4529884"/>
              <a:ext cx="99766" cy="15899"/>
            </a:xfrm>
            <a:custGeom>
              <a:avLst/>
              <a:gdLst/>
              <a:ahLst/>
              <a:cxnLst/>
              <a:rect l="l" t="t" r="r" b="b"/>
              <a:pathLst>
                <a:path w="2372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71" y="378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5544569" y="4529884"/>
              <a:ext cx="98799" cy="15899"/>
            </a:xfrm>
            <a:custGeom>
              <a:avLst/>
              <a:gdLst/>
              <a:ahLst/>
              <a:cxnLst/>
              <a:rect l="l" t="t" r="r" b="b"/>
              <a:pathLst>
                <a:path w="234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49" y="378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542436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77"/>
                  </a:moveTo>
                  <a:lnTo>
                    <a:pt x="2593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5235220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5046076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85693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5360094" y="4331399"/>
              <a:ext cx="64310" cy="16824"/>
            </a:xfrm>
            <a:custGeom>
              <a:avLst/>
              <a:gdLst/>
              <a:ahLst/>
              <a:cxnLst/>
              <a:rect l="l" t="t" r="r" b="b"/>
              <a:pathLst>
                <a:path w="152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5170951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4981808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4761438" y="4331399"/>
              <a:ext cx="99766" cy="16824"/>
            </a:xfrm>
            <a:custGeom>
              <a:avLst/>
              <a:gdLst/>
              <a:ahLst/>
              <a:cxnLst/>
              <a:rect l="l" t="t" r="r" b="b"/>
              <a:pathLst>
                <a:path w="2372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71" y="40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544569" y="4331399"/>
              <a:ext cx="98799" cy="16824"/>
            </a:xfrm>
            <a:custGeom>
              <a:avLst/>
              <a:gdLst/>
              <a:ahLst/>
              <a:cxnLst/>
              <a:rect l="l" t="t" r="r" b="b"/>
              <a:pathLst>
                <a:path w="234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49" y="40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" name="Google Shape;299;p5"/>
          <p:cNvGrpSpPr/>
          <p:nvPr/>
        </p:nvGrpSpPr>
        <p:grpSpPr>
          <a:xfrm rot="10800000">
            <a:off x="4047440" y="4287131"/>
            <a:ext cx="819137" cy="1183093"/>
            <a:chOff x="4312241" y="155173"/>
            <a:chExt cx="711736" cy="1027883"/>
          </a:xfrm>
        </p:grpSpPr>
        <p:sp>
          <p:nvSpPr>
            <p:cNvPr id="300" name="Google Shape;300;p5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11" name="Google Shape;311;p6"/>
          <p:cNvGrpSpPr/>
          <p:nvPr/>
        </p:nvGrpSpPr>
        <p:grpSpPr>
          <a:xfrm>
            <a:off x="-175865" y="4502157"/>
            <a:ext cx="1468333" cy="494947"/>
            <a:chOff x="-21957" y="3648039"/>
            <a:chExt cx="1468333" cy="494947"/>
          </a:xfrm>
        </p:grpSpPr>
        <p:sp>
          <p:nvSpPr>
            <p:cNvPr id="312" name="Google Shape;312;p6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6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" name="Google Shape;315;p6"/>
          <p:cNvGrpSpPr/>
          <p:nvPr/>
        </p:nvGrpSpPr>
        <p:grpSpPr>
          <a:xfrm>
            <a:off x="8552751" y="197413"/>
            <a:ext cx="878375" cy="275404"/>
            <a:chOff x="8363724" y="112839"/>
            <a:chExt cx="878375" cy="275404"/>
          </a:xfrm>
        </p:grpSpPr>
        <p:grpSp>
          <p:nvGrpSpPr>
            <p:cNvPr id="316" name="Google Shape;316;p6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317" name="Google Shape;317;p6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6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9" name="Google Shape;319;p6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" name="Google Shape;320;p6"/>
          <p:cNvGrpSpPr/>
          <p:nvPr/>
        </p:nvGrpSpPr>
        <p:grpSpPr>
          <a:xfrm>
            <a:off x="8808287" y="4418048"/>
            <a:ext cx="399902" cy="651901"/>
            <a:chOff x="8772496" y="3715501"/>
            <a:chExt cx="399902" cy="651901"/>
          </a:xfrm>
        </p:grpSpPr>
        <p:sp>
          <p:nvSpPr>
            <p:cNvPr id="321" name="Google Shape;321;p6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3" name="Google Shape;323;p6"/>
          <p:cNvGrpSpPr/>
          <p:nvPr/>
        </p:nvGrpSpPr>
        <p:grpSpPr>
          <a:xfrm rot="-5400000" flipH="1">
            <a:off x="8363892" y="1804721"/>
            <a:ext cx="819124" cy="171856"/>
            <a:chOff x="919039" y="1581426"/>
            <a:chExt cx="600134" cy="125902"/>
          </a:xfrm>
        </p:grpSpPr>
        <p:sp>
          <p:nvSpPr>
            <p:cNvPr id="324" name="Google Shape;324;p6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" name="Google Shape;328;p6"/>
          <p:cNvGrpSpPr/>
          <p:nvPr/>
        </p:nvGrpSpPr>
        <p:grpSpPr>
          <a:xfrm>
            <a:off x="8673864" y="3397316"/>
            <a:ext cx="704641" cy="468986"/>
            <a:chOff x="8673864" y="3397316"/>
            <a:chExt cx="704641" cy="468986"/>
          </a:xfrm>
        </p:grpSpPr>
        <p:grpSp>
          <p:nvGrpSpPr>
            <p:cNvPr id="329" name="Google Shape;329;p6"/>
            <p:cNvGrpSpPr/>
            <p:nvPr/>
          </p:nvGrpSpPr>
          <p:grpSpPr>
            <a:xfrm rot="-5400000" flipH="1">
              <a:off x="8984706" y="3187795"/>
              <a:ext cx="184279" cy="603321"/>
              <a:chOff x="3638102" y="4583399"/>
              <a:chExt cx="182798" cy="598473"/>
            </a:xfrm>
          </p:grpSpPr>
          <p:sp>
            <p:nvSpPr>
              <p:cNvPr id="330" name="Google Shape;330;p6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6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2" name="Google Shape;332;p6"/>
            <p:cNvGrpSpPr/>
            <p:nvPr/>
          </p:nvGrpSpPr>
          <p:grpSpPr>
            <a:xfrm rot="-5400000" flipH="1">
              <a:off x="8883385" y="3472502"/>
              <a:ext cx="184279" cy="603321"/>
              <a:chOff x="3638102" y="4583399"/>
              <a:chExt cx="182798" cy="598473"/>
            </a:xfrm>
          </p:grpSpPr>
          <p:sp>
            <p:nvSpPr>
              <p:cNvPr id="333" name="Google Shape;333;p6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6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5" name="Google Shape;335;p6"/>
          <p:cNvGrpSpPr/>
          <p:nvPr/>
        </p:nvGrpSpPr>
        <p:grpSpPr>
          <a:xfrm flipH="1">
            <a:off x="6466847" y="4676346"/>
            <a:ext cx="567998" cy="750873"/>
            <a:chOff x="3395253" y="4744172"/>
            <a:chExt cx="567998" cy="750873"/>
          </a:xfrm>
        </p:grpSpPr>
        <p:grpSp>
          <p:nvGrpSpPr>
            <p:cNvPr id="336" name="Google Shape;336;p6"/>
            <p:cNvGrpSpPr/>
            <p:nvPr/>
          </p:nvGrpSpPr>
          <p:grpSpPr>
            <a:xfrm>
              <a:off x="3395253" y="4744172"/>
              <a:ext cx="182798" cy="598473"/>
              <a:chOff x="3638102" y="4583399"/>
              <a:chExt cx="182798" cy="598473"/>
            </a:xfrm>
          </p:grpSpPr>
          <p:sp>
            <p:nvSpPr>
              <p:cNvPr id="337" name="Google Shape;337;p6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6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9" name="Google Shape;339;p6"/>
            <p:cNvGrpSpPr/>
            <p:nvPr/>
          </p:nvGrpSpPr>
          <p:grpSpPr>
            <a:xfrm>
              <a:off x="3780453" y="4896572"/>
              <a:ext cx="182798" cy="598473"/>
              <a:chOff x="3638102" y="4583399"/>
              <a:chExt cx="182798" cy="598473"/>
            </a:xfrm>
          </p:grpSpPr>
          <p:sp>
            <p:nvSpPr>
              <p:cNvPr id="340" name="Google Shape;340;p6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6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2" name="Google Shape;342;p6"/>
          <p:cNvGrpSpPr/>
          <p:nvPr/>
        </p:nvGrpSpPr>
        <p:grpSpPr>
          <a:xfrm flipH="1">
            <a:off x="3243698" y="4738171"/>
            <a:ext cx="793250" cy="225666"/>
            <a:chOff x="5021550" y="4713050"/>
            <a:chExt cx="793250" cy="225666"/>
          </a:xfrm>
        </p:grpSpPr>
        <p:sp>
          <p:nvSpPr>
            <p:cNvPr id="343" name="Google Shape;343;p6"/>
            <p:cNvSpPr/>
            <p:nvPr/>
          </p:nvSpPr>
          <p:spPr>
            <a:xfrm>
              <a:off x="57541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5632206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5510240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53882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5265483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5143516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5021550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" name="Google Shape;350;p6"/>
          <p:cNvGrpSpPr/>
          <p:nvPr/>
        </p:nvGrpSpPr>
        <p:grpSpPr>
          <a:xfrm rot="5400000" flipH="1">
            <a:off x="-6065" y="2507002"/>
            <a:ext cx="184279" cy="603321"/>
            <a:chOff x="3638102" y="4583399"/>
            <a:chExt cx="182798" cy="598473"/>
          </a:xfrm>
        </p:grpSpPr>
        <p:sp>
          <p:nvSpPr>
            <p:cNvPr id="351" name="Google Shape;351;p6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6"/>
          <p:cNvGrpSpPr/>
          <p:nvPr/>
        </p:nvGrpSpPr>
        <p:grpSpPr>
          <a:xfrm>
            <a:off x="-227309" y="101215"/>
            <a:ext cx="1066160" cy="616612"/>
            <a:chOff x="-379709" y="354936"/>
            <a:chExt cx="1066160" cy="616612"/>
          </a:xfrm>
        </p:grpSpPr>
        <p:sp>
          <p:nvSpPr>
            <p:cNvPr id="354" name="Google Shape;354;p6"/>
            <p:cNvSpPr/>
            <p:nvPr/>
          </p:nvSpPr>
          <p:spPr>
            <a:xfrm rot="-5400000" flipH="1">
              <a:off x="-42997" y="363133"/>
              <a:ext cx="289809" cy="793647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6"/>
            <p:cNvSpPr/>
            <p:nvPr/>
          </p:nvSpPr>
          <p:spPr>
            <a:xfrm rot="-5400000" flipH="1">
              <a:off x="-355442" y="884640"/>
              <a:ext cx="87314" cy="86503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6"/>
            <p:cNvSpPr/>
            <p:nvPr/>
          </p:nvSpPr>
          <p:spPr>
            <a:xfrm rot="-5400000" flipH="1">
              <a:off x="492138" y="576353"/>
              <a:ext cx="87277" cy="87320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6"/>
            <p:cNvSpPr/>
            <p:nvPr/>
          </p:nvSpPr>
          <p:spPr>
            <a:xfrm rot="-5400000" flipH="1">
              <a:off x="-2235" y="75406"/>
              <a:ext cx="290626" cy="925408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6"/>
            <p:cNvSpPr/>
            <p:nvPr/>
          </p:nvSpPr>
          <p:spPr>
            <a:xfrm rot="-5400000" flipH="1">
              <a:off x="-380133" y="662402"/>
              <a:ext cx="87314" cy="86466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6"/>
            <p:cNvSpPr/>
            <p:nvPr/>
          </p:nvSpPr>
          <p:spPr>
            <a:xfrm rot="-5400000" flipH="1">
              <a:off x="599561" y="354506"/>
              <a:ext cx="86460" cy="87320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0" name="Google Shape;360;p6"/>
          <p:cNvGrpSpPr/>
          <p:nvPr/>
        </p:nvGrpSpPr>
        <p:grpSpPr>
          <a:xfrm rot="10800000">
            <a:off x="7897712" y="-319058"/>
            <a:ext cx="184279" cy="603321"/>
            <a:chOff x="3638102" y="4583399"/>
            <a:chExt cx="182798" cy="598473"/>
          </a:xfrm>
        </p:grpSpPr>
        <p:sp>
          <p:nvSpPr>
            <p:cNvPr id="361" name="Google Shape;361;p6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6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" name="Google Shape;363;p6"/>
          <p:cNvGrpSpPr/>
          <p:nvPr/>
        </p:nvGrpSpPr>
        <p:grpSpPr>
          <a:xfrm flipH="1">
            <a:off x="2519087" y="-319058"/>
            <a:ext cx="577529" cy="690571"/>
            <a:chOff x="5697337" y="-302311"/>
            <a:chExt cx="577529" cy="690571"/>
          </a:xfrm>
        </p:grpSpPr>
        <p:grpSp>
          <p:nvGrpSpPr>
            <p:cNvPr id="364" name="Google Shape;364;p6"/>
            <p:cNvGrpSpPr/>
            <p:nvPr/>
          </p:nvGrpSpPr>
          <p:grpSpPr>
            <a:xfrm rot="10800000" flipH="1">
              <a:off x="6090587" y="-302311"/>
              <a:ext cx="184279" cy="603321"/>
              <a:chOff x="3638102" y="4583399"/>
              <a:chExt cx="182798" cy="598473"/>
            </a:xfrm>
          </p:grpSpPr>
          <p:sp>
            <p:nvSpPr>
              <p:cNvPr id="365" name="Google Shape;365;p6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6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7" name="Google Shape;367;p6"/>
            <p:cNvGrpSpPr/>
            <p:nvPr/>
          </p:nvGrpSpPr>
          <p:grpSpPr>
            <a:xfrm rot="10800000" flipH="1">
              <a:off x="5697337" y="-215061"/>
              <a:ext cx="184279" cy="603321"/>
              <a:chOff x="3638102" y="4583399"/>
              <a:chExt cx="182798" cy="598473"/>
            </a:xfrm>
          </p:grpSpPr>
          <p:sp>
            <p:nvSpPr>
              <p:cNvPr id="368" name="Google Shape;368;p6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6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0" name="Google Shape;370;p6"/>
          <p:cNvGrpSpPr/>
          <p:nvPr/>
        </p:nvGrpSpPr>
        <p:grpSpPr>
          <a:xfrm rot="5400000">
            <a:off x="-107469" y="2014467"/>
            <a:ext cx="184279" cy="603321"/>
            <a:chOff x="3638102" y="4583399"/>
            <a:chExt cx="182798" cy="598473"/>
          </a:xfrm>
        </p:grpSpPr>
        <p:sp>
          <p:nvSpPr>
            <p:cNvPr id="371" name="Google Shape;371;p6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6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"/>
          <p:cNvSpPr txBox="1">
            <a:spLocks noGrp="1"/>
          </p:cNvSpPr>
          <p:nvPr>
            <p:ph type="title"/>
          </p:nvPr>
        </p:nvSpPr>
        <p:spPr>
          <a:xfrm>
            <a:off x="720000" y="1623450"/>
            <a:ext cx="3852000" cy="1028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7"/>
          <p:cNvSpPr txBox="1">
            <a:spLocks noGrp="1"/>
          </p:cNvSpPr>
          <p:nvPr>
            <p:ph type="subTitle" idx="1"/>
          </p:nvPr>
        </p:nvSpPr>
        <p:spPr>
          <a:xfrm>
            <a:off x="720000" y="2728350"/>
            <a:ext cx="3852000" cy="7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7"/>
          <p:cNvSpPr>
            <a:spLocks noGrp="1"/>
          </p:cNvSpPr>
          <p:nvPr>
            <p:ph type="pic" idx="2"/>
          </p:nvPr>
        </p:nvSpPr>
        <p:spPr>
          <a:xfrm>
            <a:off x="4927800" y="854400"/>
            <a:ext cx="3434700" cy="34347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377" name="Google Shape;377;p7"/>
          <p:cNvGrpSpPr/>
          <p:nvPr/>
        </p:nvGrpSpPr>
        <p:grpSpPr>
          <a:xfrm>
            <a:off x="4584031" y="4476443"/>
            <a:ext cx="1180669" cy="249201"/>
            <a:chOff x="3186414" y="611522"/>
            <a:chExt cx="803285" cy="169548"/>
          </a:xfrm>
        </p:grpSpPr>
        <p:sp>
          <p:nvSpPr>
            <p:cNvPr id="378" name="Google Shape;378;p7"/>
            <p:cNvSpPr/>
            <p:nvPr/>
          </p:nvSpPr>
          <p:spPr>
            <a:xfrm>
              <a:off x="3186414" y="611522"/>
              <a:ext cx="803285" cy="169548"/>
            </a:xfrm>
            <a:custGeom>
              <a:avLst/>
              <a:gdLst/>
              <a:ahLst/>
              <a:cxnLst/>
              <a:rect l="l" t="t" r="r" b="b"/>
              <a:pathLst>
                <a:path w="24883" h="5252" extrusionOk="0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3537618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3456072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3374526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3511146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3429600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3589819" y="693069"/>
              <a:ext cx="27214" cy="8619"/>
            </a:xfrm>
            <a:custGeom>
              <a:avLst/>
              <a:gdLst/>
              <a:ahLst/>
              <a:cxnLst/>
              <a:rect l="l" t="t" r="r" b="b"/>
              <a:pathLst>
                <a:path w="843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" name="Google Shape;385;p7"/>
          <p:cNvGrpSpPr/>
          <p:nvPr/>
        </p:nvGrpSpPr>
        <p:grpSpPr>
          <a:xfrm>
            <a:off x="2008603" y="4528068"/>
            <a:ext cx="819137" cy="1183093"/>
            <a:chOff x="4312241" y="155173"/>
            <a:chExt cx="711736" cy="1027883"/>
          </a:xfrm>
        </p:grpSpPr>
        <p:sp>
          <p:nvSpPr>
            <p:cNvPr id="386" name="Google Shape;386;p7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5" name="Google Shape;395;p7"/>
          <p:cNvGrpSpPr/>
          <p:nvPr/>
        </p:nvGrpSpPr>
        <p:grpSpPr>
          <a:xfrm>
            <a:off x="7685903" y="4591772"/>
            <a:ext cx="562123" cy="750873"/>
            <a:chOff x="7685903" y="4591772"/>
            <a:chExt cx="562123" cy="750873"/>
          </a:xfrm>
        </p:grpSpPr>
        <p:grpSp>
          <p:nvGrpSpPr>
            <p:cNvPr id="396" name="Google Shape;396;p7"/>
            <p:cNvGrpSpPr/>
            <p:nvPr/>
          </p:nvGrpSpPr>
          <p:grpSpPr>
            <a:xfrm>
              <a:off x="7685903" y="4591772"/>
              <a:ext cx="182798" cy="598473"/>
              <a:chOff x="3638102" y="4583399"/>
              <a:chExt cx="182798" cy="598473"/>
            </a:xfrm>
          </p:grpSpPr>
          <p:sp>
            <p:nvSpPr>
              <p:cNvPr id="397" name="Google Shape;397;p7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7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9" name="Google Shape;399;p7"/>
            <p:cNvGrpSpPr/>
            <p:nvPr/>
          </p:nvGrpSpPr>
          <p:grpSpPr>
            <a:xfrm>
              <a:off x="8065228" y="4744172"/>
              <a:ext cx="182798" cy="598473"/>
              <a:chOff x="3638102" y="4583399"/>
              <a:chExt cx="182798" cy="598473"/>
            </a:xfrm>
          </p:grpSpPr>
          <p:sp>
            <p:nvSpPr>
              <p:cNvPr id="400" name="Google Shape;400;p7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7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2" name="Google Shape;402;p7"/>
          <p:cNvGrpSpPr/>
          <p:nvPr/>
        </p:nvGrpSpPr>
        <p:grpSpPr>
          <a:xfrm flipH="1">
            <a:off x="-29854" y="2534806"/>
            <a:ext cx="399902" cy="651901"/>
            <a:chOff x="8772496" y="3715501"/>
            <a:chExt cx="399902" cy="651901"/>
          </a:xfrm>
        </p:grpSpPr>
        <p:sp>
          <p:nvSpPr>
            <p:cNvPr id="403" name="Google Shape;403;p7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" name="Google Shape;405;p7"/>
          <p:cNvGrpSpPr/>
          <p:nvPr/>
        </p:nvGrpSpPr>
        <p:grpSpPr>
          <a:xfrm rot="5400000">
            <a:off x="67035" y="1248164"/>
            <a:ext cx="184279" cy="603321"/>
            <a:chOff x="3638102" y="4583399"/>
            <a:chExt cx="182798" cy="598473"/>
          </a:xfrm>
        </p:grpSpPr>
        <p:sp>
          <p:nvSpPr>
            <p:cNvPr id="406" name="Google Shape;406;p7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" name="Google Shape;408;p7"/>
          <p:cNvGrpSpPr/>
          <p:nvPr/>
        </p:nvGrpSpPr>
        <p:grpSpPr>
          <a:xfrm>
            <a:off x="-641322" y="51061"/>
            <a:ext cx="3434729" cy="1094377"/>
            <a:chOff x="1035175" y="739350"/>
            <a:chExt cx="2659900" cy="847500"/>
          </a:xfrm>
        </p:grpSpPr>
        <p:sp>
          <p:nvSpPr>
            <p:cNvPr id="409" name="Google Shape;409;p7"/>
            <p:cNvSpPr/>
            <p:nvPr/>
          </p:nvSpPr>
          <p:spPr>
            <a:xfrm>
              <a:off x="1092800" y="1117100"/>
              <a:ext cx="2529150" cy="430400"/>
            </a:xfrm>
            <a:custGeom>
              <a:avLst/>
              <a:gdLst/>
              <a:ahLst/>
              <a:cxnLst/>
              <a:rect l="l" t="t" r="r" b="b"/>
              <a:pathLst>
                <a:path w="101166" h="17216" extrusionOk="0">
                  <a:moveTo>
                    <a:pt x="55613" y="1"/>
                  </a:moveTo>
                  <a:lnTo>
                    <a:pt x="49054" y="6559"/>
                  </a:lnTo>
                  <a:lnTo>
                    <a:pt x="5960" y="6559"/>
                  </a:lnTo>
                  <a:lnTo>
                    <a:pt x="0" y="12497"/>
                  </a:lnTo>
                  <a:lnTo>
                    <a:pt x="200" y="12696"/>
                  </a:lnTo>
                  <a:lnTo>
                    <a:pt x="6071" y="6825"/>
                  </a:lnTo>
                  <a:lnTo>
                    <a:pt x="49165" y="6825"/>
                  </a:lnTo>
                  <a:lnTo>
                    <a:pt x="55723" y="289"/>
                  </a:lnTo>
                  <a:lnTo>
                    <a:pt x="63589" y="289"/>
                  </a:lnTo>
                  <a:lnTo>
                    <a:pt x="80516" y="17216"/>
                  </a:lnTo>
                  <a:lnTo>
                    <a:pt x="101166" y="17216"/>
                  </a:lnTo>
                  <a:lnTo>
                    <a:pt x="101166" y="16928"/>
                  </a:lnTo>
                  <a:lnTo>
                    <a:pt x="80627" y="16928"/>
                  </a:lnTo>
                  <a:lnTo>
                    <a:pt x="63700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1035175" y="1417725"/>
              <a:ext cx="83675" cy="76600"/>
            </a:xfrm>
            <a:custGeom>
              <a:avLst/>
              <a:gdLst/>
              <a:ahLst/>
              <a:cxnLst/>
              <a:rect l="l" t="t" r="r" b="b"/>
              <a:pathLst>
                <a:path w="3347" h="3064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1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1"/>
                  </a:cubicBezTo>
                  <a:cubicBezTo>
                    <a:pt x="289" y="1934"/>
                    <a:pt x="289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50"/>
                  </a:cubicBezTo>
                  <a:cubicBezTo>
                    <a:pt x="1" y="1048"/>
                    <a:pt x="1" y="2023"/>
                    <a:pt x="599" y="2621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1" y="3064"/>
                    <a:pt x="2460" y="2909"/>
                    <a:pt x="2748" y="2621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3611400" y="1510225"/>
              <a:ext cx="83675" cy="76625"/>
            </a:xfrm>
            <a:custGeom>
              <a:avLst/>
              <a:gdLst/>
              <a:ahLst/>
              <a:cxnLst/>
              <a:rect l="l" t="t" r="r" b="b"/>
              <a:pathLst>
                <a:path w="3347" h="3065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2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2"/>
                  </a:cubicBezTo>
                  <a:cubicBezTo>
                    <a:pt x="311" y="1934"/>
                    <a:pt x="311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1"/>
                    <a:pt x="599" y="450"/>
                  </a:cubicBezTo>
                  <a:cubicBezTo>
                    <a:pt x="1" y="1048"/>
                    <a:pt x="1" y="2023"/>
                    <a:pt x="599" y="2599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2" y="3064"/>
                    <a:pt x="2460" y="2909"/>
                    <a:pt x="2748" y="2599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1"/>
                    <a:pt x="2062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1509875" y="739350"/>
              <a:ext cx="638125" cy="396600"/>
            </a:xfrm>
            <a:custGeom>
              <a:avLst/>
              <a:gdLst/>
              <a:ahLst/>
              <a:cxnLst/>
              <a:rect l="l" t="t" r="r" b="b"/>
              <a:pathLst>
                <a:path w="25525" h="15864" extrusionOk="0">
                  <a:moveTo>
                    <a:pt x="1" y="0"/>
                  </a:moveTo>
                  <a:lnTo>
                    <a:pt x="1" y="5650"/>
                  </a:lnTo>
                  <a:lnTo>
                    <a:pt x="10237" y="15864"/>
                  </a:lnTo>
                  <a:lnTo>
                    <a:pt x="25525" y="15864"/>
                  </a:lnTo>
                  <a:lnTo>
                    <a:pt x="25525" y="15576"/>
                  </a:lnTo>
                  <a:lnTo>
                    <a:pt x="10348" y="15576"/>
                  </a:lnTo>
                  <a:lnTo>
                    <a:pt x="289" y="553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2140225" y="1087600"/>
              <a:ext cx="83675" cy="76050"/>
            </a:xfrm>
            <a:custGeom>
              <a:avLst/>
              <a:gdLst/>
              <a:ahLst/>
              <a:cxnLst/>
              <a:rect l="l" t="t" r="r" b="b"/>
              <a:pathLst>
                <a:path w="3347" h="3042" extrusionOk="0">
                  <a:moveTo>
                    <a:pt x="1663" y="272"/>
                  </a:moveTo>
                  <a:cubicBezTo>
                    <a:pt x="1995" y="272"/>
                    <a:pt x="2305" y="405"/>
                    <a:pt x="2549" y="649"/>
                  </a:cubicBezTo>
                  <a:cubicBezTo>
                    <a:pt x="3036" y="1136"/>
                    <a:pt x="3036" y="1912"/>
                    <a:pt x="2549" y="2399"/>
                  </a:cubicBezTo>
                  <a:cubicBezTo>
                    <a:pt x="2305" y="2643"/>
                    <a:pt x="1984" y="2765"/>
                    <a:pt x="1663" y="2765"/>
                  </a:cubicBezTo>
                  <a:cubicBezTo>
                    <a:pt x="1341" y="2765"/>
                    <a:pt x="1020" y="2643"/>
                    <a:pt x="776" y="2399"/>
                  </a:cubicBezTo>
                  <a:cubicBezTo>
                    <a:pt x="289" y="1912"/>
                    <a:pt x="289" y="1136"/>
                    <a:pt x="776" y="649"/>
                  </a:cubicBezTo>
                  <a:cubicBezTo>
                    <a:pt x="1020" y="405"/>
                    <a:pt x="1352" y="272"/>
                    <a:pt x="1663" y="272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49"/>
                  </a:cubicBezTo>
                  <a:cubicBezTo>
                    <a:pt x="1" y="1048"/>
                    <a:pt x="1" y="2000"/>
                    <a:pt x="599" y="2599"/>
                  </a:cubicBezTo>
                  <a:cubicBezTo>
                    <a:pt x="887" y="2909"/>
                    <a:pt x="1286" y="3042"/>
                    <a:pt x="1663" y="3042"/>
                  </a:cubicBezTo>
                  <a:cubicBezTo>
                    <a:pt x="2061" y="3042"/>
                    <a:pt x="2460" y="2909"/>
                    <a:pt x="2748" y="2599"/>
                  </a:cubicBezTo>
                  <a:cubicBezTo>
                    <a:pt x="3346" y="2000"/>
                    <a:pt x="3346" y="1048"/>
                    <a:pt x="2748" y="449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" name="Google Shape;414;p7"/>
          <p:cNvGrpSpPr/>
          <p:nvPr/>
        </p:nvGrpSpPr>
        <p:grpSpPr>
          <a:xfrm rot="5400000">
            <a:off x="8274988" y="1539600"/>
            <a:ext cx="881930" cy="325254"/>
            <a:chOff x="4761438" y="4276425"/>
            <a:chExt cx="881930" cy="325254"/>
          </a:xfrm>
        </p:grpSpPr>
        <p:sp>
          <p:nvSpPr>
            <p:cNvPr id="415" name="Google Shape;415;p7"/>
            <p:cNvSpPr/>
            <p:nvPr/>
          </p:nvSpPr>
          <p:spPr>
            <a:xfrm>
              <a:off x="542436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99"/>
                  </a:moveTo>
                  <a:lnTo>
                    <a:pt x="2593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5235220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5046076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485693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5360094" y="4529884"/>
              <a:ext cx="64310" cy="15899"/>
            </a:xfrm>
            <a:custGeom>
              <a:avLst/>
              <a:gdLst/>
              <a:ahLst/>
              <a:cxnLst/>
              <a:rect l="l" t="t" r="r" b="b"/>
              <a:pathLst>
                <a:path w="152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5170951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4981808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4761438" y="4529884"/>
              <a:ext cx="99766" cy="15899"/>
            </a:xfrm>
            <a:custGeom>
              <a:avLst/>
              <a:gdLst/>
              <a:ahLst/>
              <a:cxnLst/>
              <a:rect l="l" t="t" r="r" b="b"/>
              <a:pathLst>
                <a:path w="2372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71" y="378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5544569" y="4529884"/>
              <a:ext cx="98799" cy="15899"/>
            </a:xfrm>
            <a:custGeom>
              <a:avLst/>
              <a:gdLst/>
              <a:ahLst/>
              <a:cxnLst/>
              <a:rect l="l" t="t" r="r" b="b"/>
              <a:pathLst>
                <a:path w="234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49" y="378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542436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77"/>
                  </a:moveTo>
                  <a:lnTo>
                    <a:pt x="2593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5235220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5046076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485693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5360094" y="4331399"/>
              <a:ext cx="64310" cy="16824"/>
            </a:xfrm>
            <a:custGeom>
              <a:avLst/>
              <a:gdLst/>
              <a:ahLst/>
              <a:cxnLst/>
              <a:rect l="l" t="t" r="r" b="b"/>
              <a:pathLst>
                <a:path w="152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5170951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4981808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4761438" y="4331399"/>
              <a:ext cx="99766" cy="16824"/>
            </a:xfrm>
            <a:custGeom>
              <a:avLst/>
              <a:gdLst/>
              <a:ahLst/>
              <a:cxnLst/>
              <a:rect l="l" t="t" r="r" b="b"/>
              <a:pathLst>
                <a:path w="2372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71" y="40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5544569" y="4331399"/>
              <a:ext cx="98799" cy="16824"/>
            </a:xfrm>
            <a:custGeom>
              <a:avLst/>
              <a:gdLst/>
              <a:ahLst/>
              <a:cxnLst/>
              <a:rect l="l" t="t" r="r" b="b"/>
              <a:pathLst>
                <a:path w="234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49" y="40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" name="Google Shape;433;p7"/>
          <p:cNvGrpSpPr/>
          <p:nvPr/>
        </p:nvGrpSpPr>
        <p:grpSpPr>
          <a:xfrm>
            <a:off x="7447476" y="155377"/>
            <a:ext cx="1794619" cy="937714"/>
            <a:chOff x="7447476" y="612577"/>
            <a:chExt cx="1794619" cy="937714"/>
          </a:xfrm>
        </p:grpSpPr>
        <p:sp>
          <p:nvSpPr>
            <p:cNvPr id="434" name="Google Shape;434;p7"/>
            <p:cNvSpPr/>
            <p:nvPr/>
          </p:nvSpPr>
          <p:spPr>
            <a:xfrm>
              <a:off x="7866602" y="1081065"/>
              <a:ext cx="1375493" cy="469226"/>
            </a:xfrm>
            <a:custGeom>
              <a:avLst/>
              <a:gdLst/>
              <a:ahLst/>
              <a:cxnLst/>
              <a:rect l="l" t="t" r="r" b="b"/>
              <a:pathLst>
                <a:path w="42608" h="14535" extrusionOk="0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7526149" y="694834"/>
              <a:ext cx="1715944" cy="710280"/>
            </a:xfrm>
            <a:custGeom>
              <a:avLst/>
              <a:gdLst/>
              <a:ahLst/>
              <a:cxnLst/>
              <a:rect l="l" t="t" r="r" b="b"/>
              <a:pathLst>
                <a:path w="53154" h="22002" extrusionOk="0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7447476" y="612577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7786509" y="1209098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7"/>
          <p:cNvGrpSpPr/>
          <p:nvPr/>
        </p:nvGrpSpPr>
        <p:grpSpPr>
          <a:xfrm>
            <a:off x="2595618" y="-90361"/>
            <a:ext cx="1468333" cy="494947"/>
            <a:chOff x="-21957" y="3648039"/>
            <a:chExt cx="1468333" cy="494947"/>
          </a:xfrm>
        </p:grpSpPr>
        <p:sp>
          <p:nvSpPr>
            <p:cNvPr id="439" name="Google Shape;439;p7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7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7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8"/>
          <p:cNvSpPr txBox="1">
            <a:spLocks noGrp="1"/>
          </p:cNvSpPr>
          <p:nvPr>
            <p:ph type="title"/>
          </p:nvPr>
        </p:nvSpPr>
        <p:spPr>
          <a:xfrm>
            <a:off x="1556550" y="1352850"/>
            <a:ext cx="6030900" cy="24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444" name="Google Shape;444;p8"/>
          <p:cNvGrpSpPr/>
          <p:nvPr/>
        </p:nvGrpSpPr>
        <p:grpSpPr>
          <a:xfrm>
            <a:off x="4760865" y="-366944"/>
            <a:ext cx="819137" cy="1183093"/>
            <a:chOff x="4312241" y="155173"/>
            <a:chExt cx="711736" cy="1027883"/>
          </a:xfrm>
        </p:grpSpPr>
        <p:sp>
          <p:nvSpPr>
            <p:cNvPr id="445" name="Google Shape;445;p8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8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" name="Google Shape;454;p8"/>
          <p:cNvGrpSpPr/>
          <p:nvPr/>
        </p:nvGrpSpPr>
        <p:grpSpPr>
          <a:xfrm flipH="1">
            <a:off x="-73590" y="112839"/>
            <a:ext cx="878375" cy="275404"/>
            <a:chOff x="8363724" y="112839"/>
            <a:chExt cx="878375" cy="275404"/>
          </a:xfrm>
        </p:grpSpPr>
        <p:grpSp>
          <p:nvGrpSpPr>
            <p:cNvPr id="455" name="Google Shape;455;p8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456" name="Google Shape;456;p8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8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8" name="Google Shape;458;p8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" name="Google Shape;459;p8"/>
          <p:cNvGrpSpPr/>
          <p:nvPr/>
        </p:nvGrpSpPr>
        <p:grpSpPr>
          <a:xfrm>
            <a:off x="7197584" y="4561424"/>
            <a:ext cx="878357" cy="184270"/>
            <a:chOff x="919039" y="1581426"/>
            <a:chExt cx="600134" cy="125902"/>
          </a:xfrm>
        </p:grpSpPr>
        <p:sp>
          <p:nvSpPr>
            <p:cNvPr id="460" name="Google Shape;460;p8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4" name="Google Shape;464;p8"/>
          <p:cNvGrpSpPr/>
          <p:nvPr/>
        </p:nvGrpSpPr>
        <p:grpSpPr>
          <a:xfrm>
            <a:off x="-638864" y="2668040"/>
            <a:ext cx="1591472" cy="841159"/>
            <a:chOff x="661553" y="1919040"/>
            <a:chExt cx="1591472" cy="841159"/>
          </a:xfrm>
        </p:grpSpPr>
        <p:sp>
          <p:nvSpPr>
            <p:cNvPr id="465" name="Google Shape;465;p8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" name="Google Shape;475;p8"/>
          <p:cNvGrpSpPr/>
          <p:nvPr/>
        </p:nvGrpSpPr>
        <p:grpSpPr>
          <a:xfrm>
            <a:off x="3935356" y="4583399"/>
            <a:ext cx="182798" cy="598473"/>
            <a:chOff x="3638102" y="4583399"/>
            <a:chExt cx="182798" cy="598473"/>
          </a:xfrm>
        </p:grpSpPr>
        <p:sp>
          <p:nvSpPr>
            <p:cNvPr id="476" name="Google Shape;476;p8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" name="Google Shape;478;p8"/>
          <p:cNvGrpSpPr/>
          <p:nvPr/>
        </p:nvGrpSpPr>
        <p:grpSpPr>
          <a:xfrm>
            <a:off x="6693628" y="4744172"/>
            <a:ext cx="182798" cy="598473"/>
            <a:chOff x="3638102" y="4583399"/>
            <a:chExt cx="182798" cy="598473"/>
          </a:xfrm>
        </p:grpSpPr>
        <p:sp>
          <p:nvSpPr>
            <p:cNvPr id="479" name="Google Shape;479;p8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8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1" name="Google Shape;481;p8"/>
          <p:cNvGrpSpPr/>
          <p:nvPr/>
        </p:nvGrpSpPr>
        <p:grpSpPr>
          <a:xfrm>
            <a:off x="8271407" y="2454825"/>
            <a:ext cx="444699" cy="714806"/>
            <a:chOff x="8348444" y="2302425"/>
            <a:chExt cx="444699" cy="714806"/>
          </a:xfrm>
        </p:grpSpPr>
        <p:sp>
          <p:nvSpPr>
            <p:cNvPr id="482" name="Google Shape;482;p8"/>
            <p:cNvSpPr/>
            <p:nvPr/>
          </p:nvSpPr>
          <p:spPr>
            <a:xfrm>
              <a:off x="8348444" y="2302425"/>
              <a:ext cx="368261" cy="714806"/>
            </a:xfrm>
            <a:custGeom>
              <a:avLst/>
              <a:gdLst/>
              <a:ahLst/>
              <a:cxnLst/>
              <a:rect l="l" t="t" r="r" b="b"/>
              <a:pathLst>
                <a:path w="9395" h="18236" extrusionOk="0">
                  <a:moveTo>
                    <a:pt x="4476" y="1"/>
                  </a:moveTo>
                  <a:lnTo>
                    <a:pt x="0" y="4587"/>
                  </a:lnTo>
                  <a:lnTo>
                    <a:pt x="0" y="18235"/>
                  </a:lnTo>
                  <a:lnTo>
                    <a:pt x="9395" y="18235"/>
                  </a:lnTo>
                  <a:lnTo>
                    <a:pt x="93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8652425" y="2518678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6"/>
                  </a:lnTo>
                  <a:lnTo>
                    <a:pt x="3589" y="976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8652425" y="2645482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5"/>
                  </a:lnTo>
                  <a:lnTo>
                    <a:pt x="3589" y="975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8652425" y="2772286"/>
              <a:ext cx="140719" cy="37394"/>
            </a:xfrm>
            <a:custGeom>
              <a:avLst/>
              <a:gdLst/>
              <a:ahLst/>
              <a:cxnLst/>
              <a:rect l="l" t="t" r="r" b="b"/>
              <a:pathLst>
                <a:path w="3590" h="954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8652425" y="2899090"/>
              <a:ext cx="140719" cy="37355"/>
            </a:xfrm>
            <a:custGeom>
              <a:avLst/>
              <a:gdLst/>
              <a:ahLst/>
              <a:cxnLst/>
              <a:rect l="l" t="t" r="r" b="b"/>
              <a:pathLst>
                <a:path w="3590" h="953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" name="Google Shape;487;p8"/>
          <p:cNvGrpSpPr/>
          <p:nvPr/>
        </p:nvGrpSpPr>
        <p:grpSpPr>
          <a:xfrm>
            <a:off x="8772496" y="3656885"/>
            <a:ext cx="399902" cy="651901"/>
            <a:chOff x="8772496" y="3715501"/>
            <a:chExt cx="399902" cy="651901"/>
          </a:xfrm>
        </p:grpSpPr>
        <p:sp>
          <p:nvSpPr>
            <p:cNvPr id="488" name="Google Shape;488;p8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8"/>
          <p:cNvGrpSpPr/>
          <p:nvPr/>
        </p:nvGrpSpPr>
        <p:grpSpPr>
          <a:xfrm rot="10800000">
            <a:off x="2329585" y="-249073"/>
            <a:ext cx="184279" cy="603321"/>
            <a:chOff x="3638102" y="4583399"/>
            <a:chExt cx="182798" cy="598473"/>
          </a:xfrm>
        </p:grpSpPr>
        <p:sp>
          <p:nvSpPr>
            <p:cNvPr id="491" name="Google Shape;491;p8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8"/>
          <p:cNvGrpSpPr/>
          <p:nvPr/>
        </p:nvGrpSpPr>
        <p:grpSpPr>
          <a:xfrm rot="10800000">
            <a:off x="6340770" y="203461"/>
            <a:ext cx="3434729" cy="1094377"/>
            <a:chOff x="1035175" y="739350"/>
            <a:chExt cx="2659900" cy="847500"/>
          </a:xfrm>
        </p:grpSpPr>
        <p:sp>
          <p:nvSpPr>
            <p:cNvPr id="494" name="Google Shape;494;p8"/>
            <p:cNvSpPr/>
            <p:nvPr/>
          </p:nvSpPr>
          <p:spPr>
            <a:xfrm>
              <a:off x="1092800" y="1117100"/>
              <a:ext cx="2529150" cy="430400"/>
            </a:xfrm>
            <a:custGeom>
              <a:avLst/>
              <a:gdLst/>
              <a:ahLst/>
              <a:cxnLst/>
              <a:rect l="l" t="t" r="r" b="b"/>
              <a:pathLst>
                <a:path w="101166" h="17216" extrusionOk="0">
                  <a:moveTo>
                    <a:pt x="55613" y="1"/>
                  </a:moveTo>
                  <a:lnTo>
                    <a:pt x="49054" y="6559"/>
                  </a:lnTo>
                  <a:lnTo>
                    <a:pt x="5960" y="6559"/>
                  </a:lnTo>
                  <a:lnTo>
                    <a:pt x="0" y="12497"/>
                  </a:lnTo>
                  <a:lnTo>
                    <a:pt x="200" y="12696"/>
                  </a:lnTo>
                  <a:lnTo>
                    <a:pt x="6071" y="6825"/>
                  </a:lnTo>
                  <a:lnTo>
                    <a:pt x="49165" y="6825"/>
                  </a:lnTo>
                  <a:lnTo>
                    <a:pt x="55723" y="289"/>
                  </a:lnTo>
                  <a:lnTo>
                    <a:pt x="63589" y="289"/>
                  </a:lnTo>
                  <a:lnTo>
                    <a:pt x="80516" y="17216"/>
                  </a:lnTo>
                  <a:lnTo>
                    <a:pt x="101166" y="17216"/>
                  </a:lnTo>
                  <a:lnTo>
                    <a:pt x="101166" y="16928"/>
                  </a:lnTo>
                  <a:lnTo>
                    <a:pt x="80627" y="16928"/>
                  </a:lnTo>
                  <a:lnTo>
                    <a:pt x="63700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1035175" y="1417725"/>
              <a:ext cx="83675" cy="76600"/>
            </a:xfrm>
            <a:custGeom>
              <a:avLst/>
              <a:gdLst/>
              <a:ahLst/>
              <a:cxnLst/>
              <a:rect l="l" t="t" r="r" b="b"/>
              <a:pathLst>
                <a:path w="3347" h="3064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1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1"/>
                  </a:cubicBezTo>
                  <a:cubicBezTo>
                    <a:pt x="289" y="1934"/>
                    <a:pt x="289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50"/>
                  </a:cubicBezTo>
                  <a:cubicBezTo>
                    <a:pt x="1" y="1048"/>
                    <a:pt x="1" y="2023"/>
                    <a:pt x="599" y="2621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1" y="3064"/>
                    <a:pt x="2460" y="2909"/>
                    <a:pt x="2748" y="2621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3611400" y="1510225"/>
              <a:ext cx="83675" cy="76625"/>
            </a:xfrm>
            <a:custGeom>
              <a:avLst/>
              <a:gdLst/>
              <a:ahLst/>
              <a:cxnLst/>
              <a:rect l="l" t="t" r="r" b="b"/>
              <a:pathLst>
                <a:path w="3347" h="3065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2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2"/>
                  </a:cubicBezTo>
                  <a:cubicBezTo>
                    <a:pt x="311" y="1934"/>
                    <a:pt x="311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1"/>
                    <a:pt x="599" y="450"/>
                  </a:cubicBezTo>
                  <a:cubicBezTo>
                    <a:pt x="1" y="1048"/>
                    <a:pt x="1" y="2023"/>
                    <a:pt x="599" y="2599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2" y="3064"/>
                    <a:pt x="2460" y="2909"/>
                    <a:pt x="2748" y="2599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1"/>
                    <a:pt x="2062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1509875" y="739350"/>
              <a:ext cx="638125" cy="396600"/>
            </a:xfrm>
            <a:custGeom>
              <a:avLst/>
              <a:gdLst/>
              <a:ahLst/>
              <a:cxnLst/>
              <a:rect l="l" t="t" r="r" b="b"/>
              <a:pathLst>
                <a:path w="25525" h="15864" extrusionOk="0">
                  <a:moveTo>
                    <a:pt x="1" y="0"/>
                  </a:moveTo>
                  <a:lnTo>
                    <a:pt x="1" y="5650"/>
                  </a:lnTo>
                  <a:lnTo>
                    <a:pt x="10237" y="15864"/>
                  </a:lnTo>
                  <a:lnTo>
                    <a:pt x="25525" y="15864"/>
                  </a:lnTo>
                  <a:lnTo>
                    <a:pt x="25525" y="15576"/>
                  </a:lnTo>
                  <a:lnTo>
                    <a:pt x="10348" y="15576"/>
                  </a:lnTo>
                  <a:lnTo>
                    <a:pt x="289" y="553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2140225" y="1087600"/>
              <a:ext cx="83675" cy="76050"/>
            </a:xfrm>
            <a:custGeom>
              <a:avLst/>
              <a:gdLst/>
              <a:ahLst/>
              <a:cxnLst/>
              <a:rect l="l" t="t" r="r" b="b"/>
              <a:pathLst>
                <a:path w="3347" h="3042" extrusionOk="0">
                  <a:moveTo>
                    <a:pt x="1663" y="272"/>
                  </a:moveTo>
                  <a:cubicBezTo>
                    <a:pt x="1995" y="272"/>
                    <a:pt x="2305" y="405"/>
                    <a:pt x="2549" y="649"/>
                  </a:cubicBezTo>
                  <a:cubicBezTo>
                    <a:pt x="3036" y="1136"/>
                    <a:pt x="3036" y="1912"/>
                    <a:pt x="2549" y="2399"/>
                  </a:cubicBezTo>
                  <a:cubicBezTo>
                    <a:pt x="2305" y="2643"/>
                    <a:pt x="1984" y="2765"/>
                    <a:pt x="1663" y="2765"/>
                  </a:cubicBezTo>
                  <a:cubicBezTo>
                    <a:pt x="1341" y="2765"/>
                    <a:pt x="1020" y="2643"/>
                    <a:pt x="776" y="2399"/>
                  </a:cubicBezTo>
                  <a:cubicBezTo>
                    <a:pt x="289" y="1912"/>
                    <a:pt x="289" y="1136"/>
                    <a:pt x="776" y="649"/>
                  </a:cubicBezTo>
                  <a:cubicBezTo>
                    <a:pt x="1020" y="405"/>
                    <a:pt x="1352" y="272"/>
                    <a:pt x="1663" y="272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49"/>
                  </a:cubicBezTo>
                  <a:cubicBezTo>
                    <a:pt x="1" y="1048"/>
                    <a:pt x="1" y="2000"/>
                    <a:pt x="599" y="2599"/>
                  </a:cubicBezTo>
                  <a:cubicBezTo>
                    <a:pt x="887" y="2909"/>
                    <a:pt x="1286" y="3042"/>
                    <a:pt x="1663" y="3042"/>
                  </a:cubicBezTo>
                  <a:cubicBezTo>
                    <a:pt x="2061" y="3042"/>
                    <a:pt x="2460" y="2909"/>
                    <a:pt x="2748" y="2599"/>
                  </a:cubicBezTo>
                  <a:cubicBezTo>
                    <a:pt x="3346" y="2000"/>
                    <a:pt x="3346" y="1048"/>
                    <a:pt x="2748" y="449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8"/>
          <p:cNvGrpSpPr/>
          <p:nvPr/>
        </p:nvGrpSpPr>
        <p:grpSpPr>
          <a:xfrm>
            <a:off x="2175663" y="4352625"/>
            <a:ext cx="881930" cy="325254"/>
            <a:chOff x="4761438" y="4276425"/>
            <a:chExt cx="881930" cy="325254"/>
          </a:xfrm>
        </p:grpSpPr>
        <p:sp>
          <p:nvSpPr>
            <p:cNvPr id="500" name="Google Shape;500;p8"/>
            <p:cNvSpPr/>
            <p:nvPr/>
          </p:nvSpPr>
          <p:spPr>
            <a:xfrm>
              <a:off x="542436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99"/>
                  </a:moveTo>
                  <a:lnTo>
                    <a:pt x="2593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5235220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5046076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485693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5360094" y="4529884"/>
              <a:ext cx="64310" cy="15899"/>
            </a:xfrm>
            <a:custGeom>
              <a:avLst/>
              <a:gdLst/>
              <a:ahLst/>
              <a:cxnLst/>
              <a:rect l="l" t="t" r="r" b="b"/>
              <a:pathLst>
                <a:path w="152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5170951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4981808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4761438" y="4529884"/>
              <a:ext cx="99766" cy="15899"/>
            </a:xfrm>
            <a:custGeom>
              <a:avLst/>
              <a:gdLst/>
              <a:ahLst/>
              <a:cxnLst/>
              <a:rect l="l" t="t" r="r" b="b"/>
              <a:pathLst>
                <a:path w="2372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71" y="378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5544569" y="4529884"/>
              <a:ext cx="98799" cy="15899"/>
            </a:xfrm>
            <a:custGeom>
              <a:avLst/>
              <a:gdLst/>
              <a:ahLst/>
              <a:cxnLst/>
              <a:rect l="l" t="t" r="r" b="b"/>
              <a:pathLst>
                <a:path w="234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49" y="378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542436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77"/>
                  </a:moveTo>
                  <a:lnTo>
                    <a:pt x="2593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5235220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5046076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485693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5360094" y="4331399"/>
              <a:ext cx="64310" cy="16824"/>
            </a:xfrm>
            <a:custGeom>
              <a:avLst/>
              <a:gdLst/>
              <a:ahLst/>
              <a:cxnLst/>
              <a:rect l="l" t="t" r="r" b="b"/>
              <a:pathLst>
                <a:path w="152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5170951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4981808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4761438" y="4331399"/>
              <a:ext cx="99766" cy="16824"/>
            </a:xfrm>
            <a:custGeom>
              <a:avLst/>
              <a:gdLst/>
              <a:ahLst/>
              <a:cxnLst/>
              <a:rect l="l" t="t" r="r" b="b"/>
              <a:pathLst>
                <a:path w="2372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71" y="40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5544569" y="4331399"/>
              <a:ext cx="98799" cy="16824"/>
            </a:xfrm>
            <a:custGeom>
              <a:avLst/>
              <a:gdLst/>
              <a:ahLst/>
              <a:cxnLst/>
              <a:rect l="l" t="t" r="r" b="b"/>
              <a:pathLst>
                <a:path w="234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49" y="40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8" name="Google Shape;518;p8"/>
          <p:cNvGrpSpPr/>
          <p:nvPr/>
        </p:nvGrpSpPr>
        <p:grpSpPr>
          <a:xfrm>
            <a:off x="7901318" y="4065849"/>
            <a:ext cx="1178127" cy="1094369"/>
            <a:chOff x="7825118" y="4065849"/>
            <a:chExt cx="1178127" cy="1094369"/>
          </a:xfrm>
        </p:grpSpPr>
        <p:sp>
          <p:nvSpPr>
            <p:cNvPr id="519" name="Google Shape;519;p8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1" name="Google Shape;521;p8"/>
          <p:cNvGrpSpPr/>
          <p:nvPr/>
        </p:nvGrpSpPr>
        <p:grpSpPr>
          <a:xfrm>
            <a:off x="460829" y="4636145"/>
            <a:ext cx="882614" cy="184274"/>
            <a:chOff x="7460504" y="4636145"/>
            <a:chExt cx="882614" cy="184274"/>
          </a:xfrm>
        </p:grpSpPr>
        <p:sp>
          <p:nvSpPr>
            <p:cNvPr id="522" name="Google Shape;522;p8"/>
            <p:cNvSpPr/>
            <p:nvPr/>
          </p:nvSpPr>
          <p:spPr>
            <a:xfrm>
              <a:off x="8158777" y="4636145"/>
              <a:ext cx="184341" cy="184274"/>
            </a:xfrm>
            <a:custGeom>
              <a:avLst/>
              <a:gdLst/>
              <a:ahLst/>
              <a:cxnLst/>
              <a:rect l="l" t="t" r="r" b="b"/>
              <a:pathLst>
                <a:path w="2749" h="2748" extrusionOk="0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7820068" y="4636145"/>
              <a:ext cx="182799" cy="184274"/>
            </a:xfrm>
            <a:custGeom>
              <a:avLst/>
              <a:gdLst/>
              <a:ahLst/>
              <a:cxnLst/>
              <a:rect l="l" t="t" r="r" b="b"/>
              <a:pathLst>
                <a:path w="2726" h="2748" extrusionOk="0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7460504" y="4636145"/>
              <a:ext cx="184274" cy="184274"/>
            </a:xfrm>
            <a:custGeom>
              <a:avLst/>
              <a:gdLst/>
              <a:ahLst/>
              <a:cxnLst/>
              <a:rect l="l" t="t" r="r" b="b"/>
              <a:pathLst>
                <a:path w="2748" h="2748" extrusionOk="0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8"/>
          <p:cNvGrpSpPr/>
          <p:nvPr/>
        </p:nvGrpSpPr>
        <p:grpSpPr>
          <a:xfrm flipH="1">
            <a:off x="-73586" y="307777"/>
            <a:ext cx="1794619" cy="937714"/>
            <a:chOff x="7447476" y="612577"/>
            <a:chExt cx="1794619" cy="937714"/>
          </a:xfrm>
        </p:grpSpPr>
        <p:sp>
          <p:nvSpPr>
            <p:cNvPr id="526" name="Google Shape;526;p8"/>
            <p:cNvSpPr/>
            <p:nvPr/>
          </p:nvSpPr>
          <p:spPr>
            <a:xfrm>
              <a:off x="7866602" y="1081065"/>
              <a:ext cx="1375493" cy="469226"/>
            </a:xfrm>
            <a:custGeom>
              <a:avLst/>
              <a:gdLst/>
              <a:ahLst/>
              <a:cxnLst/>
              <a:rect l="l" t="t" r="r" b="b"/>
              <a:pathLst>
                <a:path w="42608" h="14535" extrusionOk="0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>
              <a:off x="7526149" y="694834"/>
              <a:ext cx="1715944" cy="710280"/>
            </a:xfrm>
            <a:custGeom>
              <a:avLst/>
              <a:gdLst/>
              <a:ahLst/>
              <a:cxnLst/>
              <a:rect l="l" t="t" r="r" b="b"/>
              <a:pathLst>
                <a:path w="53154" h="22002" extrusionOk="0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7447476" y="612577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7786509" y="1209098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0" name="Google Shape;530;p8"/>
          <p:cNvGrpSpPr/>
          <p:nvPr/>
        </p:nvGrpSpPr>
        <p:grpSpPr>
          <a:xfrm>
            <a:off x="-402957" y="1650092"/>
            <a:ext cx="1468333" cy="494947"/>
            <a:chOff x="-21957" y="3648039"/>
            <a:chExt cx="1468333" cy="494947"/>
          </a:xfrm>
        </p:grpSpPr>
        <p:sp>
          <p:nvSpPr>
            <p:cNvPr id="531" name="Google Shape;531;p8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8"/>
          <p:cNvGrpSpPr/>
          <p:nvPr/>
        </p:nvGrpSpPr>
        <p:grpSpPr>
          <a:xfrm>
            <a:off x="3119954" y="511745"/>
            <a:ext cx="793250" cy="225666"/>
            <a:chOff x="5021550" y="4713050"/>
            <a:chExt cx="793250" cy="225666"/>
          </a:xfrm>
        </p:grpSpPr>
        <p:sp>
          <p:nvSpPr>
            <p:cNvPr id="535" name="Google Shape;535;p8"/>
            <p:cNvSpPr/>
            <p:nvPr/>
          </p:nvSpPr>
          <p:spPr>
            <a:xfrm>
              <a:off x="57541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5632206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5510240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53882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5265483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5143516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5021550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9"/>
          <p:cNvSpPr txBox="1">
            <a:spLocks noGrp="1"/>
          </p:cNvSpPr>
          <p:nvPr>
            <p:ph type="subTitle" idx="1"/>
          </p:nvPr>
        </p:nvSpPr>
        <p:spPr>
          <a:xfrm>
            <a:off x="4664100" y="1898100"/>
            <a:ext cx="3760200" cy="2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44" name="Google Shape;544;p9"/>
          <p:cNvSpPr txBox="1">
            <a:spLocks noGrp="1"/>
          </p:cNvSpPr>
          <p:nvPr>
            <p:ph type="title"/>
          </p:nvPr>
        </p:nvSpPr>
        <p:spPr>
          <a:xfrm>
            <a:off x="4664100" y="1156200"/>
            <a:ext cx="3760200" cy="5760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45" name="Google Shape;545;p9"/>
          <p:cNvSpPr>
            <a:spLocks noGrp="1"/>
          </p:cNvSpPr>
          <p:nvPr>
            <p:ph type="pic" idx="2"/>
          </p:nvPr>
        </p:nvSpPr>
        <p:spPr>
          <a:xfrm>
            <a:off x="872400" y="824250"/>
            <a:ext cx="3495000" cy="34950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546" name="Google Shape;546;p9"/>
          <p:cNvGrpSpPr/>
          <p:nvPr/>
        </p:nvGrpSpPr>
        <p:grpSpPr>
          <a:xfrm>
            <a:off x="5218065" y="-366944"/>
            <a:ext cx="819137" cy="1183093"/>
            <a:chOff x="4312241" y="155173"/>
            <a:chExt cx="711736" cy="1027883"/>
          </a:xfrm>
        </p:grpSpPr>
        <p:sp>
          <p:nvSpPr>
            <p:cNvPr id="547" name="Google Shape;547;p9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9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6" name="Google Shape;556;p9"/>
          <p:cNvGrpSpPr/>
          <p:nvPr/>
        </p:nvGrpSpPr>
        <p:grpSpPr>
          <a:xfrm>
            <a:off x="8363724" y="265239"/>
            <a:ext cx="878375" cy="275404"/>
            <a:chOff x="8363724" y="112839"/>
            <a:chExt cx="878375" cy="275404"/>
          </a:xfrm>
        </p:grpSpPr>
        <p:grpSp>
          <p:nvGrpSpPr>
            <p:cNvPr id="557" name="Google Shape;557;p9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558" name="Google Shape;558;p9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9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0" name="Google Shape;560;p9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1" name="Google Shape;561;p9"/>
          <p:cNvGrpSpPr/>
          <p:nvPr/>
        </p:nvGrpSpPr>
        <p:grpSpPr>
          <a:xfrm>
            <a:off x="7615712" y="325747"/>
            <a:ext cx="1626382" cy="472696"/>
            <a:chOff x="7615712" y="156599"/>
            <a:chExt cx="1626382" cy="472696"/>
          </a:xfrm>
        </p:grpSpPr>
        <p:sp>
          <p:nvSpPr>
            <p:cNvPr id="562" name="Google Shape;562;p9"/>
            <p:cNvSpPr/>
            <p:nvPr/>
          </p:nvSpPr>
          <p:spPr>
            <a:xfrm>
              <a:off x="7677781" y="212980"/>
              <a:ext cx="1564313" cy="416315"/>
            </a:xfrm>
            <a:custGeom>
              <a:avLst/>
              <a:gdLst/>
              <a:ahLst/>
              <a:cxnLst/>
              <a:rect l="l" t="t" r="r" b="b"/>
              <a:pathLst>
                <a:path w="48457" h="12896" extrusionOk="0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7615712" y="156599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4" name="Google Shape;564;p9"/>
          <p:cNvGrpSpPr/>
          <p:nvPr/>
        </p:nvGrpSpPr>
        <p:grpSpPr>
          <a:xfrm>
            <a:off x="8550249" y="2784746"/>
            <a:ext cx="444699" cy="714806"/>
            <a:chOff x="8348444" y="2302425"/>
            <a:chExt cx="444699" cy="714806"/>
          </a:xfrm>
        </p:grpSpPr>
        <p:sp>
          <p:nvSpPr>
            <p:cNvPr id="565" name="Google Shape;565;p9"/>
            <p:cNvSpPr/>
            <p:nvPr/>
          </p:nvSpPr>
          <p:spPr>
            <a:xfrm>
              <a:off x="8348444" y="2302425"/>
              <a:ext cx="368261" cy="714806"/>
            </a:xfrm>
            <a:custGeom>
              <a:avLst/>
              <a:gdLst/>
              <a:ahLst/>
              <a:cxnLst/>
              <a:rect l="l" t="t" r="r" b="b"/>
              <a:pathLst>
                <a:path w="9395" h="18236" extrusionOk="0">
                  <a:moveTo>
                    <a:pt x="4476" y="1"/>
                  </a:moveTo>
                  <a:lnTo>
                    <a:pt x="0" y="4587"/>
                  </a:lnTo>
                  <a:lnTo>
                    <a:pt x="0" y="18235"/>
                  </a:lnTo>
                  <a:lnTo>
                    <a:pt x="9395" y="18235"/>
                  </a:lnTo>
                  <a:lnTo>
                    <a:pt x="93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8652425" y="2518678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6"/>
                  </a:lnTo>
                  <a:lnTo>
                    <a:pt x="3589" y="976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8652425" y="2645482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5"/>
                  </a:lnTo>
                  <a:lnTo>
                    <a:pt x="3589" y="975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8652425" y="2772286"/>
              <a:ext cx="140719" cy="37394"/>
            </a:xfrm>
            <a:custGeom>
              <a:avLst/>
              <a:gdLst/>
              <a:ahLst/>
              <a:cxnLst/>
              <a:rect l="l" t="t" r="r" b="b"/>
              <a:pathLst>
                <a:path w="3590" h="954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8652425" y="2899090"/>
              <a:ext cx="140719" cy="37355"/>
            </a:xfrm>
            <a:custGeom>
              <a:avLst/>
              <a:gdLst/>
              <a:ahLst/>
              <a:cxnLst/>
              <a:rect l="l" t="t" r="r" b="b"/>
              <a:pathLst>
                <a:path w="3590" h="953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0" name="Google Shape;570;p9"/>
          <p:cNvGrpSpPr/>
          <p:nvPr/>
        </p:nvGrpSpPr>
        <p:grpSpPr>
          <a:xfrm>
            <a:off x="8780870" y="4291606"/>
            <a:ext cx="399902" cy="651901"/>
            <a:chOff x="8772496" y="3715501"/>
            <a:chExt cx="399902" cy="651901"/>
          </a:xfrm>
        </p:grpSpPr>
        <p:sp>
          <p:nvSpPr>
            <p:cNvPr id="571" name="Google Shape;571;p9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" name="Google Shape;573;p9"/>
          <p:cNvGrpSpPr/>
          <p:nvPr/>
        </p:nvGrpSpPr>
        <p:grpSpPr>
          <a:xfrm rot="5400000">
            <a:off x="67035" y="1863639"/>
            <a:ext cx="184279" cy="603321"/>
            <a:chOff x="3638102" y="4583399"/>
            <a:chExt cx="182798" cy="598473"/>
          </a:xfrm>
        </p:grpSpPr>
        <p:sp>
          <p:nvSpPr>
            <p:cNvPr id="574" name="Google Shape;574;p9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9"/>
          <p:cNvGrpSpPr/>
          <p:nvPr/>
        </p:nvGrpSpPr>
        <p:grpSpPr>
          <a:xfrm>
            <a:off x="4002737" y="4454342"/>
            <a:ext cx="1094369" cy="1178127"/>
            <a:chOff x="4002737" y="4454342"/>
            <a:chExt cx="1094369" cy="1178127"/>
          </a:xfrm>
        </p:grpSpPr>
        <p:grpSp>
          <p:nvGrpSpPr>
            <p:cNvPr id="577" name="Google Shape;577;p9"/>
            <p:cNvGrpSpPr/>
            <p:nvPr/>
          </p:nvGrpSpPr>
          <p:grpSpPr>
            <a:xfrm>
              <a:off x="4341477" y="4591772"/>
              <a:ext cx="182798" cy="598473"/>
              <a:chOff x="3638102" y="4583399"/>
              <a:chExt cx="182798" cy="598473"/>
            </a:xfrm>
          </p:grpSpPr>
          <p:sp>
            <p:nvSpPr>
              <p:cNvPr id="578" name="Google Shape;578;p9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9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0" name="Google Shape;580;p9"/>
            <p:cNvGrpSpPr/>
            <p:nvPr/>
          </p:nvGrpSpPr>
          <p:grpSpPr>
            <a:xfrm rot="5400000">
              <a:off x="3960858" y="4496221"/>
              <a:ext cx="1178127" cy="1094369"/>
              <a:chOff x="7825118" y="4065849"/>
              <a:chExt cx="1178127" cy="1094369"/>
            </a:xfrm>
          </p:grpSpPr>
          <p:sp>
            <p:nvSpPr>
              <p:cNvPr id="581" name="Google Shape;581;p9"/>
              <p:cNvSpPr/>
              <p:nvPr/>
            </p:nvSpPr>
            <p:spPr>
              <a:xfrm>
                <a:off x="7911327" y="4137684"/>
                <a:ext cx="1091918" cy="1022534"/>
              </a:xfrm>
              <a:custGeom>
                <a:avLst/>
                <a:gdLst/>
                <a:ahLst/>
                <a:cxnLst/>
                <a:rect l="l" t="t" r="r" b="b"/>
                <a:pathLst>
                  <a:path w="30310" h="28384" extrusionOk="0">
                    <a:moveTo>
                      <a:pt x="0" y="1"/>
                    </a:moveTo>
                    <a:lnTo>
                      <a:pt x="0" y="776"/>
                    </a:lnTo>
                    <a:lnTo>
                      <a:pt x="11012" y="776"/>
                    </a:lnTo>
                    <a:lnTo>
                      <a:pt x="29512" y="19299"/>
                    </a:lnTo>
                    <a:lnTo>
                      <a:pt x="29512" y="28383"/>
                    </a:lnTo>
                    <a:lnTo>
                      <a:pt x="30310" y="28383"/>
                    </a:lnTo>
                    <a:lnTo>
                      <a:pt x="30310" y="18967"/>
                    </a:lnTo>
                    <a:lnTo>
                      <a:pt x="113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9"/>
              <p:cNvSpPr/>
              <p:nvPr/>
            </p:nvSpPr>
            <p:spPr>
              <a:xfrm>
                <a:off x="7825118" y="4065849"/>
                <a:ext cx="172416" cy="171659"/>
              </a:xfrm>
              <a:custGeom>
                <a:avLst/>
                <a:gdLst/>
                <a:ahLst/>
                <a:cxnLst/>
                <a:rect l="l" t="t" r="r" b="b"/>
                <a:pathLst>
                  <a:path w="4786" h="4765" extrusionOk="0">
                    <a:moveTo>
                      <a:pt x="2393" y="1"/>
                    </a:moveTo>
                    <a:cubicBezTo>
                      <a:pt x="1086" y="1"/>
                      <a:pt x="0" y="1064"/>
                      <a:pt x="0" y="2372"/>
                    </a:cubicBezTo>
                    <a:cubicBezTo>
                      <a:pt x="0" y="3701"/>
                      <a:pt x="1086" y="4764"/>
                      <a:pt x="2393" y="4764"/>
                    </a:cubicBezTo>
                    <a:cubicBezTo>
                      <a:pt x="3722" y="4764"/>
                      <a:pt x="4786" y="3701"/>
                      <a:pt x="4786" y="2372"/>
                    </a:cubicBezTo>
                    <a:cubicBezTo>
                      <a:pt x="4786" y="1064"/>
                      <a:pt x="3722" y="1"/>
                      <a:pt x="23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83" name="Google Shape;583;p9"/>
          <p:cNvGrpSpPr/>
          <p:nvPr/>
        </p:nvGrpSpPr>
        <p:grpSpPr>
          <a:xfrm>
            <a:off x="2617204" y="4541442"/>
            <a:ext cx="882614" cy="184274"/>
            <a:chOff x="7460504" y="4636145"/>
            <a:chExt cx="882614" cy="184274"/>
          </a:xfrm>
        </p:grpSpPr>
        <p:sp>
          <p:nvSpPr>
            <p:cNvPr id="584" name="Google Shape;584;p9"/>
            <p:cNvSpPr/>
            <p:nvPr/>
          </p:nvSpPr>
          <p:spPr>
            <a:xfrm>
              <a:off x="8158777" y="4636145"/>
              <a:ext cx="184341" cy="184274"/>
            </a:xfrm>
            <a:custGeom>
              <a:avLst/>
              <a:gdLst/>
              <a:ahLst/>
              <a:cxnLst/>
              <a:rect l="l" t="t" r="r" b="b"/>
              <a:pathLst>
                <a:path w="2749" h="2748" extrusionOk="0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7820068" y="4636145"/>
              <a:ext cx="182799" cy="184274"/>
            </a:xfrm>
            <a:custGeom>
              <a:avLst/>
              <a:gdLst/>
              <a:ahLst/>
              <a:cxnLst/>
              <a:rect l="l" t="t" r="r" b="b"/>
              <a:pathLst>
                <a:path w="2726" h="2748" extrusionOk="0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7460504" y="4636145"/>
              <a:ext cx="184274" cy="184274"/>
            </a:xfrm>
            <a:custGeom>
              <a:avLst/>
              <a:gdLst/>
              <a:ahLst/>
              <a:cxnLst/>
              <a:rect l="l" t="t" r="r" b="b"/>
              <a:pathLst>
                <a:path w="2748" h="2748" extrusionOk="0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" name="Google Shape;587;p9"/>
          <p:cNvGrpSpPr/>
          <p:nvPr/>
        </p:nvGrpSpPr>
        <p:grpSpPr>
          <a:xfrm>
            <a:off x="2336293" y="-27740"/>
            <a:ext cx="1468333" cy="494947"/>
            <a:chOff x="-21957" y="3648039"/>
            <a:chExt cx="1468333" cy="494947"/>
          </a:xfrm>
        </p:grpSpPr>
        <p:sp>
          <p:nvSpPr>
            <p:cNvPr id="588" name="Google Shape;588;p9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9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1" name="Google Shape;591;p9"/>
          <p:cNvGrpSpPr/>
          <p:nvPr/>
        </p:nvGrpSpPr>
        <p:grpSpPr>
          <a:xfrm rot="-5400000">
            <a:off x="8995957" y="1707889"/>
            <a:ext cx="184279" cy="603321"/>
            <a:chOff x="3638102" y="4583399"/>
            <a:chExt cx="182798" cy="598473"/>
          </a:xfrm>
        </p:grpSpPr>
        <p:sp>
          <p:nvSpPr>
            <p:cNvPr id="592" name="Google Shape;592;p9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4" name="Google Shape;594;p9"/>
          <p:cNvGrpSpPr/>
          <p:nvPr/>
        </p:nvGrpSpPr>
        <p:grpSpPr>
          <a:xfrm>
            <a:off x="481324" y="996887"/>
            <a:ext cx="399883" cy="381256"/>
            <a:chOff x="6113337" y="393160"/>
            <a:chExt cx="399883" cy="381256"/>
          </a:xfrm>
        </p:grpSpPr>
        <p:sp>
          <p:nvSpPr>
            <p:cNvPr id="595" name="Google Shape;595;p9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0"/>
          <p:cNvSpPr txBox="1">
            <a:spLocks noGrp="1"/>
          </p:cNvSpPr>
          <p:nvPr>
            <p:ph type="body" idx="1"/>
          </p:nvPr>
        </p:nvSpPr>
        <p:spPr>
          <a:xfrm>
            <a:off x="720000" y="4000500"/>
            <a:ext cx="7704000" cy="6009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</a:lstStyle>
          <a:p>
            <a:endParaRPr/>
          </a:p>
        </p:txBody>
      </p:sp>
      <p:grpSp>
        <p:nvGrpSpPr>
          <p:cNvPr id="599" name="Google Shape;599;p10"/>
          <p:cNvGrpSpPr/>
          <p:nvPr/>
        </p:nvGrpSpPr>
        <p:grpSpPr>
          <a:xfrm flipH="1">
            <a:off x="453026" y="-161681"/>
            <a:ext cx="1239039" cy="568423"/>
            <a:chOff x="208301" y="226025"/>
            <a:chExt cx="1239039" cy="568423"/>
          </a:xfrm>
        </p:grpSpPr>
        <p:sp>
          <p:nvSpPr>
            <p:cNvPr id="600" name="Google Shape;600;p10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0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0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10"/>
          <p:cNvGrpSpPr/>
          <p:nvPr/>
        </p:nvGrpSpPr>
        <p:grpSpPr>
          <a:xfrm rot="-5400000" flipH="1">
            <a:off x="-436230" y="325320"/>
            <a:ext cx="1468333" cy="494947"/>
            <a:chOff x="-21957" y="3648039"/>
            <a:chExt cx="1468333" cy="494947"/>
          </a:xfrm>
        </p:grpSpPr>
        <p:sp>
          <p:nvSpPr>
            <p:cNvPr id="604" name="Google Shape;604;p10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0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0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7" name="Google Shape;607;p10"/>
          <p:cNvGrpSpPr/>
          <p:nvPr/>
        </p:nvGrpSpPr>
        <p:grpSpPr>
          <a:xfrm>
            <a:off x="8786810" y="4275717"/>
            <a:ext cx="399902" cy="651901"/>
            <a:chOff x="8772496" y="3715501"/>
            <a:chExt cx="399902" cy="651901"/>
          </a:xfrm>
        </p:grpSpPr>
        <p:sp>
          <p:nvSpPr>
            <p:cNvPr id="608" name="Google Shape;608;p10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0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10"/>
          <p:cNvGrpSpPr/>
          <p:nvPr/>
        </p:nvGrpSpPr>
        <p:grpSpPr>
          <a:xfrm rot="10800000" flipH="1">
            <a:off x="-305565" y="3538886"/>
            <a:ext cx="831921" cy="487879"/>
            <a:chOff x="-294886" y="1687485"/>
            <a:chExt cx="831921" cy="487879"/>
          </a:xfrm>
        </p:grpSpPr>
        <p:grpSp>
          <p:nvGrpSpPr>
            <p:cNvPr id="611" name="Google Shape;611;p10"/>
            <p:cNvGrpSpPr/>
            <p:nvPr/>
          </p:nvGrpSpPr>
          <p:grpSpPr>
            <a:xfrm rot="5400000">
              <a:off x="-85365" y="1781564"/>
              <a:ext cx="184279" cy="603321"/>
              <a:chOff x="3638102" y="4583399"/>
              <a:chExt cx="182798" cy="598473"/>
            </a:xfrm>
          </p:grpSpPr>
          <p:sp>
            <p:nvSpPr>
              <p:cNvPr id="612" name="Google Shape;612;p10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10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4" name="Google Shape;614;p10"/>
            <p:cNvGrpSpPr/>
            <p:nvPr/>
          </p:nvGrpSpPr>
          <p:grpSpPr>
            <a:xfrm rot="5400000">
              <a:off x="143235" y="1477964"/>
              <a:ext cx="184279" cy="603321"/>
              <a:chOff x="3638102" y="4583399"/>
              <a:chExt cx="182798" cy="598473"/>
            </a:xfrm>
          </p:grpSpPr>
          <p:sp>
            <p:nvSpPr>
              <p:cNvPr id="615" name="Google Shape;615;p10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10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7" name="Google Shape;617;p10"/>
          <p:cNvGrpSpPr/>
          <p:nvPr/>
        </p:nvGrpSpPr>
        <p:grpSpPr>
          <a:xfrm>
            <a:off x="-276783" y="2058602"/>
            <a:ext cx="889837" cy="986391"/>
            <a:chOff x="-138609" y="2210165"/>
            <a:chExt cx="889837" cy="986391"/>
          </a:xfrm>
        </p:grpSpPr>
        <p:sp>
          <p:nvSpPr>
            <p:cNvPr id="618" name="Google Shape;618;p10"/>
            <p:cNvSpPr/>
            <p:nvPr/>
          </p:nvSpPr>
          <p:spPr>
            <a:xfrm flipH="1">
              <a:off x="652475" y="2210165"/>
              <a:ext cx="98752" cy="98010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0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avLst/>
              <a:gdLst/>
              <a:ahLst/>
              <a:cxnLst/>
              <a:rect l="l" t="t" r="r" b="b"/>
              <a:pathLst>
                <a:path w="24528" h="14690" extrusionOk="0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0" name="Google Shape;620;p10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621" name="Google Shape;621;p10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10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14690" extrusionOk="0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10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058" extrusionOk="0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10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avLst/>
                <a:gdLst/>
                <a:ahLst/>
                <a:cxnLst/>
                <a:rect l="l" t="t" r="r" b="b"/>
                <a:pathLst>
                  <a:path w="17837" h="9284" extrusionOk="0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25" name="Google Shape;625;p10"/>
          <p:cNvGrpSpPr/>
          <p:nvPr/>
        </p:nvGrpSpPr>
        <p:grpSpPr>
          <a:xfrm>
            <a:off x="8224061" y="1858449"/>
            <a:ext cx="399883" cy="381256"/>
            <a:chOff x="7268887" y="1278648"/>
            <a:chExt cx="399883" cy="381256"/>
          </a:xfrm>
        </p:grpSpPr>
        <p:sp>
          <p:nvSpPr>
            <p:cNvPr id="626" name="Google Shape;626;p10"/>
            <p:cNvSpPr/>
            <p:nvPr/>
          </p:nvSpPr>
          <p:spPr>
            <a:xfrm>
              <a:off x="7268887" y="1278648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0"/>
            <p:cNvSpPr/>
            <p:nvPr/>
          </p:nvSpPr>
          <p:spPr>
            <a:xfrm>
              <a:off x="7378325" y="1388086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10"/>
          <p:cNvGrpSpPr/>
          <p:nvPr/>
        </p:nvGrpSpPr>
        <p:grpSpPr>
          <a:xfrm rot="10800000">
            <a:off x="8217440" y="2747755"/>
            <a:ext cx="1591472" cy="841159"/>
            <a:chOff x="661553" y="1919040"/>
            <a:chExt cx="1591472" cy="841159"/>
          </a:xfrm>
        </p:grpSpPr>
        <p:sp>
          <p:nvSpPr>
            <p:cNvPr id="629" name="Google Shape;629;p10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0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0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0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0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0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0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0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0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8" name="Google Shape;638;p10"/>
          <p:cNvGrpSpPr/>
          <p:nvPr/>
        </p:nvGrpSpPr>
        <p:grpSpPr>
          <a:xfrm flipH="1">
            <a:off x="7554587" y="347552"/>
            <a:ext cx="1239039" cy="568423"/>
            <a:chOff x="208301" y="226025"/>
            <a:chExt cx="1239039" cy="568423"/>
          </a:xfrm>
        </p:grpSpPr>
        <p:sp>
          <p:nvSpPr>
            <p:cNvPr id="639" name="Google Shape;639;p10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0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0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2" name="Google Shape;642;p10"/>
          <p:cNvGrpSpPr/>
          <p:nvPr/>
        </p:nvGrpSpPr>
        <p:grpSpPr>
          <a:xfrm>
            <a:off x="5924853" y="4753368"/>
            <a:ext cx="878357" cy="184270"/>
            <a:chOff x="919039" y="1581426"/>
            <a:chExt cx="600134" cy="125902"/>
          </a:xfrm>
        </p:grpSpPr>
        <p:sp>
          <p:nvSpPr>
            <p:cNvPr id="643" name="Google Shape;643;p10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0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0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0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7" name="Google Shape;647;p10"/>
          <p:cNvGrpSpPr/>
          <p:nvPr/>
        </p:nvGrpSpPr>
        <p:grpSpPr>
          <a:xfrm flipH="1">
            <a:off x="2233647" y="4677183"/>
            <a:ext cx="507036" cy="690583"/>
            <a:chOff x="2409497" y="4753383"/>
            <a:chExt cx="507036" cy="690583"/>
          </a:xfrm>
        </p:grpSpPr>
        <p:grpSp>
          <p:nvGrpSpPr>
            <p:cNvPr id="648" name="Google Shape;648;p10"/>
            <p:cNvGrpSpPr/>
            <p:nvPr/>
          </p:nvGrpSpPr>
          <p:grpSpPr>
            <a:xfrm>
              <a:off x="2409497" y="4753383"/>
              <a:ext cx="182798" cy="598473"/>
              <a:chOff x="3638102" y="4583399"/>
              <a:chExt cx="182798" cy="598473"/>
            </a:xfrm>
          </p:grpSpPr>
          <p:sp>
            <p:nvSpPr>
              <p:cNvPr id="649" name="Google Shape;649;p10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0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1" name="Google Shape;651;p10"/>
            <p:cNvGrpSpPr/>
            <p:nvPr/>
          </p:nvGrpSpPr>
          <p:grpSpPr>
            <a:xfrm>
              <a:off x="2733735" y="4845493"/>
              <a:ext cx="182798" cy="598473"/>
              <a:chOff x="3638102" y="4583399"/>
              <a:chExt cx="182798" cy="598473"/>
            </a:xfrm>
          </p:grpSpPr>
          <p:sp>
            <p:nvSpPr>
              <p:cNvPr id="652" name="Google Shape;652;p10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10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54" name="Google Shape;654;p10"/>
          <p:cNvGrpSpPr/>
          <p:nvPr/>
        </p:nvGrpSpPr>
        <p:grpSpPr>
          <a:xfrm rot="5400000">
            <a:off x="4648435" y="182597"/>
            <a:ext cx="444699" cy="714806"/>
            <a:chOff x="8348444" y="2302425"/>
            <a:chExt cx="444699" cy="714806"/>
          </a:xfrm>
        </p:grpSpPr>
        <p:sp>
          <p:nvSpPr>
            <p:cNvPr id="655" name="Google Shape;655;p10"/>
            <p:cNvSpPr/>
            <p:nvPr/>
          </p:nvSpPr>
          <p:spPr>
            <a:xfrm>
              <a:off x="8348444" y="2302425"/>
              <a:ext cx="368261" cy="714806"/>
            </a:xfrm>
            <a:custGeom>
              <a:avLst/>
              <a:gdLst/>
              <a:ahLst/>
              <a:cxnLst/>
              <a:rect l="l" t="t" r="r" b="b"/>
              <a:pathLst>
                <a:path w="9395" h="18236" extrusionOk="0">
                  <a:moveTo>
                    <a:pt x="4476" y="1"/>
                  </a:moveTo>
                  <a:lnTo>
                    <a:pt x="0" y="4587"/>
                  </a:lnTo>
                  <a:lnTo>
                    <a:pt x="0" y="18235"/>
                  </a:lnTo>
                  <a:lnTo>
                    <a:pt x="9395" y="18235"/>
                  </a:lnTo>
                  <a:lnTo>
                    <a:pt x="93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0"/>
            <p:cNvSpPr/>
            <p:nvPr/>
          </p:nvSpPr>
          <p:spPr>
            <a:xfrm>
              <a:off x="8652425" y="2518678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6"/>
                  </a:lnTo>
                  <a:lnTo>
                    <a:pt x="3589" y="976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0"/>
            <p:cNvSpPr/>
            <p:nvPr/>
          </p:nvSpPr>
          <p:spPr>
            <a:xfrm>
              <a:off x="8652425" y="2645482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5"/>
                  </a:lnTo>
                  <a:lnTo>
                    <a:pt x="3589" y="975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0"/>
            <p:cNvSpPr/>
            <p:nvPr/>
          </p:nvSpPr>
          <p:spPr>
            <a:xfrm>
              <a:off x="8652425" y="2772286"/>
              <a:ext cx="140719" cy="37394"/>
            </a:xfrm>
            <a:custGeom>
              <a:avLst/>
              <a:gdLst/>
              <a:ahLst/>
              <a:cxnLst/>
              <a:rect l="l" t="t" r="r" b="b"/>
              <a:pathLst>
                <a:path w="3590" h="954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0"/>
            <p:cNvSpPr/>
            <p:nvPr/>
          </p:nvSpPr>
          <p:spPr>
            <a:xfrm>
              <a:off x="8652425" y="2899090"/>
              <a:ext cx="140719" cy="37355"/>
            </a:xfrm>
            <a:custGeom>
              <a:avLst/>
              <a:gdLst/>
              <a:ahLst/>
              <a:cxnLst/>
              <a:rect l="l" t="t" r="r" b="b"/>
              <a:pathLst>
                <a:path w="3590" h="953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p28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852" name="Google Shape;1852;p28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Google Shape;1860;p31"/>
          <p:cNvSpPr/>
          <p:nvPr/>
        </p:nvSpPr>
        <p:spPr>
          <a:xfrm>
            <a:off x="1180650" y="1119725"/>
            <a:ext cx="6782700" cy="2260800"/>
          </a:xfrm>
          <a:prstGeom prst="snip1Rect">
            <a:avLst>
              <a:gd name="adj" fmla="val 25185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1" name="Google Shape;1861;p31"/>
          <p:cNvSpPr txBox="1">
            <a:spLocks noGrp="1"/>
          </p:cNvSpPr>
          <p:nvPr>
            <p:ph type="ctrTitle"/>
          </p:nvPr>
        </p:nvSpPr>
        <p:spPr>
          <a:xfrm>
            <a:off x="1442850" y="1428633"/>
            <a:ext cx="6258300" cy="16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4700" dirty="0" err="1"/>
              <a:t>Nesneye</a:t>
            </a:r>
            <a:r>
              <a:rPr lang="en" sz="4700" dirty="0"/>
              <a:t> </a:t>
            </a:r>
            <a:r>
              <a:rPr lang="en" sz="4700" dirty="0" err="1"/>
              <a:t>Yönelik</a:t>
            </a:r>
            <a:r>
              <a:rPr lang="en" sz="4700" dirty="0"/>
              <a:t> </a:t>
            </a:r>
            <a:r>
              <a:rPr lang="en" sz="4700" dirty="0" err="1"/>
              <a:t>Proglamlama</a:t>
            </a:r>
            <a:r>
              <a:rPr lang="en" sz="4700" dirty="0"/>
              <a:t> </a:t>
            </a:r>
            <a:r>
              <a:rPr lang="en" sz="4700" dirty="0" err="1"/>
              <a:t>Projesi</a:t>
            </a:r>
            <a:endParaRPr lang="en" sz="4700" dirty="0"/>
          </a:p>
        </p:txBody>
      </p:sp>
      <p:sp>
        <p:nvSpPr>
          <p:cNvPr id="1862" name="Google Shape;1862;p31"/>
          <p:cNvSpPr txBox="1">
            <a:spLocks noGrp="1"/>
          </p:cNvSpPr>
          <p:nvPr>
            <p:ph type="subTitle" idx="1"/>
          </p:nvPr>
        </p:nvSpPr>
        <p:spPr>
          <a:xfrm>
            <a:off x="2128200" y="3583688"/>
            <a:ext cx="4887600" cy="44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Muhammed Onal - 211141028</a:t>
            </a:r>
          </a:p>
        </p:txBody>
      </p:sp>
      <p:grpSp>
        <p:nvGrpSpPr>
          <p:cNvPr id="1863" name="Google Shape;1863;p31"/>
          <p:cNvGrpSpPr/>
          <p:nvPr/>
        </p:nvGrpSpPr>
        <p:grpSpPr>
          <a:xfrm>
            <a:off x="7447476" y="612577"/>
            <a:ext cx="1794619" cy="937714"/>
            <a:chOff x="7447476" y="612577"/>
            <a:chExt cx="1794619" cy="937714"/>
          </a:xfrm>
        </p:grpSpPr>
        <p:sp>
          <p:nvSpPr>
            <p:cNvPr id="1864" name="Google Shape;1864;p31"/>
            <p:cNvSpPr/>
            <p:nvPr/>
          </p:nvSpPr>
          <p:spPr>
            <a:xfrm>
              <a:off x="7866602" y="1081065"/>
              <a:ext cx="1375493" cy="469226"/>
            </a:xfrm>
            <a:custGeom>
              <a:avLst/>
              <a:gdLst/>
              <a:ahLst/>
              <a:cxnLst/>
              <a:rect l="l" t="t" r="r" b="b"/>
              <a:pathLst>
                <a:path w="42608" h="14535" extrusionOk="0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1"/>
            <p:cNvSpPr/>
            <p:nvPr/>
          </p:nvSpPr>
          <p:spPr>
            <a:xfrm>
              <a:off x="7526149" y="694834"/>
              <a:ext cx="1715944" cy="710280"/>
            </a:xfrm>
            <a:custGeom>
              <a:avLst/>
              <a:gdLst/>
              <a:ahLst/>
              <a:cxnLst/>
              <a:rect l="l" t="t" r="r" b="b"/>
              <a:pathLst>
                <a:path w="53154" h="22002" extrusionOk="0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1"/>
            <p:cNvSpPr/>
            <p:nvPr/>
          </p:nvSpPr>
          <p:spPr>
            <a:xfrm>
              <a:off x="7447476" y="612577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1"/>
            <p:cNvSpPr/>
            <p:nvPr/>
          </p:nvSpPr>
          <p:spPr>
            <a:xfrm>
              <a:off x="7786509" y="1209098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8" name="Google Shape;1868;p31"/>
          <p:cNvGrpSpPr/>
          <p:nvPr/>
        </p:nvGrpSpPr>
        <p:grpSpPr>
          <a:xfrm>
            <a:off x="-21957" y="3648039"/>
            <a:ext cx="1468333" cy="494947"/>
            <a:chOff x="-21957" y="3648039"/>
            <a:chExt cx="1468333" cy="494947"/>
          </a:xfrm>
        </p:grpSpPr>
        <p:sp>
          <p:nvSpPr>
            <p:cNvPr id="1869" name="Google Shape;1869;p31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1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1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2" name="Google Shape;1872;p31"/>
          <p:cNvGrpSpPr/>
          <p:nvPr/>
        </p:nvGrpSpPr>
        <p:grpSpPr>
          <a:xfrm>
            <a:off x="5142438" y="4352625"/>
            <a:ext cx="881930" cy="325254"/>
            <a:chOff x="4761438" y="4276425"/>
            <a:chExt cx="881930" cy="325254"/>
          </a:xfrm>
        </p:grpSpPr>
        <p:sp>
          <p:nvSpPr>
            <p:cNvPr id="1873" name="Google Shape;1873;p31"/>
            <p:cNvSpPr/>
            <p:nvPr/>
          </p:nvSpPr>
          <p:spPr>
            <a:xfrm>
              <a:off x="542436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99"/>
                  </a:moveTo>
                  <a:lnTo>
                    <a:pt x="2593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1"/>
            <p:cNvSpPr/>
            <p:nvPr/>
          </p:nvSpPr>
          <p:spPr>
            <a:xfrm>
              <a:off x="5235220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1"/>
            <p:cNvSpPr/>
            <p:nvPr/>
          </p:nvSpPr>
          <p:spPr>
            <a:xfrm>
              <a:off x="5046076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1"/>
            <p:cNvSpPr/>
            <p:nvPr/>
          </p:nvSpPr>
          <p:spPr>
            <a:xfrm>
              <a:off x="485693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1"/>
            <p:cNvSpPr/>
            <p:nvPr/>
          </p:nvSpPr>
          <p:spPr>
            <a:xfrm>
              <a:off x="5360094" y="4529884"/>
              <a:ext cx="64310" cy="15899"/>
            </a:xfrm>
            <a:custGeom>
              <a:avLst/>
              <a:gdLst/>
              <a:ahLst/>
              <a:cxnLst/>
              <a:rect l="l" t="t" r="r" b="b"/>
              <a:pathLst>
                <a:path w="152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1"/>
            <p:cNvSpPr/>
            <p:nvPr/>
          </p:nvSpPr>
          <p:spPr>
            <a:xfrm>
              <a:off x="5170951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1"/>
            <p:cNvSpPr/>
            <p:nvPr/>
          </p:nvSpPr>
          <p:spPr>
            <a:xfrm>
              <a:off x="4981808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1"/>
            <p:cNvSpPr/>
            <p:nvPr/>
          </p:nvSpPr>
          <p:spPr>
            <a:xfrm>
              <a:off x="4761438" y="4529884"/>
              <a:ext cx="99766" cy="15899"/>
            </a:xfrm>
            <a:custGeom>
              <a:avLst/>
              <a:gdLst/>
              <a:ahLst/>
              <a:cxnLst/>
              <a:rect l="l" t="t" r="r" b="b"/>
              <a:pathLst>
                <a:path w="2372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71" y="378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1"/>
            <p:cNvSpPr/>
            <p:nvPr/>
          </p:nvSpPr>
          <p:spPr>
            <a:xfrm>
              <a:off x="5544569" y="4529884"/>
              <a:ext cx="98799" cy="15899"/>
            </a:xfrm>
            <a:custGeom>
              <a:avLst/>
              <a:gdLst/>
              <a:ahLst/>
              <a:cxnLst/>
              <a:rect l="l" t="t" r="r" b="b"/>
              <a:pathLst>
                <a:path w="234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49" y="378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1"/>
            <p:cNvSpPr/>
            <p:nvPr/>
          </p:nvSpPr>
          <p:spPr>
            <a:xfrm>
              <a:off x="542436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77"/>
                  </a:moveTo>
                  <a:lnTo>
                    <a:pt x="2593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1"/>
            <p:cNvSpPr/>
            <p:nvPr/>
          </p:nvSpPr>
          <p:spPr>
            <a:xfrm>
              <a:off x="5235220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1"/>
            <p:cNvSpPr/>
            <p:nvPr/>
          </p:nvSpPr>
          <p:spPr>
            <a:xfrm>
              <a:off x="5046076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1"/>
            <p:cNvSpPr/>
            <p:nvPr/>
          </p:nvSpPr>
          <p:spPr>
            <a:xfrm>
              <a:off x="485693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1"/>
            <p:cNvSpPr/>
            <p:nvPr/>
          </p:nvSpPr>
          <p:spPr>
            <a:xfrm>
              <a:off x="5360094" y="4331399"/>
              <a:ext cx="64310" cy="16824"/>
            </a:xfrm>
            <a:custGeom>
              <a:avLst/>
              <a:gdLst/>
              <a:ahLst/>
              <a:cxnLst/>
              <a:rect l="l" t="t" r="r" b="b"/>
              <a:pathLst>
                <a:path w="152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1"/>
            <p:cNvSpPr/>
            <p:nvPr/>
          </p:nvSpPr>
          <p:spPr>
            <a:xfrm>
              <a:off x="5170951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1"/>
            <p:cNvSpPr/>
            <p:nvPr/>
          </p:nvSpPr>
          <p:spPr>
            <a:xfrm>
              <a:off x="4981808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1"/>
            <p:cNvSpPr/>
            <p:nvPr/>
          </p:nvSpPr>
          <p:spPr>
            <a:xfrm>
              <a:off x="4761438" y="4331399"/>
              <a:ext cx="99766" cy="16824"/>
            </a:xfrm>
            <a:custGeom>
              <a:avLst/>
              <a:gdLst/>
              <a:ahLst/>
              <a:cxnLst/>
              <a:rect l="l" t="t" r="r" b="b"/>
              <a:pathLst>
                <a:path w="2372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71" y="40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1"/>
            <p:cNvSpPr/>
            <p:nvPr/>
          </p:nvSpPr>
          <p:spPr>
            <a:xfrm>
              <a:off x="5544569" y="4331399"/>
              <a:ext cx="98799" cy="16824"/>
            </a:xfrm>
            <a:custGeom>
              <a:avLst/>
              <a:gdLst/>
              <a:ahLst/>
              <a:cxnLst/>
              <a:rect l="l" t="t" r="r" b="b"/>
              <a:pathLst>
                <a:path w="234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49" y="40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1" name="Google Shape;1891;p31"/>
          <p:cNvGrpSpPr/>
          <p:nvPr/>
        </p:nvGrpSpPr>
        <p:grpSpPr>
          <a:xfrm>
            <a:off x="7825118" y="4065849"/>
            <a:ext cx="1178127" cy="1094369"/>
            <a:chOff x="7825118" y="4065849"/>
            <a:chExt cx="1178127" cy="1094369"/>
          </a:xfrm>
        </p:grpSpPr>
        <p:sp>
          <p:nvSpPr>
            <p:cNvPr id="1892" name="Google Shape;1892;p31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1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4" name="Google Shape;1894;p31"/>
          <p:cNvGrpSpPr/>
          <p:nvPr/>
        </p:nvGrpSpPr>
        <p:grpSpPr>
          <a:xfrm>
            <a:off x="2176527" y="4322420"/>
            <a:ext cx="1178136" cy="679753"/>
            <a:chOff x="2176527" y="4297299"/>
            <a:chExt cx="1178136" cy="679753"/>
          </a:xfrm>
        </p:grpSpPr>
        <p:sp>
          <p:nvSpPr>
            <p:cNvPr id="1895" name="Google Shape;1895;p31"/>
            <p:cNvSpPr/>
            <p:nvPr/>
          </p:nvSpPr>
          <p:spPr>
            <a:xfrm>
              <a:off x="2892971" y="4297299"/>
              <a:ext cx="461692" cy="407329"/>
            </a:xfrm>
            <a:custGeom>
              <a:avLst/>
              <a:gdLst/>
              <a:ahLst/>
              <a:cxnLst/>
              <a:rect l="l" t="t" r="r" b="b"/>
              <a:pathLst>
                <a:path w="12807" h="11299" extrusionOk="0">
                  <a:moveTo>
                    <a:pt x="6403" y="353"/>
                  </a:moveTo>
                  <a:cubicBezTo>
                    <a:pt x="7511" y="353"/>
                    <a:pt x="8641" y="707"/>
                    <a:pt x="9594" y="1416"/>
                  </a:cubicBezTo>
                  <a:cubicBezTo>
                    <a:pt x="11920" y="3167"/>
                    <a:pt x="12408" y="6512"/>
                    <a:pt x="10635" y="8839"/>
                  </a:cubicBezTo>
                  <a:cubicBezTo>
                    <a:pt x="9601" y="10226"/>
                    <a:pt x="8011" y="10956"/>
                    <a:pt x="6403" y="10956"/>
                  </a:cubicBezTo>
                  <a:cubicBezTo>
                    <a:pt x="5288" y="10956"/>
                    <a:pt x="4165" y="10606"/>
                    <a:pt x="3213" y="9880"/>
                  </a:cubicBezTo>
                  <a:cubicBezTo>
                    <a:pt x="864" y="8130"/>
                    <a:pt x="399" y="4806"/>
                    <a:pt x="2172" y="2458"/>
                  </a:cubicBezTo>
                  <a:cubicBezTo>
                    <a:pt x="3213" y="1084"/>
                    <a:pt x="4808" y="353"/>
                    <a:pt x="6403" y="353"/>
                  </a:cubicBezTo>
                  <a:close/>
                  <a:moveTo>
                    <a:pt x="6415" y="1"/>
                  </a:moveTo>
                  <a:cubicBezTo>
                    <a:pt x="4696" y="1"/>
                    <a:pt x="2998" y="776"/>
                    <a:pt x="1884" y="2258"/>
                  </a:cubicBezTo>
                  <a:cubicBezTo>
                    <a:pt x="0" y="4740"/>
                    <a:pt x="510" y="8285"/>
                    <a:pt x="2991" y="10168"/>
                  </a:cubicBezTo>
                  <a:cubicBezTo>
                    <a:pt x="4011" y="10944"/>
                    <a:pt x="5207" y="11298"/>
                    <a:pt x="6403" y="11298"/>
                  </a:cubicBezTo>
                  <a:cubicBezTo>
                    <a:pt x="8109" y="11298"/>
                    <a:pt x="9816" y="10523"/>
                    <a:pt x="10923" y="9060"/>
                  </a:cubicBezTo>
                  <a:cubicBezTo>
                    <a:pt x="12807" y="6557"/>
                    <a:pt x="12297" y="3012"/>
                    <a:pt x="9816" y="1128"/>
                  </a:cubicBezTo>
                  <a:cubicBezTo>
                    <a:pt x="8794" y="369"/>
                    <a:pt x="7599" y="1"/>
                    <a:pt x="641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1"/>
            <p:cNvSpPr/>
            <p:nvPr/>
          </p:nvSpPr>
          <p:spPr>
            <a:xfrm>
              <a:off x="2957644" y="4356096"/>
              <a:ext cx="330723" cy="292402"/>
            </a:xfrm>
            <a:custGeom>
              <a:avLst/>
              <a:gdLst/>
              <a:ahLst/>
              <a:cxnLst/>
              <a:rect l="l" t="t" r="r" b="b"/>
              <a:pathLst>
                <a:path w="9174" h="8111" extrusionOk="0">
                  <a:moveTo>
                    <a:pt x="4593" y="0"/>
                  </a:moveTo>
                  <a:cubicBezTo>
                    <a:pt x="3365" y="0"/>
                    <a:pt x="2153" y="553"/>
                    <a:pt x="1352" y="1602"/>
                  </a:cubicBezTo>
                  <a:cubicBezTo>
                    <a:pt x="1" y="3397"/>
                    <a:pt x="355" y="5945"/>
                    <a:pt x="2150" y="7296"/>
                  </a:cubicBezTo>
                  <a:cubicBezTo>
                    <a:pt x="2880" y="7846"/>
                    <a:pt x="3732" y="8110"/>
                    <a:pt x="4576" y="8110"/>
                  </a:cubicBezTo>
                  <a:cubicBezTo>
                    <a:pt x="5806" y="8110"/>
                    <a:pt x="7021" y="7550"/>
                    <a:pt x="7822" y="6499"/>
                  </a:cubicBezTo>
                  <a:cubicBezTo>
                    <a:pt x="9174" y="4704"/>
                    <a:pt x="8819" y="2156"/>
                    <a:pt x="7024" y="805"/>
                  </a:cubicBezTo>
                  <a:cubicBezTo>
                    <a:pt x="6293" y="262"/>
                    <a:pt x="5439" y="0"/>
                    <a:pt x="45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1"/>
            <p:cNvSpPr/>
            <p:nvPr/>
          </p:nvSpPr>
          <p:spPr>
            <a:xfrm>
              <a:off x="3054292" y="4436199"/>
              <a:ext cx="138216" cy="130032"/>
            </a:xfrm>
            <a:custGeom>
              <a:avLst/>
              <a:gdLst/>
              <a:ahLst/>
              <a:cxnLst/>
              <a:rect l="l" t="t" r="r" b="b"/>
              <a:pathLst>
                <a:path w="3834" h="3607" extrusionOk="0">
                  <a:moveTo>
                    <a:pt x="1944" y="1"/>
                  </a:moveTo>
                  <a:cubicBezTo>
                    <a:pt x="1851" y="1"/>
                    <a:pt x="1757" y="8"/>
                    <a:pt x="1663" y="23"/>
                  </a:cubicBezTo>
                  <a:cubicBezTo>
                    <a:pt x="688" y="156"/>
                    <a:pt x="1" y="1064"/>
                    <a:pt x="134" y="2061"/>
                  </a:cubicBezTo>
                  <a:cubicBezTo>
                    <a:pt x="276" y="2955"/>
                    <a:pt x="1051" y="3606"/>
                    <a:pt x="1930" y="3606"/>
                  </a:cubicBezTo>
                  <a:cubicBezTo>
                    <a:pt x="2010" y="3606"/>
                    <a:pt x="2091" y="3601"/>
                    <a:pt x="2172" y="3590"/>
                  </a:cubicBezTo>
                  <a:cubicBezTo>
                    <a:pt x="3169" y="3435"/>
                    <a:pt x="3834" y="2526"/>
                    <a:pt x="3701" y="1551"/>
                  </a:cubicBezTo>
                  <a:cubicBezTo>
                    <a:pt x="3581" y="649"/>
                    <a:pt x="2825" y="1"/>
                    <a:pt x="1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1"/>
            <p:cNvSpPr/>
            <p:nvPr/>
          </p:nvSpPr>
          <p:spPr>
            <a:xfrm>
              <a:off x="2176527" y="4847200"/>
              <a:ext cx="146976" cy="129852"/>
            </a:xfrm>
            <a:custGeom>
              <a:avLst/>
              <a:gdLst/>
              <a:ahLst/>
              <a:cxnLst/>
              <a:rect l="l" t="t" r="r" b="b"/>
              <a:pathLst>
                <a:path w="4077" h="3602" extrusionOk="0">
                  <a:moveTo>
                    <a:pt x="2037" y="1"/>
                  </a:moveTo>
                  <a:cubicBezTo>
                    <a:pt x="1490" y="1"/>
                    <a:pt x="952" y="248"/>
                    <a:pt x="598" y="719"/>
                  </a:cubicBezTo>
                  <a:cubicBezTo>
                    <a:pt x="0" y="1517"/>
                    <a:pt x="177" y="2647"/>
                    <a:pt x="953" y="3245"/>
                  </a:cubicBezTo>
                  <a:cubicBezTo>
                    <a:pt x="1275" y="3487"/>
                    <a:pt x="1652" y="3602"/>
                    <a:pt x="2026" y="3602"/>
                  </a:cubicBezTo>
                  <a:cubicBezTo>
                    <a:pt x="2577" y="3602"/>
                    <a:pt x="3122" y="3352"/>
                    <a:pt x="3479" y="2890"/>
                  </a:cubicBezTo>
                  <a:cubicBezTo>
                    <a:pt x="4077" y="2093"/>
                    <a:pt x="3922" y="963"/>
                    <a:pt x="3124" y="365"/>
                  </a:cubicBezTo>
                  <a:cubicBezTo>
                    <a:pt x="2798" y="120"/>
                    <a:pt x="2415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1"/>
            <p:cNvSpPr/>
            <p:nvPr/>
          </p:nvSpPr>
          <p:spPr>
            <a:xfrm>
              <a:off x="2249996" y="4637464"/>
              <a:ext cx="740467" cy="281190"/>
            </a:xfrm>
            <a:custGeom>
              <a:avLst/>
              <a:gdLst/>
              <a:ahLst/>
              <a:cxnLst/>
              <a:rect l="l" t="t" r="r" b="b"/>
              <a:pathLst>
                <a:path w="20540" h="7800" extrusionOk="0">
                  <a:moveTo>
                    <a:pt x="20296" y="1"/>
                  </a:moveTo>
                  <a:lnTo>
                    <a:pt x="12873" y="7445"/>
                  </a:lnTo>
                  <a:lnTo>
                    <a:pt x="0" y="7445"/>
                  </a:lnTo>
                  <a:lnTo>
                    <a:pt x="0" y="7800"/>
                  </a:lnTo>
                  <a:lnTo>
                    <a:pt x="13006" y="7800"/>
                  </a:lnTo>
                  <a:lnTo>
                    <a:pt x="20539" y="267"/>
                  </a:lnTo>
                  <a:lnTo>
                    <a:pt x="20296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0" name="Google Shape;1900;p31"/>
          <p:cNvGrpSpPr/>
          <p:nvPr/>
        </p:nvGrpSpPr>
        <p:grpSpPr>
          <a:xfrm rot="10800000">
            <a:off x="695520" y="2773296"/>
            <a:ext cx="1127604" cy="709227"/>
            <a:chOff x="8080552" y="2473390"/>
            <a:chExt cx="793249" cy="498929"/>
          </a:xfrm>
        </p:grpSpPr>
        <p:sp>
          <p:nvSpPr>
            <p:cNvPr id="1901" name="Google Shape;1901;p31"/>
            <p:cNvSpPr/>
            <p:nvPr/>
          </p:nvSpPr>
          <p:spPr>
            <a:xfrm>
              <a:off x="8163519" y="2857845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998" h="998" extrusionOk="0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1"/>
            <p:cNvSpPr/>
            <p:nvPr/>
          </p:nvSpPr>
          <p:spPr>
            <a:xfrm>
              <a:off x="8080552" y="2774879"/>
              <a:ext cx="197440" cy="197440"/>
            </a:xfrm>
            <a:custGeom>
              <a:avLst/>
              <a:gdLst/>
              <a:ahLst/>
              <a:cxnLst/>
              <a:rect l="l" t="t" r="r" b="b"/>
              <a:pathLst>
                <a:path w="6116" h="6116" extrusionOk="0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1"/>
            <p:cNvSpPr/>
            <p:nvPr/>
          </p:nvSpPr>
          <p:spPr>
            <a:xfrm>
              <a:off x="8735019" y="2473390"/>
              <a:ext cx="138782" cy="125902"/>
            </a:xfrm>
            <a:custGeom>
              <a:avLst/>
              <a:gdLst/>
              <a:ahLst/>
              <a:cxnLst/>
              <a:rect l="l" t="t" r="r" b="b"/>
              <a:pathLst>
                <a:path w="4299" h="3900" extrusionOk="0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1"/>
            <p:cNvSpPr/>
            <p:nvPr/>
          </p:nvSpPr>
          <p:spPr>
            <a:xfrm>
              <a:off x="8179273" y="2530950"/>
              <a:ext cx="631607" cy="351234"/>
            </a:xfrm>
            <a:custGeom>
              <a:avLst/>
              <a:gdLst/>
              <a:ahLst/>
              <a:cxnLst/>
              <a:rect l="l" t="t" r="r" b="b"/>
              <a:pathLst>
                <a:path w="19565" h="10880" extrusionOk="0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9">
          <a:extLst>
            <a:ext uri="{FF2B5EF4-FFF2-40B4-BE49-F238E27FC236}">
              <a16:creationId xmlns:a16="http://schemas.microsoft.com/office/drawing/2014/main" id="{B3E2061E-8A22-A653-4393-AA0FBBCC48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" name="Google Shape;2200;p38">
            <a:extLst>
              <a:ext uri="{FF2B5EF4-FFF2-40B4-BE49-F238E27FC236}">
                <a16:creationId xmlns:a16="http://schemas.microsoft.com/office/drawing/2014/main" id="{C3246E3D-8FC7-4422-C7D4-0ED53D329084}"/>
              </a:ext>
            </a:extLst>
          </p:cNvPr>
          <p:cNvSpPr/>
          <p:nvPr/>
        </p:nvSpPr>
        <p:spPr>
          <a:xfrm>
            <a:off x="2428584" y="1179798"/>
            <a:ext cx="3837629" cy="1358834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4" name="Google Shape;2214;p38">
            <a:extLst>
              <a:ext uri="{FF2B5EF4-FFF2-40B4-BE49-F238E27FC236}">
                <a16:creationId xmlns:a16="http://schemas.microsoft.com/office/drawing/2014/main" id="{BF5CBCCF-DD37-AA5E-8170-CF23F0B3B035}"/>
              </a:ext>
            </a:extLst>
          </p:cNvPr>
          <p:cNvGrpSpPr/>
          <p:nvPr/>
        </p:nvGrpSpPr>
        <p:grpSpPr>
          <a:xfrm>
            <a:off x="8227862" y="1060668"/>
            <a:ext cx="399883" cy="381256"/>
            <a:chOff x="6113337" y="393160"/>
            <a:chExt cx="399883" cy="381256"/>
          </a:xfrm>
        </p:grpSpPr>
        <p:sp>
          <p:nvSpPr>
            <p:cNvPr id="2215" name="Google Shape;2215;p38">
              <a:extLst>
                <a:ext uri="{FF2B5EF4-FFF2-40B4-BE49-F238E27FC236}">
                  <a16:creationId xmlns:a16="http://schemas.microsoft.com/office/drawing/2014/main" id="{54651C0F-6439-DF7B-4CBA-7F5EC91CDE42}"/>
                </a:ext>
              </a:extLst>
            </p:cNvPr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8">
              <a:extLst>
                <a:ext uri="{FF2B5EF4-FFF2-40B4-BE49-F238E27FC236}">
                  <a16:creationId xmlns:a16="http://schemas.microsoft.com/office/drawing/2014/main" id="{6E59ECA4-0D44-C870-8A7C-BAA036813CD7}"/>
                </a:ext>
              </a:extLst>
            </p:cNvPr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2200;p38">
            <a:extLst>
              <a:ext uri="{FF2B5EF4-FFF2-40B4-BE49-F238E27FC236}">
                <a16:creationId xmlns:a16="http://schemas.microsoft.com/office/drawing/2014/main" id="{F2185AE0-5769-F111-8E98-753F0DD60BE0}"/>
              </a:ext>
            </a:extLst>
          </p:cNvPr>
          <p:cNvSpPr/>
          <p:nvPr/>
        </p:nvSpPr>
        <p:spPr>
          <a:xfrm>
            <a:off x="2559410" y="2680846"/>
            <a:ext cx="3555324" cy="1565399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030;p36">
            <a:extLst>
              <a:ext uri="{FF2B5EF4-FFF2-40B4-BE49-F238E27FC236}">
                <a16:creationId xmlns:a16="http://schemas.microsoft.com/office/drawing/2014/main" id="{9CA97532-D832-E404-1D65-1BAEF8A66F1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341084" y="663442"/>
            <a:ext cx="4088940" cy="400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400" dirty="0" err="1">
                <a:solidFill>
                  <a:schemeClr val="bg1"/>
                </a:solidFill>
              </a:rPr>
              <a:t>Yanlış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kullanıcı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adı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ve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şifre</a:t>
            </a:r>
            <a:r>
              <a:rPr lang="en" sz="1400" dirty="0">
                <a:solidFill>
                  <a:schemeClr val="bg1"/>
                </a:solidFill>
              </a:rPr>
              <a:t> </a:t>
            </a:r>
            <a:r>
              <a:rPr lang="en" sz="1400" dirty="0" err="1">
                <a:solidFill>
                  <a:schemeClr val="bg1"/>
                </a:solidFill>
              </a:rPr>
              <a:t>girilirse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hata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verir</a:t>
            </a:r>
            <a:r>
              <a:rPr lang="en" sz="14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02A758DA-118E-E1B6-EEEC-2C3610225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308" y="2702880"/>
            <a:ext cx="3532284" cy="1527980"/>
          </a:xfrm>
          <a:prstGeom prst="rect">
            <a:avLst/>
          </a:prstGeom>
        </p:spPr>
      </p:pic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D18C690A-A2B3-7DF8-DC2C-C09B0206F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8957" y="1213309"/>
            <a:ext cx="3793934" cy="130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891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9">
          <a:extLst>
            <a:ext uri="{FF2B5EF4-FFF2-40B4-BE49-F238E27FC236}">
              <a16:creationId xmlns:a16="http://schemas.microsoft.com/office/drawing/2014/main" id="{4DD7D96F-B850-E5A4-22A0-7F6EDB416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p38">
            <a:extLst>
              <a:ext uri="{FF2B5EF4-FFF2-40B4-BE49-F238E27FC236}">
                <a16:creationId xmlns:a16="http://schemas.microsoft.com/office/drawing/2014/main" id="{02F45FBE-D0FF-9A48-502A-E65D73B5B8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1638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Firmaları</a:t>
            </a:r>
            <a:r>
              <a:rPr lang="en" dirty="0"/>
              <a:t> </a:t>
            </a:r>
            <a:r>
              <a:rPr lang="en" dirty="0" err="1"/>
              <a:t>Listeleme</a:t>
            </a:r>
            <a:endParaRPr lang="en-US" dirty="0" err="1"/>
          </a:p>
        </p:txBody>
      </p:sp>
      <p:grpSp>
        <p:nvGrpSpPr>
          <p:cNvPr id="2195" name="Google Shape;2195;p38">
            <a:extLst>
              <a:ext uri="{FF2B5EF4-FFF2-40B4-BE49-F238E27FC236}">
                <a16:creationId xmlns:a16="http://schemas.microsoft.com/office/drawing/2014/main" id="{D543E941-9299-B335-5360-64714DF983C6}"/>
              </a:ext>
            </a:extLst>
          </p:cNvPr>
          <p:cNvGrpSpPr/>
          <p:nvPr/>
        </p:nvGrpSpPr>
        <p:grpSpPr>
          <a:xfrm>
            <a:off x="75899" y="1510754"/>
            <a:ext cx="362695" cy="343358"/>
            <a:chOff x="610547" y="1750653"/>
            <a:chExt cx="362695" cy="343358"/>
          </a:xfrm>
        </p:grpSpPr>
        <p:sp>
          <p:nvSpPr>
            <p:cNvPr id="2196" name="Google Shape;2196;p38">
              <a:extLst>
                <a:ext uri="{FF2B5EF4-FFF2-40B4-BE49-F238E27FC236}">
                  <a16:creationId xmlns:a16="http://schemas.microsoft.com/office/drawing/2014/main" id="{A6538CE7-DD72-AE8F-B82B-03AC16A80306}"/>
                </a:ext>
              </a:extLst>
            </p:cNvPr>
            <p:cNvSpPr/>
            <p:nvPr/>
          </p:nvSpPr>
          <p:spPr>
            <a:xfrm>
              <a:off x="676371" y="1750653"/>
              <a:ext cx="226752" cy="233209"/>
            </a:xfrm>
            <a:custGeom>
              <a:avLst/>
              <a:gdLst/>
              <a:ahLst/>
              <a:cxnLst/>
              <a:rect l="l" t="t" r="r" b="b"/>
              <a:pathLst>
                <a:path w="7024" h="7224" extrusionOk="0">
                  <a:moveTo>
                    <a:pt x="0" y="1"/>
                  </a:moveTo>
                  <a:lnTo>
                    <a:pt x="0" y="7224"/>
                  </a:lnTo>
                  <a:lnTo>
                    <a:pt x="288" y="7224"/>
                  </a:lnTo>
                  <a:lnTo>
                    <a:pt x="288" y="289"/>
                  </a:lnTo>
                  <a:lnTo>
                    <a:pt x="6736" y="289"/>
                  </a:lnTo>
                  <a:lnTo>
                    <a:pt x="6736" y="7224"/>
                  </a:lnTo>
                  <a:lnTo>
                    <a:pt x="7024" y="7224"/>
                  </a:lnTo>
                  <a:lnTo>
                    <a:pt x="7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8">
              <a:extLst>
                <a:ext uri="{FF2B5EF4-FFF2-40B4-BE49-F238E27FC236}">
                  <a16:creationId xmlns:a16="http://schemas.microsoft.com/office/drawing/2014/main" id="{D5E5AA08-01B9-80E7-B08B-88AFCD4A8322}"/>
                </a:ext>
              </a:extLst>
            </p:cNvPr>
            <p:cNvSpPr/>
            <p:nvPr/>
          </p:nvSpPr>
          <p:spPr>
            <a:xfrm>
              <a:off x="610547" y="1943801"/>
              <a:ext cx="149533" cy="150210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1" y="0"/>
                  </a:moveTo>
                  <a:lnTo>
                    <a:pt x="1" y="4653"/>
                  </a:lnTo>
                  <a:lnTo>
                    <a:pt x="4632" y="4653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8">
              <a:extLst>
                <a:ext uri="{FF2B5EF4-FFF2-40B4-BE49-F238E27FC236}">
                  <a16:creationId xmlns:a16="http://schemas.microsoft.com/office/drawing/2014/main" id="{9FE66A95-2237-FFEC-4C2E-4CD899D5CEA3}"/>
                </a:ext>
              </a:extLst>
            </p:cNvPr>
            <p:cNvSpPr/>
            <p:nvPr/>
          </p:nvSpPr>
          <p:spPr>
            <a:xfrm>
              <a:off x="823709" y="1943801"/>
              <a:ext cx="149533" cy="150210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0" y="0"/>
                  </a:moveTo>
                  <a:lnTo>
                    <a:pt x="0" y="4653"/>
                  </a:lnTo>
                  <a:lnTo>
                    <a:pt x="4631" y="465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0" name="Google Shape;2200;p38">
            <a:extLst>
              <a:ext uri="{FF2B5EF4-FFF2-40B4-BE49-F238E27FC236}">
                <a16:creationId xmlns:a16="http://schemas.microsoft.com/office/drawing/2014/main" id="{C0ED1D63-BF35-39D7-3386-67B26CA6C6A6}"/>
              </a:ext>
            </a:extLst>
          </p:cNvPr>
          <p:cNvSpPr/>
          <p:nvPr/>
        </p:nvSpPr>
        <p:spPr>
          <a:xfrm>
            <a:off x="411122" y="1572273"/>
            <a:ext cx="3520894" cy="1689339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4" name="Google Shape;2214;p38">
            <a:extLst>
              <a:ext uri="{FF2B5EF4-FFF2-40B4-BE49-F238E27FC236}">
                <a16:creationId xmlns:a16="http://schemas.microsoft.com/office/drawing/2014/main" id="{29FBC1C9-5E2E-0025-48E6-E4FADAADE7B5}"/>
              </a:ext>
            </a:extLst>
          </p:cNvPr>
          <p:cNvGrpSpPr/>
          <p:nvPr/>
        </p:nvGrpSpPr>
        <p:grpSpPr>
          <a:xfrm>
            <a:off x="6699272" y="1466914"/>
            <a:ext cx="399883" cy="381256"/>
            <a:chOff x="6113337" y="393160"/>
            <a:chExt cx="399883" cy="381256"/>
          </a:xfrm>
        </p:grpSpPr>
        <p:sp>
          <p:nvSpPr>
            <p:cNvPr id="2215" name="Google Shape;2215;p38">
              <a:extLst>
                <a:ext uri="{FF2B5EF4-FFF2-40B4-BE49-F238E27FC236}">
                  <a16:creationId xmlns:a16="http://schemas.microsoft.com/office/drawing/2014/main" id="{9D5DFD23-D91E-9F71-284E-7CF5EFBE2CBC}"/>
                </a:ext>
              </a:extLst>
            </p:cNvPr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8">
              <a:extLst>
                <a:ext uri="{FF2B5EF4-FFF2-40B4-BE49-F238E27FC236}">
                  <a16:creationId xmlns:a16="http://schemas.microsoft.com/office/drawing/2014/main" id="{62A548DD-496D-C24A-98A9-049B8B507EC3}"/>
                </a:ext>
              </a:extLst>
            </p:cNvPr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2200;p38">
            <a:extLst>
              <a:ext uri="{FF2B5EF4-FFF2-40B4-BE49-F238E27FC236}">
                <a16:creationId xmlns:a16="http://schemas.microsoft.com/office/drawing/2014/main" id="{15CF2AD5-BAB9-876E-A2B8-2CB2EA40C569}"/>
              </a:ext>
            </a:extLst>
          </p:cNvPr>
          <p:cNvSpPr/>
          <p:nvPr/>
        </p:nvSpPr>
        <p:spPr>
          <a:xfrm>
            <a:off x="4535562" y="1751298"/>
            <a:ext cx="4009767" cy="1579171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200;p38">
            <a:extLst>
              <a:ext uri="{FF2B5EF4-FFF2-40B4-BE49-F238E27FC236}">
                <a16:creationId xmlns:a16="http://schemas.microsoft.com/office/drawing/2014/main" id="{246AE58F-1796-44B3-D121-FFE4A091D98D}"/>
              </a:ext>
            </a:extLst>
          </p:cNvPr>
          <p:cNvSpPr/>
          <p:nvPr/>
        </p:nvSpPr>
        <p:spPr>
          <a:xfrm>
            <a:off x="307840" y="3706791"/>
            <a:ext cx="6715786" cy="525684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AA8B9A14-7077-DB0A-81AA-52D9CB59B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06" y="3704422"/>
            <a:ext cx="6672090" cy="500330"/>
          </a:xfrm>
          <a:prstGeom prst="rect">
            <a:avLst/>
          </a:prstGeom>
        </p:spPr>
      </p:pic>
      <p:pic>
        <p:nvPicPr>
          <p:cNvPr id="9" name="Picture 8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EFB9B05A-0360-0A34-882D-1F91EE7CB5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380" y="1608921"/>
            <a:ext cx="3490970" cy="1635469"/>
          </a:xfrm>
          <a:prstGeom prst="rect">
            <a:avLst/>
          </a:prstGeom>
        </p:spPr>
      </p:pic>
      <p:sp>
        <p:nvSpPr>
          <p:cNvPr id="13" name="Google Shape;2030;p36">
            <a:extLst>
              <a:ext uri="{FF2B5EF4-FFF2-40B4-BE49-F238E27FC236}">
                <a16:creationId xmlns:a16="http://schemas.microsoft.com/office/drawing/2014/main" id="{E46C9A69-D10D-3D47-9B7D-42B71CB63A5E}"/>
              </a:ext>
            </a:extLst>
          </p:cNvPr>
          <p:cNvSpPr txBox="1">
            <a:spLocks/>
          </p:cNvSpPr>
          <p:nvPr/>
        </p:nvSpPr>
        <p:spPr>
          <a:xfrm>
            <a:off x="413132" y="911322"/>
            <a:ext cx="4088940" cy="400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en" sz="1400" dirty="0" err="1">
                <a:solidFill>
                  <a:schemeClr val="tx1"/>
                </a:solidFill>
              </a:rPr>
              <a:t>Tüm</a:t>
            </a:r>
            <a:r>
              <a:rPr lang="en" sz="1400" dirty="0">
                <a:solidFill>
                  <a:schemeClr val="tx1"/>
                </a:solidFill>
              </a:rPr>
              <a:t> </a:t>
            </a:r>
            <a:r>
              <a:rPr lang="en" sz="1400" dirty="0" err="1">
                <a:solidFill>
                  <a:schemeClr val="tx1"/>
                </a:solidFill>
              </a:rPr>
              <a:t>firmalar</a:t>
            </a:r>
            <a:r>
              <a:rPr lang="en" sz="1400" dirty="0">
                <a:solidFill>
                  <a:schemeClr val="tx1"/>
                </a:solidFill>
              </a:rPr>
              <a:t> </a:t>
            </a:r>
            <a:r>
              <a:rPr lang="en" sz="1400" dirty="0" err="1">
                <a:solidFill>
                  <a:schemeClr val="tx1"/>
                </a:solidFill>
              </a:rPr>
              <a:t>listelenir</a:t>
            </a:r>
          </a:p>
        </p:txBody>
      </p:sp>
      <p:sp>
        <p:nvSpPr>
          <p:cNvPr id="14" name="Google Shape;2030;p36">
            <a:extLst>
              <a:ext uri="{FF2B5EF4-FFF2-40B4-BE49-F238E27FC236}">
                <a16:creationId xmlns:a16="http://schemas.microsoft.com/office/drawing/2014/main" id="{44F8C49C-4DA4-D686-890F-3B6379E52F6E}"/>
              </a:ext>
            </a:extLst>
          </p:cNvPr>
          <p:cNvSpPr txBox="1">
            <a:spLocks/>
          </p:cNvSpPr>
          <p:nvPr/>
        </p:nvSpPr>
        <p:spPr>
          <a:xfrm>
            <a:off x="4496259" y="911321"/>
            <a:ext cx="4088940" cy="400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en" sz="1400" dirty="0" err="1">
                <a:solidFill>
                  <a:schemeClr val="tx1"/>
                </a:solidFill>
              </a:rPr>
              <a:t>Kayıtlı</a:t>
            </a:r>
            <a:r>
              <a:rPr lang="en" sz="1400" dirty="0">
                <a:solidFill>
                  <a:schemeClr val="tx1"/>
                </a:solidFill>
              </a:rPr>
              <a:t> </a:t>
            </a:r>
            <a:r>
              <a:rPr lang="en" sz="1400" dirty="0" err="1">
                <a:solidFill>
                  <a:schemeClr val="tx1"/>
                </a:solidFill>
              </a:rPr>
              <a:t>firma</a:t>
            </a:r>
            <a:r>
              <a:rPr lang="en" sz="1400" dirty="0">
                <a:solidFill>
                  <a:schemeClr val="tx1"/>
                </a:solidFill>
              </a:rPr>
              <a:t> </a:t>
            </a:r>
            <a:r>
              <a:rPr lang="en" sz="1400" dirty="0" err="1">
                <a:solidFill>
                  <a:schemeClr val="tx1"/>
                </a:solidFill>
              </a:rPr>
              <a:t>yoksa</a:t>
            </a:r>
            <a:r>
              <a:rPr lang="en" sz="1400" dirty="0">
                <a:solidFill>
                  <a:schemeClr val="tx1"/>
                </a:solidFill>
              </a:rPr>
              <a:t> </a:t>
            </a:r>
            <a:r>
              <a:rPr lang="en" sz="1400" dirty="0" err="1">
                <a:solidFill>
                  <a:schemeClr val="tx1"/>
                </a:solidFill>
              </a:rPr>
              <a:t>hata</a:t>
            </a:r>
            <a:r>
              <a:rPr lang="en" sz="1400" dirty="0">
                <a:solidFill>
                  <a:schemeClr val="tx1"/>
                </a:solidFill>
              </a:rPr>
              <a:t> </a:t>
            </a:r>
            <a:r>
              <a:rPr lang="en" sz="1400" dirty="0" err="1">
                <a:solidFill>
                  <a:schemeClr val="tx1"/>
                </a:solidFill>
              </a:rPr>
              <a:t>verir</a:t>
            </a:r>
            <a:r>
              <a:rPr lang="en" sz="1400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D65AADC4-F28C-A7BE-FDC1-846629E2EF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802419"/>
            <a:ext cx="3946072" cy="151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122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9">
          <a:extLst>
            <a:ext uri="{FF2B5EF4-FFF2-40B4-BE49-F238E27FC236}">
              <a16:creationId xmlns:a16="http://schemas.microsoft.com/office/drawing/2014/main" id="{1B3FBB97-FB4A-6099-7D3D-CBC05761B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p38">
            <a:extLst>
              <a:ext uri="{FF2B5EF4-FFF2-40B4-BE49-F238E27FC236}">
                <a16:creationId xmlns:a16="http://schemas.microsoft.com/office/drawing/2014/main" id="{01DECF79-B962-C9A4-D1FA-275388348B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1638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Oy Verme </a:t>
            </a:r>
            <a:r>
              <a:rPr lang="en" dirty="0" err="1"/>
              <a:t>Ekranı</a:t>
            </a:r>
            <a:endParaRPr lang="en-US" dirty="0" err="1"/>
          </a:p>
        </p:txBody>
      </p:sp>
      <p:grpSp>
        <p:nvGrpSpPr>
          <p:cNvPr id="2195" name="Google Shape;2195;p38">
            <a:extLst>
              <a:ext uri="{FF2B5EF4-FFF2-40B4-BE49-F238E27FC236}">
                <a16:creationId xmlns:a16="http://schemas.microsoft.com/office/drawing/2014/main" id="{B7C18C03-C8D8-56F6-F9BD-A8BE210E2451}"/>
              </a:ext>
            </a:extLst>
          </p:cNvPr>
          <p:cNvGrpSpPr/>
          <p:nvPr/>
        </p:nvGrpSpPr>
        <p:grpSpPr>
          <a:xfrm>
            <a:off x="75899" y="1510754"/>
            <a:ext cx="362695" cy="343358"/>
            <a:chOff x="610547" y="1750653"/>
            <a:chExt cx="362695" cy="343358"/>
          </a:xfrm>
        </p:grpSpPr>
        <p:sp>
          <p:nvSpPr>
            <p:cNvPr id="2196" name="Google Shape;2196;p38">
              <a:extLst>
                <a:ext uri="{FF2B5EF4-FFF2-40B4-BE49-F238E27FC236}">
                  <a16:creationId xmlns:a16="http://schemas.microsoft.com/office/drawing/2014/main" id="{7C3ACE4C-0895-118E-2B48-5E04F3CD82EC}"/>
                </a:ext>
              </a:extLst>
            </p:cNvPr>
            <p:cNvSpPr/>
            <p:nvPr/>
          </p:nvSpPr>
          <p:spPr>
            <a:xfrm>
              <a:off x="676371" y="1750653"/>
              <a:ext cx="226752" cy="233209"/>
            </a:xfrm>
            <a:custGeom>
              <a:avLst/>
              <a:gdLst/>
              <a:ahLst/>
              <a:cxnLst/>
              <a:rect l="l" t="t" r="r" b="b"/>
              <a:pathLst>
                <a:path w="7024" h="7224" extrusionOk="0">
                  <a:moveTo>
                    <a:pt x="0" y="1"/>
                  </a:moveTo>
                  <a:lnTo>
                    <a:pt x="0" y="7224"/>
                  </a:lnTo>
                  <a:lnTo>
                    <a:pt x="288" y="7224"/>
                  </a:lnTo>
                  <a:lnTo>
                    <a:pt x="288" y="289"/>
                  </a:lnTo>
                  <a:lnTo>
                    <a:pt x="6736" y="289"/>
                  </a:lnTo>
                  <a:lnTo>
                    <a:pt x="6736" y="7224"/>
                  </a:lnTo>
                  <a:lnTo>
                    <a:pt x="7024" y="7224"/>
                  </a:lnTo>
                  <a:lnTo>
                    <a:pt x="7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8">
              <a:extLst>
                <a:ext uri="{FF2B5EF4-FFF2-40B4-BE49-F238E27FC236}">
                  <a16:creationId xmlns:a16="http://schemas.microsoft.com/office/drawing/2014/main" id="{B1B49BB7-8581-4011-DCDD-A3A62B3E6994}"/>
                </a:ext>
              </a:extLst>
            </p:cNvPr>
            <p:cNvSpPr/>
            <p:nvPr/>
          </p:nvSpPr>
          <p:spPr>
            <a:xfrm>
              <a:off x="610547" y="1943801"/>
              <a:ext cx="149533" cy="150210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1" y="0"/>
                  </a:moveTo>
                  <a:lnTo>
                    <a:pt x="1" y="4653"/>
                  </a:lnTo>
                  <a:lnTo>
                    <a:pt x="4632" y="4653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8">
              <a:extLst>
                <a:ext uri="{FF2B5EF4-FFF2-40B4-BE49-F238E27FC236}">
                  <a16:creationId xmlns:a16="http://schemas.microsoft.com/office/drawing/2014/main" id="{77C70A01-4145-6376-FA2A-13F61868AFE4}"/>
                </a:ext>
              </a:extLst>
            </p:cNvPr>
            <p:cNvSpPr/>
            <p:nvPr/>
          </p:nvSpPr>
          <p:spPr>
            <a:xfrm>
              <a:off x="823709" y="1943801"/>
              <a:ext cx="149533" cy="150210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0" y="0"/>
                  </a:moveTo>
                  <a:lnTo>
                    <a:pt x="0" y="4653"/>
                  </a:lnTo>
                  <a:lnTo>
                    <a:pt x="4631" y="465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0" name="Google Shape;2200;p38">
            <a:extLst>
              <a:ext uri="{FF2B5EF4-FFF2-40B4-BE49-F238E27FC236}">
                <a16:creationId xmlns:a16="http://schemas.microsoft.com/office/drawing/2014/main" id="{73925114-517F-9F45-0A2F-BF421A23BF38}"/>
              </a:ext>
            </a:extLst>
          </p:cNvPr>
          <p:cNvSpPr/>
          <p:nvPr/>
        </p:nvSpPr>
        <p:spPr>
          <a:xfrm>
            <a:off x="617689" y="897490"/>
            <a:ext cx="3761888" cy="1448347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200;p38">
            <a:extLst>
              <a:ext uri="{FF2B5EF4-FFF2-40B4-BE49-F238E27FC236}">
                <a16:creationId xmlns:a16="http://schemas.microsoft.com/office/drawing/2014/main" id="{C906C824-298A-6F03-A847-DD3537A45D3B}"/>
              </a:ext>
            </a:extLst>
          </p:cNvPr>
          <p:cNvSpPr/>
          <p:nvPr/>
        </p:nvSpPr>
        <p:spPr>
          <a:xfrm>
            <a:off x="535062" y="3011352"/>
            <a:ext cx="3658605" cy="199230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200;p38">
            <a:extLst>
              <a:ext uri="{FF2B5EF4-FFF2-40B4-BE49-F238E27FC236}">
                <a16:creationId xmlns:a16="http://schemas.microsoft.com/office/drawing/2014/main" id="{72EFD8FA-4154-757A-B13D-2C744F8C2432}"/>
              </a:ext>
            </a:extLst>
          </p:cNvPr>
          <p:cNvSpPr/>
          <p:nvPr/>
        </p:nvSpPr>
        <p:spPr>
          <a:xfrm>
            <a:off x="4783442" y="1792611"/>
            <a:ext cx="3348757" cy="2150671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448FE218-4502-FA65-E2E8-F07252538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29" y="3043408"/>
            <a:ext cx="3601139" cy="1925747"/>
          </a:xfrm>
          <a:prstGeom prst="rect">
            <a:avLst/>
          </a:prstGeom>
        </p:spPr>
      </p:pic>
      <p:pic>
        <p:nvPicPr>
          <p:cNvPr id="3" name="Picture 2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605FF03A-DBDB-9948-F6A3-DBF55708A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699" y="1849915"/>
            <a:ext cx="3291404" cy="2048794"/>
          </a:xfrm>
          <a:prstGeom prst="rect">
            <a:avLst/>
          </a:prstGeom>
        </p:spPr>
      </p:pic>
      <p:pic>
        <p:nvPicPr>
          <p:cNvPr id="4" name="Picture 3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7E8150B6-7328-7849-DB32-8E5738F0E3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651" y="924958"/>
            <a:ext cx="3704422" cy="139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094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9">
          <a:extLst>
            <a:ext uri="{FF2B5EF4-FFF2-40B4-BE49-F238E27FC236}">
              <a16:creationId xmlns:a16="http://schemas.microsoft.com/office/drawing/2014/main" id="{950E9E0C-46F2-D29E-FA7D-4A507AEFD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" name="Google Shape;2200;p38">
            <a:extLst>
              <a:ext uri="{FF2B5EF4-FFF2-40B4-BE49-F238E27FC236}">
                <a16:creationId xmlns:a16="http://schemas.microsoft.com/office/drawing/2014/main" id="{AFA07549-0E7E-DDC0-BC3A-8AC7903A04B5}"/>
              </a:ext>
            </a:extLst>
          </p:cNvPr>
          <p:cNvSpPr/>
          <p:nvPr/>
        </p:nvSpPr>
        <p:spPr>
          <a:xfrm>
            <a:off x="603915" y="1227998"/>
            <a:ext cx="3121534" cy="966357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4" name="Google Shape;2214;p38">
            <a:extLst>
              <a:ext uri="{FF2B5EF4-FFF2-40B4-BE49-F238E27FC236}">
                <a16:creationId xmlns:a16="http://schemas.microsoft.com/office/drawing/2014/main" id="{E0D11941-0D7E-47EF-8893-C0C09C226C19}"/>
              </a:ext>
            </a:extLst>
          </p:cNvPr>
          <p:cNvGrpSpPr/>
          <p:nvPr/>
        </p:nvGrpSpPr>
        <p:grpSpPr>
          <a:xfrm>
            <a:off x="7973097" y="1198378"/>
            <a:ext cx="399883" cy="381256"/>
            <a:chOff x="6113337" y="393160"/>
            <a:chExt cx="399883" cy="381256"/>
          </a:xfrm>
        </p:grpSpPr>
        <p:sp>
          <p:nvSpPr>
            <p:cNvPr id="2215" name="Google Shape;2215;p38">
              <a:extLst>
                <a:ext uri="{FF2B5EF4-FFF2-40B4-BE49-F238E27FC236}">
                  <a16:creationId xmlns:a16="http://schemas.microsoft.com/office/drawing/2014/main" id="{928C65CD-8D1D-5052-AAE7-E8B046C912FD}"/>
                </a:ext>
              </a:extLst>
            </p:cNvPr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8">
              <a:extLst>
                <a:ext uri="{FF2B5EF4-FFF2-40B4-BE49-F238E27FC236}">
                  <a16:creationId xmlns:a16="http://schemas.microsoft.com/office/drawing/2014/main" id="{1CD5C42E-2D6E-D585-1124-307139070A0D}"/>
                </a:ext>
              </a:extLst>
            </p:cNvPr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2200;p38">
            <a:extLst>
              <a:ext uri="{FF2B5EF4-FFF2-40B4-BE49-F238E27FC236}">
                <a16:creationId xmlns:a16="http://schemas.microsoft.com/office/drawing/2014/main" id="{CDB27323-C395-4F6E-0CDE-3B78F9EFD78B}"/>
              </a:ext>
            </a:extLst>
          </p:cNvPr>
          <p:cNvSpPr/>
          <p:nvPr/>
        </p:nvSpPr>
        <p:spPr>
          <a:xfrm>
            <a:off x="693428" y="2384768"/>
            <a:ext cx="2632663" cy="1469002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030;p36">
            <a:extLst>
              <a:ext uri="{FF2B5EF4-FFF2-40B4-BE49-F238E27FC236}">
                <a16:creationId xmlns:a16="http://schemas.microsoft.com/office/drawing/2014/main" id="{BB27DB46-BD71-82A5-0B1C-F55C751C6D0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78704" y="718526"/>
            <a:ext cx="4088940" cy="400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400" dirty="0" err="1">
                <a:solidFill>
                  <a:schemeClr val="bg1"/>
                </a:solidFill>
              </a:rPr>
              <a:t>Yanlış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firma</a:t>
            </a:r>
            <a:r>
              <a:rPr lang="en" sz="1400" dirty="0">
                <a:solidFill>
                  <a:schemeClr val="bg1"/>
                </a:solidFill>
              </a:rPr>
              <a:t> </a:t>
            </a:r>
            <a:r>
              <a:rPr lang="en" sz="1400" dirty="0" err="1">
                <a:solidFill>
                  <a:schemeClr val="bg1"/>
                </a:solidFill>
              </a:rPr>
              <a:t>adı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girilirse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hata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verir</a:t>
            </a:r>
            <a:r>
              <a:rPr lang="en" sz="1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" name="Google Shape;2200;p38">
            <a:extLst>
              <a:ext uri="{FF2B5EF4-FFF2-40B4-BE49-F238E27FC236}">
                <a16:creationId xmlns:a16="http://schemas.microsoft.com/office/drawing/2014/main" id="{C9A96ED7-461C-1507-54FA-53046FFC9BC4}"/>
              </a:ext>
            </a:extLst>
          </p:cNvPr>
          <p:cNvSpPr/>
          <p:nvPr/>
        </p:nvSpPr>
        <p:spPr>
          <a:xfrm>
            <a:off x="4246367" y="1448336"/>
            <a:ext cx="3823858" cy="1317521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200;p38">
            <a:extLst>
              <a:ext uri="{FF2B5EF4-FFF2-40B4-BE49-F238E27FC236}">
                <a16:creationId xmlns:a16="http://schemas.microsoft.com/office/drawing/2014/main" id="{D2C590F6-3E6C-311D-4584-E996DE5BB0C5}"/>
              </a:ext>
            </a:extLst>
          </p:cNvPr>
          <p:cNvSpPr/>
          <p:nvPr/>
        </p:nvSpPr>
        <p:spPr>
          <a:xfrm>
            <a:off x="4253253" y="2921842"/>
            <a:ext cx="3424499" cy="897502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030;p36">
            <a:extLst>
              <a:ext uri="{FF2B5EF4-FFF2-40B4-BE49-F238E27FC236}">
                <a16:creationId xmlns:a16="http://schemas.microsoft.com/office/drawing/2014/main" id="{41CEEF62-F414-EF7E-A538-274B04FFF09F}"/>
              </a:ext>
            </a:extLst>
          </p:cNvPr>
          <p:cNvSpPr txBox="1">
            <a:spLocks/>
          </p:cNvSpPr>
          <p:nvPr/>
        </p:nvSpPr>
        <p:spPr>
          <a:xfrm>
            <a:off x="4365433" y="752955"/>
            <a:ext cx="4316162" cy="52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en" sz="1400" dirty="0" err="1">
                <a:solidFill>
                  <a:schemeClr val="bg1"/>
                </a:solidFill>
              </a:rPr>
              <a:t>Soyad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gözüksün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mü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sorusuna</a:t>
            </a:r>
            <a:r>
              <a:rPr lang="en" sz="1400" dirty="0">
                <a:solidFill>
                  <a:schemeClr val="bg1"/>
                </a:solidFill>
              </a:rPr>
              <a:t> e </a:t>
            </a:r>
            <a:r>
              <a:rPr lang="en" sz="1400" dirty="0" err="1">
                <a:solidFill>
                  <a:schemeClr val="bg1"/>
                </a:solidFill>
              </a:rPr>
              <a:t>ve</a:t>
            </a:r>
            <a:r>
              <a:rPr lang="en" sz="1400" dirty="0">
                <a:solidFill>
                  <a:schemeClr val="bg1"/>
                </a:solidFill>
              </a:rPr>
              <a:t> h </a:t>
            </a:r>
            <a:r>
              <a:rPr lang="en" sz="1400" dirty="0" err="1">
                <a:solidFill>
                  <a:schemeClr val="bg1"/>
                </a:solidFill>
              </a:rPr>
              <a:t>dışında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bir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değer</a:t>
            </a:r>
            <a:r>
              <a:rPr lang="en" sz="1400" dirty="0">
                <a:solidFill>
                  <a:schemeClr val="bg1"/>
                </a:solidFill>
              </a:rPr>
              <a:t> </a:t>
            </a:r>
            <a:r>
              <a:rPr lang="en" sz="1400" dirty="0" err="1">
                <a:solidFill>
                  <a:schemeClr val="bg1"/>
                </a:solidFill>
              </a:rPr>
              <a:t>girilirse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hata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verir</a:t>
            </a:r>
            <a:r>
              <a:rPr lang="en" sz="14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6" name="Picture 5" descr="A black and white text&#10;&#10;Description automatically generated">
            <a:extLst>
              <a:ext uri="{FF2B5EF4-FFF2-40B4-BE49-F238E27FC236}">
                <a16:creationId xmlns:a16="http://schemas.microsoft.com/office/drawing/2014/main" id="{014B2C53-472D-EAAD-943A-EE27211A20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80" r="36295" b="34503"/>
          <a:stretch/>
        </p:blipFill>
        <p:spPr>
          <a:xfrm>
            <a:off x="626584" y="1269309"/>
            <a:ext cx="3070956" cy="906853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FF7B9A72-CA5C-B75B-8190-2B102C9DE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572" y="2414532"/>
            <a:ext cx="2575194" cy="1418608"/>
          </a:xfrm>
          <a:prstGeom prst="rect">
            <a:avLst/>
          </a:prstGeom>
        </p:spPr>
      </p:pic>
      <p:pic>
        <p:nvPicPr>
          <p:cNvPr id="14" name="Picture 13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35F87A70-A00A-89B6-C3BB-0C1F3AB929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3627" y="2944719"/>
            <a:ext cx="3373916" cy="8492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FB2DCF9-8B29-CC13-C5A2-39BAEBA2ED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9036" y="1486498"/>
            <a:ext cx="3780163" cy="1254730"/>
          </a:xfrm>
          <a:prstGeom prst="rect">
            <a:avLst/>
          </a:prstGeom>
        </p:spPr>
      </p:pic>
      <p:sp>
        <p:nvSpPr>
          <p:cNvPr id="17" name="Google Shape;2190;p38">
            <a:extLst>
              <a:ext uri="{FF2B5EF4-FFF2-40B4-BE49-F238E27FC236}">
                <a16:creationId xmlns:a16="http://schemas.microsoft.com/office/drawing/2014/main" id="{04B1D6FE-5E00-8395-7DBA-548E7B1982E8}"/>
              </a:ext>
            </a:extLst>
          </p:cNvPr>
          <p:cNvSpPr txBox="1">
            <a:spLocks/>
          </p:cNvSpPr>
          <p:nvPr/>
        </p:nvSpPr>
        <p:spPr>
          <a:xfrm>
            <a:off x="885253" y="161295"/>
            <a:ext cx="7704000" cy="373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1800" b="1" dirty="0">
                <a:solidFill>
                  <a:schemeClr val="tx1"/>
                </a:solidFill>
              </a:rPr>
              <a:t>Oy Verme </a:t>
            </a:r>
            <a:r>
              <a:rPr lang="en" sz="1800" b="1" err="1">
                <a:solidFill>
                  <a:schemeClr val="tx1"/>
                </a:solidFill>
              </a:rPr>
              <a:t>Sayfasındaki</a:t>
            </a:r>
            <a:r>
              <a:rPr lang="en" sz="1800" b="1" dirty="0">
                <a:solidFill>
                  <a:schemeClr val="tx1"/>
                </a:solidFill>
              </a:rPr>
              <a:t> </a:t>
            </a:r>
            <a:r>
              <a:rPr lang="en" sz="1800" b="1" err="1">
                <a:solidFill>
                  <a:schemeClr val="tx1"/>
                </a:solidFill>
              </a:rPr>
              <a:t>Hatalar</a:t>
            </a:r>
            <a:endParaRPr lang="en" sz="18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51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9">
          <a:extLst>
            <a:ext uri="{FF2B5EF4-FFF2-40B4-BE49-F238E27FC236}">
              <a16:creationId xmlns:a16="http://schemas.microsoft.com/office/drawing/2014/main" id="{5A7755A3-BC8A-776F-0714-9CE81B8F8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" name="Google Shape;2200;p38">
            <a:extLst>
              <a:ext uri="{FF2B5EF4-FFF2-40B4-BE49-F238E27FC236}">
                <a16:creationId xmlns:a16="http://schemas.microsoft.com/office/drawing/2014/main" id="{749B3BD8-B450-5296-93B3-17C2C86F8C8F}"/>
              </a:ext>
            </a:extLst>
          </p:cNvPr>
          <p:cNvSpPr/>
          <p:nvPr/>
        </p:nvSpPr>
        <p:spPr>
          <a:xfrm>
            <a:off x="2662692" y="3259233"/>
            <a:ext cx="3293672" cy="904388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4" name="Google Shape;2214;p38">
            <a:extLst>
              <a:ext uri="{FF2B5EF4-FFF2-40B4-BE49-F238E27FC236}">
                <a16:creationId xmlns:a16="http://schemas.microsoft.com/office/drawing/2014/main" id="{E3589DFE-938D-B3D1-F930-2552EFAE9A4F}"/>
              </a:ext>
            </a:extLst>
          </p:cNvPr>
          <p:cNvGrpSpPr/>
          <p:nvPr/>
        </p:nvGrpSpPr>
        <p:grpSpPr>
          <a:xfrm>
            <a:off x="7973097" y="1198378"/>
            <a:ext cx="399883" cy="381256"/>
            <a:chOff x="6113337" y="393160"/>
            <a:chExt cx="399883" cy="381256"/>
          </a:xfrm>
        </p:grpSpPr>
        <p:sp>
          <p:nvSpPr>
            <p:cNvPr id="2215" name="Google Shape;2215;p38">
              <a:extLst>
                <a:ext uri="{FF2B5EF4-FFF2-40B4-BE49-F238E27FC236}">
                  <a16:creationId xmlns:a16="http://schemas.microsoft.com/office/drawing/2014/main" id="{D4351210-D38A-C459-3D5B-8F0EF300E2CD}"/>
                </a:ext>
              </a:extLst>
            </p:cNvPr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8">
              <a:extLst>
                <a:ext uri="{FF2B5EF4-FFF2-40B4-BE49-F238E27FC236}">
                  <a16:creationId xmlns:a16="http://schemas.microsoft.com/office/drawing/2014/main" id="{7B8AA153-DA2B-0F98-CEC4-57D1C63809E5}"/>
                </a:ext>
              </a:extLst>
            </p:cNvPr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2200;p38">
            <a:extLst>
              <a:ext uri="{FF2B5EF4-FFF2-40B4-BE49-F238E27FC236}">
                <a16:creationId xmlns:a16="http://schemas.microsoft.com/office/drawing/2014/main" id="{ED64BA98-4A0A-88CD-0535-A06BAE1A8981}"/>
              </a:ext>
            </a:extLst>
          </p:cNvPr>
          <p:cNvSpPr/>
          <p:nvPr/>
        </p:nvSpPr>
        <p:spPr>
          <a:xfrm>
            <a:off x="2518098" y="1730640"/>
            <a:ext cx="3610408" cy="1269323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030;p36">
            <a:extLst>
              <a:ext uri="{FF2B5EF4-FFF2-40B4-BE49-F238E27FC236}">
                <a16:creationId xmlns:a16="http://schemas.microsoft.com/office/drawing/2014/main" id="{AA6F51EA-A9FD-361E-9845-5F2CC07176D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354855" y="821809"/>
            <a:ext cx="4088940" cy="5590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400" dirty="0" err="1">
                <a:solidFill>
                  <a:schemeClr val="bg1"/>
                </a:solidFill>
              </a:rPr>
              <a:t>Değerlendirmeye</a:t>
            </a:r>
            <a:r>
              <a:rPr lang="en" sz="1400" dirty="0">
                <a:solidFill>
                  <a:schemeClr val="bg1"/>
                </a:solidFill>
              </a:rPr>
              <a:t> 0-5 </a:t>
            </a:r>
            <a:r>
              <a:rPr lang="en" sz="1400" dirty="0" err="1">
                <a:solidFill>
                  <a:schemeClr val="bg1"/>
                </a:solidFill>
              </a:rPr>
              <a:t>arası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bir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değer</a:t>
            </a:r>
            <a:r>
              <a:rPr lang="en" sz="1400" dirty="0">
                <a:solidFill>
                  <a:schemeClr val="bg1"/>
                </a:solidFill>
              </a:rPr>
              <a:t> </a:t>
            </a:r>
            <a:r>
              <a:rPr lang="en" sz="1400" dirty="0" err="1">
                <a:solidFill>
                  <a:schemeClr val="bg1"/>
                </a:solidFill>
              </a:rPr>
              <a:t>girilmezse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hata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verir</a:t>
            </a:r>
            <a:r>
              <a:rPr lang="en" sz="1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7" name="Google Shape;2190;p38">
            <a:extLst>
              <a:ext uri="{FF2B5EF4-FFF2-40B4-BE49-F238E27FC236}">
                <a16:creationId xmlns:a16="http://schemas.microsoft.com/office/drawing/2014/main" id="{6C403B88-D7B5-90E2-B4E3-4190E39666DB}"/>
              </a:ext>
            </a:extLst>
          </p:cNvPr>
          <p:cNvSpPr txBox="1">
            <a:spLocks/>
          </p:cNvSpPr>
          <p:nvPr/>
        </p:nvSpPr>
        <p:spPr>
          <a:xfrm>
            <a:off x="2647952" y="237036"/>
            <a:ext cx="3558904" cy="373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1800" b="1" dirty="0">
                <a:solidFill>
                  <a:schemeClr val="tx1"/>
                </a:solidFill>
              </a:rPr>
              <a:t>Oy Verme </a:t>
            </a:r>
            <a:r>
              <a:rPr lang="en" sz="1800" b="1" err="1">
                <a:solidFill>
                  <a:schemeClr val="tx1"/>
                </a:solidFill>
              </a:rPr>
              <a:t>Sayfasındaki</a:t>
            </a:r>
            <a:r>
              <a:rPr lang="en" sz="1800" b="1" dirty="0">
                <a:solidFill>
                  <a:schemeClr val="tx1"/>
                </a:solidFill>
              </a:rPr>
              <a:t> </a:t>
            </a:r>
            <a:r>
              <a:rPr lang="en" sz="1800" b="1" err="1">
                <a:solidFill>
                  <a:schemeClr val="tx1"/>
                </a:solidFill>
              </a:rPr>
              <a:t>Hatalar</a:t>
            </a:r>
            <a:endParaRPr lang="en" sz="1800" b="1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BC4B71-3A6B-5EE0-74DC-0B54B03B6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767" y="1755814"/>
            <a:ext cx="3566711" cy="12170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4EB550A-E2B6-F37E-10B4-F7103073B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9952" y="3288994"/>
            <a:ext cx="3243091" cy="86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061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9">
          <a:extLst>
            <a:ext uri="{FF2B5EF4-FFF2-40B4-BE49-F238E27FC236}">
              <a16:creationId xmlns:a16="http://schemas.microsoft.com/office/drawing/2014/main" id="{76CADB50-AC13-44F3-5C0A-E688D1659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p38">
            <a:extLst>
              <a:ext uri="{FF2B5EF4-FFF2-40B4-BE49-F238E27FC236}">
                <a16:creationId xmlns:a16="http://schemas.microsoft.com/office/drawing/2014/main" id="{3BD9BB5C-A3BF-ED50-4ACF-AF085C6E67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1638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Müşteri</a:t>
            </a:r>
            <a:r>
              <a:rPr lang="en" dirty="0"/>
              <a:t> </a:t>
            </a:r>
            <a:r>
              <a:rPr lang="en" dirty="0" err="1"/>
              <a:t>Girişinde</a:t>
            </a:r>
            <a:r>
              <a:rPr lang="en" dirty="0"/>
              <a:t> </a:t>
            </a:r>
            <a:r>
              <a:rPr lang="en" dirty="0" err="1"/>
              <a:t>Oyları</a:t>
            </a:r>
            <a:r>
              <a:rPr lang="en" dirty="0"/>
              <a:t> </a:t>
            </a:r>
            <a:r>
              <a:rPr lang="en" dirty="0" err="1"/>
              <a:t>Listeleme</a:t>
            </a:r>
            <a:endParaRPr lang="en" dirty="0"/>
          </a:p>
        </p:txBody>
      </p:sp>
      <p:grpSp>
        <p:nvGrpSpPr>
          <p:cNvPr id="2195" name="Google Shape;2195;p38">
            <a:extLst>
              <a:ext uri="{FF2B5EF4-FFF2-40B4-BE49-F238E27FC236}">
                <a16:creationId xmlns:a16="http://schemas.microsoft.com/office/drawing/2014/main" id="{F74E34AF-0CA1-81F7-2AEA-E1BF9DA2BFE1}"/>
              </a:ext>
            </a:extLst>
          </p:cNvPr>
          <p:cNvGrpSpPr/>
          <p:nvPr/>
        </p:nvGrpSpPr>
        <p:grpSpPr>
          <a:xfrm>
            <a:off x="75899" y="1510754"/>
            <a:ext cx="362695" cy="343358"/>
            <a:chOff x="610547" y="1750653"/>
            <a:chExt cx="362695" cy="343358"/>
          </a:xfrm>
        </p:grpSpPr>
        <p:sp>
          <p:nvSpPr>
            <p:cNvPr id="2196" name="Google Shape;2196;p38">
              <a:extLst>
                <a:ext uri="{FF2B5EF4-FFF2-40B4-BE49-F238E27FC236}">
                  <a16:creationId xmlns:a16="http://schemas.microsoft.com/office/drawing/2014/main" id="{3A33E097-E50D-6964-6DA8-9932060663AE}"/>
                </a:ext>
              </a:extLst>
            </p:cNvPr>
            <p:cNvSpPr/>
            <p:nvPr/>
          </p:nvSpPr>
          <p:spPr>
            <a:xfrm>
              <a:off x="676371" y="1750653"/>
              <a:ext cx="226752" cy="233209"/>
            </a:xfrm>
            <a:custGeom>
              <a:avLst/>
              <a:gdLst/>
              <a:ahLst/>
              <a:cxnLst/>
              <a:rect l="l" t="t" r="r" b="b"/>
              <a:pathLst>
                <a:path w="7024" h="7224" extrusionOk="0">
                  <a:moveTo>
                    <a:pt x="0" y="1"/>
                  </a:moveTo>
                  <a:lnTo>
                    <a:pt x="0" y="7224"/>
                  </a:lnTo>
                  <a:lnTo>
                    <a:pt x="288" y="7224"/>
                  </a:lnTo>
                  <a:lnTo>
                    <a:pt x="288" y="289"/>
                  </a:lnTo>
                  <a:lnTo>
                    <a:pt x="6736" y="289"/>
                  </a:lnTo>
                  <a:lnTo>
                    <a:pt x="6736" y="7224"/>
                  </a:lnTo>
                  <a:lnTo>
                    <a:pt x="7024" y="7224"/>
                  </a:lnTo>
                  <a:lnTo>
                    <a:pt x="7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8">
              <a:extLst>
                <a:ext uri="{FF2B5EF4-FFF2-40B4-BE49-F238E27FC236}">
                  <a16:creationId xmlns:a16="http://schemas.microsoft.com/office/drawing/2014/main" id="{2C30DCD3-C260-F27C-B4C2-84D364120F6B}"/>
                </a:ext>
              </a:extLst>
            </p:cNvPr>
            <p:cNvSpPr/>
            <p:nvPr/>
          </p:nvSpPr>
          <p:spPr>
            <a:xfrm>
              <a:off x="610547" y="1943801"/>
              <a:ext cx="149533" cy="150210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1" y="0"/>
                  </a:moveTo>
                  <a:lnTo>
                    <a:pt x="1" y="4653"/>
                  </a:lnTo>
                  <a:lnTo>
                    <a:pt x="4632" y="4653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8">
              <a:extLst>
                <a:ext uri="{FF2B5EF4-FFF2-40B4-BE49-F238E27FC236}">
                  <a16:creationId xmlns:a16="http://schemas.microsoft.com/office/drawing/2014/main" id="{A953F35F-62D5-E35D-B07B-A60C88BA861D}"/>
                </a:ext>
              </a:extLst>
            </p:cNvPr>
            <p:cNvSpPr/>
            <p:nvPr/>
          </p:nvSpPr>
          <p:spPr>
            <a:xfrm>
              <a:off x="823709" y="1943801"/>
              <a:ext cx="149533" cy="150210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0" y="0"/>
                  </a:moveTo>
                  <a:lnTo>
                    <a:pt x="0" y="4653"/>
                  </a:lnTo>
                  <a:lnTo>
                    <a:pt x="4631" y="465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0" name="Google Shape;2200;p38">
            <a:extLst>
              <a:ext uri="{FF2B5EF4-FFF2-40B4-BE49-F238E27FC236}">
                <a16:creationId xmlns:a16="http://schemas.microsoft.com/office/drawing/2014/main" id="{866CBDCF-32B2-B42E-74D9-DD39ABCCC65E}"/>
              </a:ext>
            </a:extLst>
          </p:cNvPr>
          <p:cNvSpPr/>
          <p:nvPr/>
        </p:nvSpPr>
        <p:spPr>
          <a:xfrm>
            <a:off x="252756" y="1262424"/>
            <a:ext cx="4298960" cy="1765082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200;p38">
            <a:extLst>
              <a:ext uri="{FF2B5EF4-FFF2-40B4-BE49-F238E27FC236}">
                <a16:creationId xmlns:a16="http://schemas.microsoft.com/office/drawing/2014/main" id="{B4BF1164-8CC5-F2B4-8576-CBA8FD34C6B7}"/>
              </a:ext>
            </a:extLst>
          </p:cNvPr>
          <p:cNvSpPr/>
          <p:nvPr/>
        </p:nvSpPr>
        <p:spPr>
          <a:xfrm>
            <a:off x="548833" y="3204147"/>
            <a:ext cx="3658605" cy="1744426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200;p38">
            <a:extLst>
              <a:ext uri="{FF2B5EF4-FFF2-40B4-BE49-F238E27FC236}">
                <a16:creationId xmlns:a16="http://schemas.microsoft.com/office/drawing/2014/main" id="{9F6D92FA-719F-BD0B-6003-9C3487A1814A}"/>
              </a:ext>
            </a:extLst>
          </p:cNvPr>
          <p:cNvSpPr/>
          <p:nvPr/>
        </p:nvSpPr>
        <p:spPr>
          <a:xfrm>
            <a:off x="4783442" y="1792611"/>
            <a:ext cx="3348757" cy="1854593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761858F-5566-E2EC-F2A4-A972390CD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3238848"/>
            <a:ext cx="3608025" cy="1709214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6B80DF1-9618-05DE-E5E1-10A29096E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383" y="1291471"/>
            <a:ext cx="4249575" cy="1727406"/>
          </a:xfrm>
          <a:prstGeom prst="rect">
            <a:avLst/>
          </a:prstGeom>
        </p:spPr>
      </p:pic>
      <p:sp>
        <p:nvSpPr>
          <p:cNvPr id="7" name="Google Shape;2030;p36">
            <a:extLst>
              <a:ext uri="{FF2B5EF4-FFF2-40B4-BE49-F238E27FC236}">
                <a16:creationId xmlns:a16="http://schemas.microsoft.com/office/drawing/2014/main" id="{F3B5C414-5002-31FC-0C4C-87CA5E864421}"/>
              </a:ext>
            </a:extLst>
          </p:cNvPr>
          <p:cNvSpPr txBox="1">
            <a:spLocks/>
          </p:cNvSpPr>
          <p:nvPr/>
        </p:nvSpPr>
        <p:spPr>
          <a:xfrm>
            <a:off x="4786369" y="1001751"/>
            <a:ext cx="4088940" cy="559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 err="1">
                <a:solidFill>
                  <a:schemeClr val="tx1"/>
                </a:solidFill>
              </a:rPr>
              <a:t>Mevcut</a:t>
            </a:r>
            <a:r>
              <a:rPr lang="en" dirty="0">
                <a:solidFill>
                  <a:schemeClr val="tx1"/>
                </a:solidFill>
              </a:rPr>
              <a:t> </a:t>
            </a:r>
            <a:r>
              <a:rPr lang="en" dirty="0" err="1">
                <a:solidFill>
                  <a:schemeClr val="tx1"/>
                </a:solidFill>
              </a:rPr>
              <a:t>müşterinin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vermiş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olduğu</a:t>
            </a:r>
            <a:r>
              <a:rPr lang="en" dirty="0">
                <a:solidFill>
                  <a:schemeClr val="tx1"/>
                </a:solidFill>
              </a:rPr>
              <a:t> oy </a:t>
            </a:r>
            <a:r>
              <a:rPr lang="en" dirty="0" err="1">
                <a:solidFill>
                  <a:schemeClr val="tx1"/>
                </a:solidFill>
              </a:rPr>
              <a:t>yoksa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hata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verir</a:t>
            </a:r>
            <a:r>
              <a:rPr lang="en" dirty="0">
                <a:solidFill>
                  <a:schemeClr val="tx1"/>
                </a:solidFill>
              </a:rPr>
              <a:t>.</a:t>
            </a:r>
            <a:endParaRPr lang="en" sz="1400" dirty="0">
              <a:solidFill>
                <a:schemeClr val="tx1"/>
              </a:solidFill>
            </a:endParaRPr>
          </a:p>
        </p:txBody>
      </p:sp>
      <p:sp>
        <p:nvSpPr>
          <p:cNvPr id="8" name="Google Shape;2030;p36">
            <a:extLst>
              <a:ext uri="{FF2B5EF4-FFF2-40B4-BE49-F238E27FC236}">
                <a16:creationId xmlns:a16="http://schemas.microsoft.com/office/drawing/2014/main" id="{8ED76ECB-C99C-9C93-E3DF-9B1437073306}"/>
              </a:ext>
            </a:extLst>
          </p:cNvPr>
          <p:cNvSpPr txBox="1">
            <a:spLocks/>
          </p:cNvSpPr>
          <p:nvPr/>
        </p:nvSpPr>
        <p:spPr>
          <a:xfrm>
            <a:off x="482905" y="829612"/>
            <a:ext cx="4088940" cy="559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 err="1">
                <a:solidFill>
                  <a:schemeClr val="tx1"/>
                </a:solidFill>
              </a:rPr>
              <a:t>Mevcut</a:t>
            </a:r>
            <a:r>
              <a:rPr lang="en" dirty="0">
                <a:solidFill>
                  <a:schemeClr val="tx1"/>
                </a:solidFill>
              </a:rPr>
              <a:t> </a:t>
            </a:r>
            <a:r>
              <a:rPr lang="en" dirty="0" err="1">
                <a:solidFill>
                  <a:schemeClr val="tx1"/>
                </a:solidFill>
              </a:rPr>
              <a:t>müşterinin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vermiş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olduğu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oylar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listelenir</a:t>
            </a:r>
            <a:r>
              <a:rPr lang="en" dirty="0">
                <a:solidFill>
                  <a:schemeClr val="tx1"/>
                </a:solidFill>
              </a:rPr>
              <a:t>.</a:t>
            </a:r>
            <a:endParaRPr lang="en" sz="1400" dirty="0">
              <a:solidFill>
                <a:schemeClr val="tx1"/>
              </a:solidFill>
            </a:endParaRP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D7FE8FB2-BF57-E3DE-9FA0-95EDAE3E66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5452" y="1830218"/>
            <a:ext cx="3346374" cy="179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541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9">
          <a:extLst>
            <a:ext uri="{FF2B5EF4-FFF2-40B4-BE49-F238E27FC236}">
              <a16:creationId xmlns:a16="http://schemas.microsoft.com/office/drawing/2014/main" id="{E52C6AF5-C36F-90A0-2085-0C98B7075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p38">
            <a:extLst>
              <a:ext uri="{FF2B5EF4-FFF2-40B4-BE49-F238E27FC236}">
                <a16:creationId xmlns:a16="http://schemas.microsoft.com/office/drawing/2014/main" id="{1A972F0E-91C1-C6B2-96B9-3262DA9A1A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1638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Firma</a:t>
            </a:r>
            <a:r>
              <a:rPr lang="en" dirty="0"/>
              <a:t> </a:t>
            </a:r>
            <a:r>
              <a:rPr lang="en" dirty="0" err="1"/>
              <a:t>Girişinde</a:t>
            </a:r>
            <a:r>
              <a:rPr lang="en" dirty="0"/>
              <a:t> </a:t>
            </a:r>
            <a:r>
              <a:rPr lang="en" dirty="0" err="1"/>
              <a:t>Oyları</a:t>
            </a:r>
            <a:r>
              <a:rPr lang="en" dirty="0"/>
              <a:t> </a:t>
            </a:r>
            <a:r>
              <a:rPr lang="en" dirty="0" err="1"/>
              <a:t>Listeleme</a:t>
            </a:r>
            <a:endParaRPr lang="en" dirty="0"/>
          </a:p>
        </p:txBody>
      </p:sp>
      <p:grpSp>
        <p:nvGrpSpPr>
          <p:cNvPr id="2195" name="Google Shape;2195;p38">
            <a:extLst>
              <a:ext uri="{FF2B5EF4-FFF2-40B4-BE49-F238E27FC236}">
                <a16:creationId xmlns:a16="http://schemas.microsoft.com/office/drawing/2014/main" id="{135A208B-C430-9009-F012-560D0CF311A8}"/>
              </a:ext>
            </a:extLst>
          </p:cNvPr>
          <p:cNvGrpSpPr/>
          <p:nvPr/>
        </p:nvGrpSpPr>
        <p:grpSpPr>
          <a:xfrm>
            <a:off x="75899" y="1510754"/>
            <a:ext cx="362695" cy="343358"/>
            <a:chOff x="610547" y="1750653"/>
            <a:chExt cx="362695" cy="343358"/>
          </a:xfrm>
        </p:grpSpPr>
        <p:sp>
          <p:nvSpPr>
            <p:cNvPr id="2196" name="Google Shape;2196;p38">
              <a:extLst>
                <a:ext uri="{FF2B5EF4-FFF2-40B4-BE49-F238E27FC236}">
                  <a16:creationId xmlns:a16="http://schemas.microsoft.com/office/drawing/2014/main" id="{5500D6BD-1A1D-0B93-06A0-7DB1928EFEF5}"/>
                </a:ext>
              </a:extLst>
            </p:cNvPr>
            <p:cNvSpPr/>
            <p:nvPr/>
          </p:nvSpPr>
          <p:spPr>
            <a:xfrm>
              <a:off x="676371" y="1750653"/>
              <a:ext cx="226752" cy="233209"/>
            </a:xfrm>
            <a:custGeom>
              <a:avLst/>
              <a:gdLst/>
              <a:ahLst/>
              <a:cxnLst/>
              <a:rect l="l" t="t" r="r" b="b"/>
              <a:pathLst>
                <a:path w="7024" h="7224" extrusionOk="0">
                  <a:moveTo>
                    <a:pt x="0" y="1"/>
                  </a:moveTo>
                  <a:lnTo>
                    <a:pt x="0" y="7224"/>
                  </a:lnTo>
                  <a:lnTo>
                    <a:pt x="288" y="7224"/>
                  </a:lnTo>
                  <a:lnTo>
                    <a:pt x="288" y="289"/>
                  </a:lnTo>
                  <a:lnTo>
                    <a:pt x="6736" y="289"/>
                  </a:lnTo>
                  <a:lnTo>
                    <a:pt x="6736" y="7224"/>
                  </a:lnTo>
                  <a:lnTo>
                    <a:pt x="7024" y="7224"/>
                  </a:lnTo>
                  <a:lnTo>
                    <a:pt x="7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8">
              <a:extLst>
                <a:ext uri="{FF2B5EF4-FFF2-40B4-BE49-F238E27FC236}">
                  <a16:creationId xmlns:a16="http://schemas.microsoft.com/office/drawing/2014/main" id="{5DA37D9A-99C9-6F33-88E9-3E212B888B7E}"/>
                </a:ext>
              </a:extLst>
            </p:cNvPr>
            <p:cNvSpPr/>
            <p:nvPr/>
          </p:nvSpPr>
          <p:spPr>
            <a:xfrm>
              <a:off x="610547" y="1943801"/>
              <a:ext cx="149533" cy="150210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1" y="0"/>
                  </a:moveTo>
                  <a:lnTo>
                    <a:pt x="1" y="4653"/>
                  </a:lnTo>
                  <a:lnTo>
                    <a:pt x="4632" y="4653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8">
              <a:extLst>
                <a:ext uri="{FF2B5EF4-FFF2-40B4-BE49-F238E27FC236}">
                  <a16:creationId xmlns:a16="http://schemas.microsoft.com/office/drawing/2014/main" id="{F488A5B4-7E6D-AF95-1832-44CAC9042941}"/>
                </a:ext>
              </a:extLst>
            </p:cNvPr>
            <p:cNvSpPr/>
            <p:nvPr/>
          </p:nvSpPr>
          <p:spPr>
            <a:xfrm>
              <a:off x="823709" y="1943801"/>
              <a:ext cx="149533" cy="150210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0" y="0"/>
                  </a:moveTo>
                  <a:lnTo>
                    <a:pt x="0" y="4653"/>
                  </a:lnTo>
                  <a:lnTo>
                    <a:pt x="4631" y="465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0" name="Google Shape;2200;p38">
            <a:extLst>
              <a:ext uri="{FF2B5EF4-FFF2-40B4-BE49-F238E27FC236}">
                <a16:creationId xmlns:a16="http://schemas.microsoft.com/office/drawing/2014/main" id="{AB876DFF-3EB9-6D45-4B64-BB203C3D1730}"/>
              </a:ext>
            </a:extLst>
          </p:cNvPr>
          <p:cNvSpPr/>
          <p:nvPr/>
        </p:nvSpPr>
        <p:spPr>
          <a:xfrm>
            <a:off x="259641" y="1262424"/>
            <a:ext cx="4595038" cy="148277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200;p38">
            <a:extLst>
              <a:ext uri="{FF2B5EF4-FFF2-40B4-BE49-F238E27FC236}">
                <a16:creationId xmlns:a16="http://schemas.microsoft.com/office/drawing/2014/main" id="{0BE322D2-C3A8-184A-3E43-4187F38A2E3F}"/>
              </a:ext>
            </a:extLst>
          </p:cNvPr>
          <p:cNvSpPr/>
          <p:nvPr/>
        </p:nvSpPr>
        <p:spPr>
          <a:xfrm>
            <a:off x="507520" y="2921840"/>
            <a:ext cx="4037310" cy="2026733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200;p38">
            <a:extLst>
              <a:ext uri="{FF2B5EF4-FFF2-40B4-BE49-F238E27FC236}">
                <a16:creationId xmlns:a16="http://schemas.microsoft.com/office/drawing/2014/main" id="{32CF3BE2-A125-3F69-1374-115BCDF8975D}"/>
              </a:ext>
            </a:extLst>
          </p:cNvPr>
          <p:cNvSpPr/>
          <p:nvPr/>
        </p:nvSpPr>
        <p:spPr>
          <a:xfrm>
            <a:off x="5368713" y="1820153"/>
            <a:ext cx="3348757" cy="1854593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030;p36">
            <a:extLst>
              <a:ext uri="{FF2B5EF4-FFF2-40B4-BE49-F238E27FC236}">
                <a16:creationId xmlns:a16="http://schemas.microsoft.com/office/drawing/2014/main" id="{D7DFB48E-C999-6B0C-D7EB-1BDCD5A8D0C7}"/>
              </a:ext>
            </a:extLst>
          </p:cNvPr>
          <p:cNvSpPr txBox="1">
            <a:spLocks/>
          </p:cNvSpPr>
          <p:nvPr/>
        </p:nvSpPr>
        <p:spPr>
          <a:xfrm>
            <a:off x="5213273" y="1022408"/>
            <a:ext cx="4088940" cy="559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 err="1">
                <a:solidFill>
                  <a:schemeClr val="tx1"/>
                </a:solidFill>
              </a:rPr>
              <a:t>Mevcut</a:t>
            </a:r>
            <a:r>
              <a:rPr lang="en" dirty="0">
                <a:solidFill>
                  <a:schemeClr val="tx1"/>
                </a:solidFill>
              </a:rPr>
              <a:t> </a:t>
            </a:r>
            <a:r>
              <a:rPr lang="en" dirty="0" err="1">
                <a:solidFill>
                  <a:schemeClr val="tx1"/>
                </a:solidFill>
              </a:rPr>
              <a:t>firmanın</a:t>
            </a:r>
            <a:r>
              <a:rPr lang="en" dirty="0">
                <a:solidFill>
                  <a:schemeClr val="tx1"/>
                </a:solidFill>
              </a:rPr>
              <a:t> </a:t>
            </a:r>
            <a:r>
              <a:rPr lang="en" dirty="0" err="1">
                <a:solidFill>
                  <a:schemeClr val="tx1"/>
                </a:solidFill>
              </a:rPr>
              <a:t>almış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olduğu</a:t>
            </a:r>
            <a:r>
              <a:rPr lang="en" dirty="0">
                <a:solidFill>
                  <a:schemeClr val="tx1"/>
                </a:solidFill>
              </a:rPr>
              <a:t> oy </a:t>
            </a:r>
            <a:r>
              <a:rPr lang="en" dirty="0" err="1">
                <a:solidFill>
                  <a:schemeClr val="tx1"/>
                </a:solidFill>
              </a:rPr>
              <a:t>yoksa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hata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verir</a:t>
            </a:r>
            <a:r>
              <a:rPr lang="en" dirty="0">
                <a:solidFill>
                  <a:schemeClr val="tx1"/>
                </a:solidFill>
              </a:rPr>
              <a:t>.</a:t>
            </a:r>
            <a:endParaRPr lang="en" sz="1400" dirty="0">
              <a:solidFill>
                <a:schemeClr val="tx1"/>
              </a:solidFill>
            </a:endParaRPr>
          </a:p>
        </p:txBody>
      </p:sp>
      <p:sp>
        <p:nvSpPr>
          <p:cNvPr id="8" name="Google Shape;2030;p36">
            <a:extLst>
              <a:ext uri="{FF2B5EF4-FFF2-40B4-BE49-F238E27FC236}">
                <a16:creationId xmlns:a16="http://schemas.microsoft.com/office/drawing/2014/main" id="{F21402D7-8025-4B1B-4920-3B4F3ADB0845}"/>
              </a:ext>
            </a:extLst>
          </p:cNvPr>
          <p:cNvSpPr txBox="1">
            <a:spLocks/>
          </p:cNvSpPr>
          <p:nvPr/>
        </p:nvSpPr>
        <p:spPr>
          <a:xfrm>
            <a:off x="482905" y="829612"/>
            <a:ext cx="4088940" cy="559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 err="1">
                <a:solidFill>
                  <a:schemeClr val="tx1"/>
                </a:solidFill>
              </a:rPr>
              <a:t>Mevcut</a:t>
            </a:r>
            <a:r>
              <a:rPr lang="en" dirty="0">
                <a:solidFill>
                  <a:schemeClr val="tx1"/>
                </a:solidFill>
              </a:rPr>
              <a:t> </a:t>
            </a:r>
            <a:r>
              <a:rPr lang="en" dirty="0" err="1">
                <a:solidFill>
                  <a:schemeClr val="tx1"/>
                </a:solidFill>
              </a:rPr>
              <a:t>firmanın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almış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olduğu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oylar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listelenir</a:t>
            </a:r>
            <a:r>
              <a:rPr lang="en" dirty="0">
                <a:solidFill>
                  <a:schemeClr val="tx1"/>
                </a:solidFill>
              </a:rPr>
              <a:t>.</a:t>
            </a:r>
            <a:endParaRPr lang="en" sz="1400" dirty="0">
              <a:solidFill>
                <a:schemeClr val="tx1"/>
              </a:solidFill>
            </a:endParaRPr>
          </a:p>
        </p:txBody>
      </p:sp>
      <p:pic>
        <p:nvPicPr>
          <p:cNvPr id="2" name="Picture 1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CAF78988-4FE1-0C51-6BCB-AE0B1F3E7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07" y="1301367"/>
            <a:ext cx="4572000" cy="1423686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FA2E5CC-F616-F073-8709-FC9C784E7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778" y="2965373"/>
            <a:ext cx="3979844" cy="1969785"/>
          </a:xfrm>
          <a:prstGeom prst="rect">
            <a:avLst/>
          </a:prstGeom>
        </p:spPr>
      </p:pic>
      <p:pic>
        <p:nvPicPr>
          <p:cNvPr id="13" name="Picture 12" descr="A screen shot of a computer&#10;&#10;Description automatically generated">
            <a:extLst>
              <a:ext uri="{FF2B5EF4-FFF2-40B4-BE49-F238E27FC236}">
                <a16:creationId xmlns:a16="http://schemas.microsoft.com/office/drawing/2014/main" id="{27F55A07-B17A-4DDE-EA3C-89AFE95FCA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8429" y="1858324"/>
            <a:ext cx="3326947" cy="178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007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9">
          <a:extLst>
            <a:ext uri="{FF2B5EF4-FFF2-40B4-BE49-F238E27FC236}">
              <a16:creationId xmlns:a16="http://schemas.microsoft.com/office/drawing/2014/main" id="{55373745-1095-B297-B811-840FDBC1A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p38">
            <a:extLst>
              <a:ext uri="{FF2B5EF4-FFF2-40B4-BE49-F238E27FC236}">
                <a16:creationId xmlns:a16="http://schemas.microsoft.com/office/drawing/2014/main" id="{9D5F1A76-D219-4566-D7D5-94D569DBAA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1638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Ana </a:t>
            </a:r>
            <a:r>
              <a:rPr lang="en" dirty="0" err="1"/>
              <a:t>Menüde</a:t>
            </a:r>
            <a:r>
              <a:rPr lang="en" dirty="0"/>
              <a:t> </a:t>
            </a:r>
            <a:r>
              <a:rPr lang="en" dirty="0" err="1"/>
              <a:t>Oyları</a:t>
            </a:r>
            <a:r>
              <a:rPr lang="en" dirty="0"/>
              <a:t> </a:t>
            </a:r>
            <a:r>
              <a:rPr lang="en" dirty="0" err="1"/>
              <a:t>Listeleme</a:t>
            </a:r>
            <a:endParaRPr lang="en" dirty="0"/>
          </a:p>
        </p:txBody>
      </p:sp>
      <p:grpSp>
        <p:nvGrpSpPr>
          <p:cNvPr id="2195" name="Google Shape;2195;p38">
            <a:extLst>
              <a:ext uri="{FF2B5EF4-FFF2-40B4-BE49-F238E27FC236}">
                <a16:creationId xmlns:a16="http://schemas.microsoft.com/office/drawing/2014/main" id="{CAA3C0EF-8306-398B-75F8-6378285C2604}"/>
              </a:ext>
            </a:extLst>
          </p:cNvPr>
          <p:cNvGrpSpPr/>
          <p:nvPr/>
        </p:nvGrpSpPr>
        <p:grpSpPr>
          <a:xfrm>
            <a:off x="75899" y="1510754"/>
            <a:ext cx="362695" cy="343358"/>
            <a:chOff x="610547" y="1750653"/>
            <a:chExt cx="362695" cy="343358"/>
          </a:xfrm>
        </p:grpSpPr>
        <p:sp>
          <p:nvSpPr>
            <p:cNvPr id="2196" name="Google Shape;2196;p38">
              <a:extLst>
                <a:ext uri="{FF2B5EF4-FFF2-40B4-BE49-F238E27FC236}">
                  <a16:creationId xmlns:a16="http://schemas.microsoft.com/office/drawing/2014/main" id="{45CB63BE-4077-C322-99D7-02687DC39E3B}"/>
                </a:ext>
              </a:extLst>
            </p:cNvPr>
            <p:cNvSpPr/>
            <p:nvPr/>
          </p:nvSpPr>
          <p:spPr>
            <a:xfrm>
              <a:off x="676371" y="1750653"/>
              <a:ext cx="226752" cy="233209"/>
            </a:xfrm>
            <a:custGeom>
              <a:avLst/>
              <a:gdLst/>
              <a:ahLst/>
              <a:cxnLst/>
              <a:rect l="l" t="t" r="r" b="b"/>
              <a:pathLst>
                <a:path w="7024" h="7224" extrusionOk="0">
                  <a:moveTo>
                    <a:pt x="0" y="1"/>
                  </a:moveTo>
                  <a:lnTo>
                    <a:pt x="0" y="7224"/>
                  </a:lnTo>
                  <a:lnTo>
                    <a:pt x="288" y="7224"/>
                  </a:lnTo>
                  <a:lnTo>
                    <a:pt x="288" y="289"/>
                  </a:lnTo>
                  <a:lnTo>
                    <a:pt x="6736" y="289"/>
                  </a:lnTo>
                  <a:lnTo>
                    <a:pt x="6736" y="7224"/>
                  </a:lnTo>
                  <a:lnTo>
                    <a:pt x="7024" y="7224"/>
                  </a:lnTo>
                  <a:lnTo>
                    <a:pt x="7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8">
              <a:extLst>
                <a:ext uri="{FF2B5EF4-FFF2-40B4-BE49-F238E27FC236}">
                  <a16:creationId xmlns:a16="http://schemas.microsoft.com/office/drawing/2014/main" id="{6FF0D5C0-0849-503D-5FBB-29FDE6B6A60D}"/>
                </a:ext>
              </a:extLst>
            </p:cNvPr>
            <p:cNvSpPr/>
            <p:nvPr/>
          </p:nvSpPr>
          <p:spPr>
            <a:xfrm>
              <a:off x="610547" y="1943801"/>
              <a:ext cx="149533" cy="150210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1" y="0"/>
                  </a:moveTo>
                  <a:lnTo>
                    <a:pt x="1" y="4653"/>
                  </a:lnTo>
                  <a:lnTo>
                    <a:pt x="4632" y="4653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8">
              <a:extLst>
                <a:ext uri="{FF2B5EF4-FFF2-40B4-BE49-F238E27FC236}">
                  <a16:creationId xmlns:a16="http://schemas.microsoft.com/office/drawing/2014/main" id="{F56BF7A6-9141-389F-EA3D-37B542666BB2}"/>
                </a:ext>
              </a:extLst>
            </p:cNvPr>
            <p:cNvSpPr/>
            <p:nvPr/>
          </p:nvSpPr>
          <p:spPr>
            <a:xfrm>
              <a:off x="823709" y="1943801"/>
              <a:ext cx="149533" cy="150210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0" y="0"/>
                  </a:moveTo>
                  <a:lnTo>
                    <a:pt x="0" y="4653"/>
                  </a:lnTo>
                  <a:lnTo>
                    <a:pt x="4631" y="465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0" name="Google Shape;2200;p38">
            <a:extLst>
              <a:ext uri="{FF2B5EF4-FFF2-40B4-BE49-F238E27FC236}">
                <a16:creationId xmlns:a16="http://schemas.microsoft.com/office/drawing/2014/main" id="{0BF6535F-68BA-41BA-6AA9-90C3A8916F5E}"/>
              </a:ext>
            </a:extLst>
          </p:cNvPr>
          <p:cNvSpPr/>
          <p:nvPr/>
        </p:nvSpPr>
        <p:spPr>
          <a:xfrm>
            <a:off x="321611" y="1737526"/>
            <a:ext cx="4030425" cy="1854594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200;p38">
            <a:extLst>
              <a:ext uri="{FF2B5EF4-FFF2-40B4-BE49-F238E27FC236}">
                <a16:creationId xmlns:a16="http://schemas.microsoft.com/office/drawing/2014/main" id="{8EC2AF44-20D4-913D-1A99-4D5019251E4B}"/>
              </a:ext>
            </a:extLst>
          </p:cNvPr>
          <p:cNvSpPr/>
          <p:nvPr/>
        </p:nvSpPr>
        <p:spPr>
          <a:xfrm>
            <a:off x="259640" y="3830731"/>
            <a:ext cx="4643238" cy="732251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200;p38">
            <a:extLst>
              <a:ext uri="{FF2B5EF4-FFF2-40B4-BE49-F238E27FC236}">
                <a16:creationId xmlns:a16="http://schemas.microsoft.com/office/drawing/2014/main" id="{C01B3BCF-FB1A-3619-A8DF-FBDAC2DDF7BA}"/>
              </a:ext>
            </a:extLst>
          </p:cNvPr>
          <p:cNvSpPr/>
          <p:nvPr/>
        </p:nvSpPr>
        <p:spPr>
          <a:xfrm>
            <a:off x="4783442" y="1792611"/>
            <a:ext cx="3348757" cy="1854593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030;p36">
            <a:extLst>
              <a:ext uri="{FF2B5EF4-FFF2-40B4-BE49-F238E27FC236}">
                <a16:creationId xmlns:a16="http://schemas.microsoft.com/office/drawing/2014/main" id="{28E42C81-3F63-B69B-9E2C-37325BD38E13}"/>
              </a:ext>
            </a:extLst>
          </p:cNvPr>
          <p:cNvSpPr txBox="1">
            <a:spLocks/>
          </p:cNvSpPr>
          <p:nvPr/>
        </p:nvSpPr>
        <p:spPr>
          <a:xfrm>
            <a:off x="4786369" y="1001751"/>
            <a:ext cx="4088940" cy="559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>
                <a:solidFill>
                  <a:schemeClr val="tx1"/>
                </a:solidFill>
              </a:rPr>
              <a:t>Oy </a:t>
            </a:r>
            <a:r>
              <a:rPr lang="en" dirty="0" err="1">
                <a:solidFill>
                  <a:schemeClr val="tx1"/>
                </a:solidFill>
              </a:rPr>
              <a:t>yoksa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hata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verir</a:t>
            </a:r>
            <a:r>
              <a:rPr lang="en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Google Shape;2030;p36">
            <a:extLst>
              <a:ext uri="{FF2B5EF4-FFF2-40B4-BE49-F238E27FC236}">
                <a16:creationId xmlns:a16="http://schemas.microsoft.com/office/drawing/2014/main" id="{8655078C-2B8B-31D2-841C-395E9E03FD72}"/>
              </a:ext>
            </a:extLst>
          </p:cNvPr>
          <p:cNvSpPr txBox="1">
            <a:spLocks/>
          </p:cNvSpPr>
          <p:nvPr/>
        </p:nvSpPr>
        <p:spPr>
          <a:xfrm>
            <a:off x="482905" y="829612"/>
            <a:ext cx="4082055" cy="848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 err="1">
                <a:solidFill>
                  <a:schemeClr val="tx1"/>
                </a:solidFill>
              </a:rPr>
              <a:t>Uygulamada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kullanılan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bütün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oylar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listelenir</a:t>
            </a:r>
            <a:r>
              <a:rPr lang="en" dirty="0">
                <a:solidFill>
                  <a:schemeClr val="tx1"/>
                </a:solidFill>
              </a:rPr>
              <a:t>. </a:t>
            </a:r>
            <a:r>
              <a:rPr lang="en" dirty="0" err="1">
                <a:solidFill>
                  <a:schemeClr val="tx1"/>
                </a:solidFill>
              </a:rPr>
              <a:t>Soyadı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gözükmesin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seçilen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oylarda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soyadı</a:t>
            </a:r>
            <a:r>
              <a:rPr lang="en" dirty="0">
                <a:solidFill>
                  <a:schemeClr val="tx1"/>
                </a:solidFill>
              </a:rPr>
              <a:t> (*) </a:t>
            </a:r>
            <a:r>
              <a:rPr lang="en" dirty="0" err="1">
                <a:solidFill>
                  <a:schemeClr val="tx1"/>
                </a:solidFill>
              </a:rPr>
              <a:t>ile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gösterilir</a:t>
            </a:r>
            <a:r>
              <a:rPr lang="en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6BA9F879-C89E-94DA-BBBC-39D8FCC42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277" y="1762698"/>
            <a:ext cx="4007386" cy="1796285"/>
          </a:xfrm>
          <a:prstGeom prst="rect">
            <a:avLst/>
          </a:prstGeom>
        </p:spPr>
      </p:pic>
      <p:pic>
        <p:nvPicPr>
          <p:cNvPr id="3" name="Picture 2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AAC86439-E79B-07C3-D095-52FBA7EC47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012" y="3860494"/>
            <a:ext cx="4592656" cy="680854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537B741-6D59-24F2-047B-68787FB6E9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0125" y="1817102"/>
            <a:ext cx="3320143" cy="180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06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9">
          <a:extLst>
            <a:ext uri="{FF2B5EF4-FFF2-40B4-BE49-F238E27FC236}">
              <a16:creationId xmlns:a16="http://schemas.microsoft.com/office/drawing/2014/main" id="{76E8D24C-7171-E382-8CA2-0924A5C6C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p38">
            <a:extLst>
              <a:ext uri="{FF2B5EF4-FFF2-40B4-BE49-F238E27FC236}">
                <a16:creationId xmlns:a16="http://schemas.microsoft.com/office/drawing/2014/main" id="{C6880339-EE89-D831-531A-C751E3DD4F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7711" y="6489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Oy Silme</a:t>
            </a:r>
          </a:p>
        </p:txBody>
      </p:sp>
      <p:grpSp>
        <p:nvGrpSpPr>
          <p:cNvPr id="2195" name="Google Shape;2195;p38">
            <a:extLst>
              <a:ext uri="{FF2B5EF4-FFF2-40B4-BE49-F238E27FC236}">
                <a16:creationId xmlns:a16="http://schemas.microsoft.com/office/drawing/2014/main" id="{F1F1E1BB-0194-2C01-6A55-B059ADF48086}"/>
              </a:ext>
            </a:extLst>
          </p:cNvPr>
          <p:cNvGrpSpPr/>
          <p:nvPr/>
        </p:nvGrpSpPr>
        <p:grpSpPr>
          <a:xfrm>
            <a:off x="75899" y="1510754"/>
            <a:ext cx="362695" cy="343358"/>
            <a:chOff x="610547" y="1750653"/>
            <a:chExt cx="362695" cy="343358"/>
          </a:xfrm>
        </p:grpSpPr>
        <p:sp>
          <p:nvSpPr>
            <p:cNvPr id="2196" name="Google Shape;2196;p38">
              <a:extLst>
                <a:ext uri="{FF2B5EF4-FFF2-40B4-BE49-F238E27FC236}">
                  <a16:creationId xmlns:a16="http://schemas.microsoft.com/office/drawing/2014/main" id="{C5796363-31DA-1E0C-2BAF-944E672F5ADC}"/>
                </a:ext>
              </a:extLst>
            </p:cNvPr>
            <p:cNvSpPr/>
            <p:nvPr/>
          </p:nvSpPr>
          <p:spPr>
            <a:xfrm>
              <a:off x="676371" y="1750653"/>
              <a:ext cx="226752" cy="233209"/>
            </a:xfrm>
            <a:custGeom>
              <a:avLst/>
              <a:gdLst/>
              <a:ahLst/>
              <a:cxnLst/>
              <a:rect l="l" t="t" r="r" b="b"/>
              <a:pathLst>
                <a:path w="7024" h="7224" extrusionOk="0">
                  <a:moveTo>
                    <a:pt x="0" y="1"/>
                  </a:moveTo>
                  <a:lnTo>
                    <a:pt x="0" y="7224"/>
                  </a:lnTo>
                  <a:lnTo>
                    <a:pt x="288" y="7224"/>
                  </a:lnTo>
                  <a:lnTo>
                    <a:pt x="288" y="289"/>
                  </a:lnTo>
                  <a:lnTo>
                    <a:pt x="6736" y="289"/>
                  </a:lnTo>
                  <a:lnTo>
                    <a:pt x="6736" y="7224"/>
                  </a:lnTo>
                  <a:lnTo>
                    <a:pt x="7024" y="7224"/>
                  </a:lnTo>
                  <a:lnTo>
                    <a:pt x="7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8">
              <a:extLst>
                <a:ext uri="{FF2B5EF4-FFF2-40B4-BE49-F238E27FC236}">
                  <a16:creationId xmlns:a16="http://schemas.microsoft.com/office/drawing/2014/main" id="{ACC1DB7D-2EC9-3152-8E06-6891DA999571}"/>
                </a:ext>
              </a:extLst>
            </p:cNvPr>
            <p:cNvSpPr/>
            <p:nvPr/>
          </p:nvSpPr>
          <p:spPr>
            <a:xfrm>
              <a:off x="610547" y="1943801"/>
              <a:ext cx="149533" cy="150210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1" y="0"/>
                  </a:moveTo>
                  <a:lnTo>
                    <a:pt x="1" y="4653"/>
                  </a:lnTo>
                  <a:lnTo>
                    <a:pt x="4632" y="4653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8">
              <a:extLst>
                <a:ext uri="{FF2B5EF4-FFF2-40B4-BE49-F238E27FC236}">
                  <a16:creationId xmlns:a16="http://schemas.microsoft.com/office/drawing/2014/main" id="{A7A5143C-6843-2440-AAF3-B3BA2887C402}"/>
                </a:ext>
              </a:extLst>
            </p:cNvPr>
            <p:cNvSpPr/>
            <p:nvPr/>
          </p:nvSpPr>
          <p:spPr>
            <a:xfrm>
              <a:off x="823709" y="1943801"/>
              <a:ext cx="149533" cy="150210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0" y="0"/>
                  </a:moveTo>
                  <a:lnTo>
                    <a:pt x="0" y="4653"/>
                  </a:lnTo>
                  <a:lnTo>
                    <a:pt x="4631" y="465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0" name="Google Shape;2200;p38">
            <a:extLst>
              <a:ext uri="{FF2B5EF4-FFF2-40B4-BE49-F238E27FC236}">
                <a16:creationId xmlns:a16="http://schemas.microsoft.com/office/drawing/2014/main" id="{FFF612B8-134D-4DFA-F9BD-43CA1B2ED94E}"/>
              </a:ext>
            </a:extLst>
          </p:cNvPr>
          <p:cNvSpPr/>
          <p:nvPr/>
        </p:nvSpPr>
        <p:spPr>
          <a:xfrm>
            <a:off x="473093" y="1076514"/>
            <a:ext cx="3761888" cy="1510316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200;p38">
            <a:extLst>
              <a:ext uri="{FF2B5EF4-FFF2-40B4-BE49-F238E27FC236}">
                <a16:creationId xmlns:a16="http://schemas.microsoft.com/office/drawing/2014/main" id="{B951975F-0B06-EFC4-7DAA-4A789F946B49}"/>
              </a:ext>
            </a:extLst>
          </p:cNvPr>
          <p:cNvSpPr/>
          <p:nvPr/>
        </p:nvSpPr>
        <p:spPr>
          <a:xfrm>
            <a:off x="479978" y="2646418"/>
            <a:ext cx="3865172" cy="1448348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200;p38">
            <a:extLst>
              <a:ext uri="{FF2B5EF4-FFF2-40B4-BE49-F238E27FC236}">
                <a16:creationId xmlns:a16="http://schemas.microsoft.com/office/drawing/2014/main" id="{300E66BF-B929-1EA8-7C76-94756E6274E2}"/>
              </a:ext>
            </a:extLst>
          </p:cNvPr>
          <p:cNvSpPr/>
          <p:nvPr/>
        </p:nvSpPr>
        <p:spPr>
          <a:xfrm>
            <a:off x="5024436" y="1613587"/>
            <a:ext cx="3348757" cy="2150671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030;p36">
            <a:extLst>
              <a:ext uri="{FF2B5EF4-FFF2-40B4-BE49-F238E27FC236}">
                <a16:creationId xmlns:a16="http://schemas.microsoft.com/office/drawing/2014/main" id="{4D0CC66D-0637-4A6D-F9EC-4FA218C64663}"/>
              </a:ext>
            </a:extLst>
          </p:cNvPr>
          <p:cNvSpPr txBox="1">
            <a:spLocks/>
          </p:cNvSpPr>
          <p:nvPr/>
        </p:nvSpPr>
        <p:spPr>
          <a:xfrm>
            <a:off x="4786369" y="1001751"/>
            <a:ext cx="4088940" cy="559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 err="1">
                <a:solidFill>
                  <a:schemeClr val="tx1"/>
                </a:solidFill>
              </a:rPr>
              <a:t>Mevcut</a:t>
            </a:r>
            <a:r>
              <a:rPr lang="en" dirty="0">
                <a:solidFill>
                  <a:schemeClr val="tx1"/>
                </a:solidFill>
              </a:rPr>
              <a:t> </a:t>
            </a:r>
            <a:r>
              <a:rPr lang="en" dirty="0" err="1">
                <a:solidFill>
                  <a:schemeClr val="tx1"/>
                </a:solidFill>
              </a:rPr>
              <a:t>müşterinin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vermiş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olduğu</a:t>
            </a:r>
            <a:r>
              <a:rPr lang="en" dirty="0">
                <a:solidFill>
                  <a:schemeClr val="tx1"/>
                </a:solidFill>
              </a:rPr>
              <a:t> oy </a:t>
            </a:r>
            <a:r>
              <a:rPr lang="en" dirty="0" err="1">
                <a:solidFill>
                  <a:schemeClr val="tx1"/>
                </a:solidFill>
              </a:rPr>
              <a:t>yoksa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hata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verir</a:t>
            </a:r>
            <a:r>
              <a:rPr lang="en" dirty="0">
                <a:solidFill>
                  <a:schemeClr val="tx1"/>
                </a:solidFill>
              </a:rPr>
              <a:t>.</a:t>
            </a:r>
            <a:endParaRPr lang="en" sz="1400" dirty="0">
              <a:solidFill>
                <a:schemeClr val="tx1"/>
              </a:solidFill>
            </a:endParaRPr>
          </a:p>
        </p:txBody>
      </p:sp>
      <p:sp>
        <p:nvSpPr>
          <p:cNvPr id="8" name="Google Shape;2030;p36">
            <a:extLst>
              <a:ext uri="{FF2B5EF4-FFF2-40B4-BE49-F238E27FC236}">
                <a16:creationId xmlns:a16="http://schemas.microsoft.com/office/drawing/2014/main" id="{4ED797B1-5062-5196-8163-8853EBAF37DC}"/>
              </a:ext>
            </a:extLst>
          </p:cNvPr>
          <p:cNvSpPr txBox="1">
            <a:spLocks/>
          </p:cNvSpPr>
          <p:nvPr/>
        </p:nvSpPr>
        <p:spPr>
          <a:xfrm>
            <a:off x="476019" y="678130"/>
            <a:ext cx="4088940" cy="559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 err="1">
                <a:solidFill>
                  <a:schemeClr val="tx1"/>
                </a:solidFill>
              </a:rPr>
              <a:t>Müşteri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vermiş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olduğu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oyları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silebilir</a:t>
            </a:r>
            <a:r>
              <a:rPr lang="en" dirty="0">
                <a:solidFill>
                  <a:schemeClr val="tx1"/>
                </a:solidFill>
              </a:rPr>
              <a:t>.</a:t>
            </a:r>
            <a:endParaRPr lang="en" sz="1400" dirty="0">
              <a:solidFill>
                <a:schemeClr val="tx1"/>
              </a:solidFill>
            </a:endParaRPr>
          </a:p>
        </p:txBody>
      </p:sp>
      <p:pic>
        <p:nvPicPr>
          <p:cNvPr id="2" name="Picture 1" descr="A screen shot of a computer&#10;&#10;Description automatically generated">
            <a:extLst>
              <a:ext uri="{FF2B5EF4-FFF2-40B4-BE49-F238E27FC236}">
                <a16:creationId xmlns:a16="http://schemas.microsoft.com/office/drawing/2014/main" id="{FEAE84EF-5679-5E74-F9EA-70C76D7C2A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83" b="369"/>
          <a:stretch/>
        </p:blipFill>
        <p:spPr>
          <a:xfrm>
            <a:off x="537072" y="1107508"/>
            <a:ext cx="3697537" cy="1455121"/>
          </a:xfrm>
          <a:prstGeom prst="rect">
            <a:avLst/>
          </a:prstGeom>
        </p:spPr>
      </p:pic>
      <p:pic>
        <p:nvPicPr>
          <p:cNvPr id="3" name="Picture 2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AA9D4902-4FD4-DF29-6DAB-66E3BFA171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1" y="4518863"/>
            <a:ext cx="4572000" cy="574492"/>
          </a:xfrm>
          <a:prstGeom prst="rect">
            <a:avLst/>
          </a:prstGeom>
        </p:spPr>
      </p:pic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4924DE59-B702-9FB4-C33C-84C90804F8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988" y="2677472"/>
            <a:ext cx="3862790" cy="1420431"/>
          </a:xfrm>
          <a:prstGeom prst="rect">
            <a:avLst/>
          </a:prstGeom>
        </p:spPr>
      </p:pic>
      <p:sp>
        <p:nvSpPr>
          <p:cNvPr id="9" name="Google Shape;2200;p38">
            <a:extLst>
              <a:ext uri="{FF2B5EF4-FFF2-40B4-BE49-F238E27FC236}">
                <a16:creationId xmlns:a16="http://schemas.microsoft.com/office/drawing/2014/main" id="{2FEED370-5FE0-BFF5-612D-51EF640B2E90}"/>
              </a:ext>
            </a:extLst>
          </p:cNvPr>
          <p:cNvSpPr/>
          <p:nvPr/>
        </p:nvSpPr>
        <p:spPr>
          <a:xfrm>
            <a:off x="569491" y="4484858"/>
            <a:ext cx="4574382" cy="608311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030;p36">
            <a:extLst>
              <a:ext uri="{FF2B5EF4-FFF2-40B4-BE49-F238E27FC236}">
                <a16:creationId xmlns:a16="http://schemas.microsoft.com/office/drawing/2014/main" id="{A1DB12DF-39C7-7FBE-B681-CC042EFC4F91}"/>
              </a:ext>
            </a:extLst>
          </p:cNvPr>
          <p:cNvSpPr txBox="1">
            <a:spLocks/>
          </p:cNvSpPr>
          <p:nvPr/>
        </p:nvSpPr>
        <p:spPr>
          <a:xfrm>
            <a:off x="537990" y="4120902"/>
            <a:ext cx="4088940" cy="559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 err="1">
                <a:solidFill>
                  <a:schemeClr val="tx1"/>
                </a:solidFill>
              </a:rPr>
              <a:t>Oylar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tekrar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listelenince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seçilen</a:t>
            </a:r>
            <a:r>
              <a:rPr lang="en" dirty="0">
                <a:solidFill>
                  <a:schemeClr val="tx1"/>
                </a:solidFill>
              </a:rPr>
              <a:t> oy </a:t>
            </a:r>
            <a:r>
              <a:rPr lang="en" dirty="0" err="1">
                <a:solidFill>
                  <a:schemeClr val="tx1"/>
                </a:solidFill>
              </a:rPr>
              <a:t>silindi</a:t>
            </a:r>
            <a:r>
              <a:rPr lang="en" dirty="0">
                <a:solidFill>
                  <a:schemeClr val="tx1"/>
                </a:solidFill>
              </a:rPr>
              <a:t>.</a:t>
            </a:r>
            <a:endParaRPr lang="en" sz="1400" dirty="0">
              <a:solidFill>
                <a:schemeClr val="tx1"/>
              </a:solidFill>
            </a:endParaRPr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005B1F41-B954-100C-0D06-2B71DCF8DE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1857" y="1652604"/>
            <a:ext cx="3286126" cy="208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934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9">
          <a:extLst>
            <a:ext uri="{FF2B5EF4-FFF2-40B4-BE49-F238E27FC236}">
              <a16:creationId xmlns:a16="http://schemas.microsoft.com/office/drawing/2014/main" id="{28D786A3-F758-5EB4-6EC0-D5423E4DDB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p38">
            <a:extLst>
              <a:ext uri="{FF2B5EF4-FFF2-40B4-BE49-F238E27FC236}">
                <a16:creationId xmlns:a16="http://schemas.microsoft.com/office/drawing/2014/main" id="{28250622-A3A2-5094-11E5-FE32A2A9BA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7711" y="6489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Hesap</a:t>
            </a:r>
            <a:r>
              <a:rPr lang="en" dirty="0"/>
              <a:t> Silme</a:t>
            </a:r>
            <a:endParaRPr lang="en-US" dirty="0"/>
          </a:p>
        </p:txBody>
      </p:sp>
      <p:grpSp>
        <p:nvGrpSpPr>
          <p:cNvPr id="2195" name="Google Shape;2195;p38">
            <a:extLst>
              <a:ext uri="{FF2B5EF4-FFF2-40B4-BE49-F238E27FC236}">
                <a16:creationId xmlns:a16="http://schemas.microsoft.com/office/drawing/2014/main" id="{1E0539C9-B5AA-C836-C8B8-394F568DE1E7}"/>
              </a:ext>
            </a:extLst>
          </p:cNvPr>
          <p:cNvGrpSpPr/>
          <p:nvPr/>
        </p:nvGrpSpPr>
        <p:grpSpPr>
          <a:xfrm>
            <a:off x="75899" y="1510754"/>
            <a:ext cx="362695" cy="343358"/>
            <a:chOff x="610547" y="1750653"/>
            <a:chExt cx="362695" cy="343358"/>
          </a:xfrm>
        </p:grpSpPr>
        <p:sp>
          <p:nvSpPr>
            <p:cNvPr id="2196" name="Google Shape;2196;p38">
              <a:extLst>
                <a:ext uri="{FF2B5EF4-FFF2-40B4-BE49-F238E27FC236}">
                  <a16:creationId xmlns:a16="http://schemas.microsoft.com/office/drawing/2014/main" id="{1A3F1A51-25B4-EED1-10DF-B6746CB9E742}"/>
                </a:ext>
              </a:extLst>
            </p:cNvPr>
            <p:cNvSpPr/>
            <p:nvPr/>
          </p:nvSpPr>
          <p:spPr>
            <a:xfrm>
              <a:off x="676371" y="1750653"/>
              <a:ext cx="226752" cy="233209"/>
            </a:xfrm>
            <a:custGeom>
              <a:avLst/>
              <a:gdLst/>
              <a:ahLst/>
              <a:cxnLst/>
              <a:rect l="l" t="t" r="r" b="b"/>
              <a:pathLst>
                <a:path w="7024" h="7224" extrusionOk="0">
                  <a:moveTo>
                    <a:pt x="0" y="1"/>
                  </a:moveTo>
                  <a:lnTo>
                    <a:pt x="0" y="7224"/>
                  </a:lnTo>
                  <a:lnTo>
                    <a:pt x="288" y="7224"/>
                  </a:lnTo>
                  <a:lnTo>
                    <a:pt x="288" y="289"/>
                  </a:lnTo>
                  <a:lnTo>
                    <a:pt x="6736" y="289"/>
                  </a:lnTo>
                  <a:lnTo>
                    <a:pt x="6736" y="7224"/>
                  </a:lnTo>
                  <a:lnTo>
                    <a:pt x="7024" y="7224"/>
                  </a:lnTo>
                  <a:lnTo>
                    <a:pt x="7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8">
              <a:extLst>
                <a:ext uri="{FF2B5EF4-FFF2-40B4-BE49-F238E27FC236}">
                  <a16:creationId xmlns:a16="http://schemas.microsoft.com/office/drawing/2014/main" id="{BEB00B03-6930-0236-BA9A-ED6AE25AA7DB}"/>
                </a:ext>
              </a:extLst>
            </p:cNvPr>
            <p:cNvSpPr/>
            <p:nvPr/>
          </p:nvSpPr>
          <p:spPr>
            <a:xfrm>
              <a:off x="610547" y="1943801"/>
              <a:ext cx="149533" cy="150210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1" y="0"/>
                  </a:moveTo>
                  <a:lnTo>
                    <a:pt x="1" y="4653"/>
                  </a:lnTo>
                  <a:lnTo>
                    <a:pt x="4632" y="4653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8">
              <a:extLst>
                <a:ext uri="{FF2B5EF4-FFF2-40B4-BE49-F238E27FC236}">
                  <a16:creationId xmlns:a16="http://schemas.microsoft.com/office/drawing/2014/main" id="{140DC220-A933-09B5-3434-8BABEB35F053}"/>
                </a:ext>
              </a:extLst>
            </p:cNvPr>
            <p:cNvSpPr/>
            <p:nvPr/>
          </p:nvSpPr>
          <p:spPr>
            <a:xfrm>
              <a:off x="823709" y="1943801"/>
              <a:ext cx="149533" cy="150210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0" y="0"/>
                  </a:moveTo>
                  <a:lnTo>
                    <a:pt x="0" y="4653"/>
                  </a:lnTo>
                  <a:lnTo>
                    <a:pt x="4631" y="465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0" name="Google Shape;2200;p38">
            <a:extLst>
              <a:ext uri="{FF2B5EF4-FFF2-40B4-BE49-F238E27FC236}">
                <a16:creationId xmlns:a16="http://schemas.microsoft.com/office/drawing/2014/main" id="{07099C2E-909D-59BC-30ED-644DE04D40E3}"/>
              </a:ext>
            </a:extLst>
          </p:cNvPr>
          <p:cNvSpPr/>
          <p:nvPr/>
        </p:nvSpPr>
        <p:spPr>
          <a:xfrm>
            <a:off x="473093" y="1076514"/>
            <a:ext cx="3761888" cy="1510316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200;p38">
            <a:extLst>
              <a:ext uri="{FF2B5EF4-FFF2-40B4-BE49-F238E27FC236}">
                <a16:creationId xmlns:a16="http://schemas.microsoft.com/office/drawing/2014/main" id="{F5F7E7CD-5DF4-8200-5543-D2F5CCC166B7}"/>
              </a:ext>
            </a:extLst>
          </p:cNvPr>
          <p:cNvSpPr/>
          <p:nvPr/>
        </p:nvSpPr>
        <p:spPr>
          <a:xfrm>
            <a:off x="6078005" y="1803266"/>
            <a:ext cx="1551631" cy="456832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030;p36">
            <a:extLst>
              <a:ext uri="{FF2B5EF4-FFF2-40B4-BE49-F238E27FC236}">
                <a16:creationId xmlns:a16="http://schemas.microsoft.com/office/drawing/2014/main" id="{62AEFD06-BCB7-4800-8236-0D9AC72B93DA}"/>
              </a:ext>
            </a:extLst>
          </p:cNvPr>
          <p:cNvSpPr txBox="1">
            <a:spLocks/>
          </p:cNvSpPr>
          <p:nvPr/>
        </p:nvSpPr>
        <p:spPr>
          <a:xfrm>
            <a:off x="476019" y="678130"/>
            <a:ext cx="5314566" cy="559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 err="1">
                <a:solidFill>
                  <a:schemeClr val="tx1"/>
                </a:solidFill>
              </a:rPr>
              <a:t>Kullanıcılar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hesapları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silebilir</a:t>
            </a:r>
            <a:r>
              <a:rPr lang="en" dirty="0">
                <a:solidFill>
                  <a:schemeClr val="tx1"/>
                </a:solidFill>
              </a:rPr>
              <a:t>. </a:t>
            </a:r>
            <a:r>
              <a:rPr lang="en" dirty="0" err="1">
                <a:solidFill>
                  <a:schemeClr val="tx1"/>
                </a:solidFill>
              </a:rPr>
              <a:t>Müşteri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ve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firmalar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hesap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silebilir</a:t>
            </a:r>
            <a:r>
              <a:rPr lang="en" dirty="0">
                <a:solidFill>
                  <a:schemeClr val="tx1"/>
                </a:solidFill>
              </a:rPr>
              <a:t>.</a:t>
            </a:r>
            <a:endParaRPr lang="en" sz="1400" dirty="0">
              <a:solidFill>
                <a:schemeClr val="tx1"/>
              </a:solidFill>
            </a:endParaRPr>
          </a:p>
        </p:txBody>
      </p:sp>
      <p:sp>
        <p:nvSpPr>
          <p:cNvPr id="9" name="Google Shape;2200;p38">
            <a:extLst>
              <a:ext uri="{FF2B5EF4-FFF2-40B4-BE49-F238E27FC236}">
                <a16:creationId xmlns:a16="http://schemas.microsoft.com/office/drawing/2014/main" id="{D133EA45-5BDF-A3A5-2B77-8A980D57118D}"/>
              </a:ext>
            </a:extLst>
          </p:cNvPr>
          <p:cNvSpPr/>
          <p:nvPr/>
        </p:nvSpPr>
        <p:spPr>
          <a:xfrm>
            <a:off x="1783231" y="3236525"/>
            <a:ext cx="2095587" cy="387974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249EAD45-9BA9-1B09-14E1-2627AFE66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02" y="1122343"/>
            <a:ext cx="3752622" cy="1455388"/>
          </a:xfrm>
          <a:prstGeom prst="rect">
            <a:avLst/>
          </a:prstGeom>
        </p:spPr>
      </p:pic>
      <p:pic>
        <p:nvPicPr>
          <p:cNvPr id="6" name="Picture 5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0AD0E5B1-9A73-B2AC-BB2B-CCC4427076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9601" y="2853156"/>
            <a:ext cx="3002097" cy="1321616"/>
          </a:xfrm>
          <a:prstGeom prst="rect">
            <a:avLst/>
          </a:prstGeom>
        </p:spPr>
      </p:pic>
      <p:pic>
        <p:nvPicPr>
          <p:cNvPr id="13" name="Picture 12" descr="A black screen with a black background&#10;&#10;Description automatically generated">
            <a:extLst>
              <a:ext uri="{FF2B5EF4-FFF2-40B4-BE49-F238E27FC236}">
                <a16:creationId xmlns:a16="http://schemas.microsoft.com/office/drawing/2014/main" id="{CB450DD1-068C-6D00-ABF8-24B6FBC5CCE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5723" b="63333"/>
          <a:stretch/>
        </p:blipFill>
        <p:spPr>
          <a:xfrm>
            <a:off x="1821963" y="3298420"/>
            <a:ext cx="2024354" cy="289783"/>
          </a:xfrm>
          <a:prstGeom prst="rect">
            <a:avLst/>
          </a:prstGeom>
        </p:spPr>
      </p:pic>
      <p:pic>
        <p:nvPicPr>
          <p:cNvPr id="14" name="Picture 13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202F2C42-D58F-A323-FDD9-DD1B850B861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907" r="55199" b="67557"/>
          <a:stretch/>
        </p:blipFill>
        <p:spPr>
          <a:xfrm>
            <a:off x="6105548" y="1842210"/>
            <a:ext cx="1497621" cy="417178"/>
          </a:xfrm>
          <a:prstGeom prst="rect">
            <a:avLst/>
          </a:prstGeom>
        </p:spPr>
      </p:pic>
      <p:sp>
        <p:nvSpPr>
          <p:cNvPr id="16" name="Google Shape;2030;p36">
            <a:extLst>
              <a:ext uri="{FF2B5EF4-FFF2-40B4-BE49-F238E27FC236}">
                <a16:creationId xmlns:a16="http://schemas.microsoft.com/office/drawing/2014/main" id="{37819A2C-EFB8-2D7F-5979-9C87F1BC2A36}"/>
              </a:ext>
            </a:extLst>
          </p:cNvPr>
          <p:cNvSpPr txBox="1">
            <a:spLocks/>
          </p:cNvSpPr>
          <p:nvPr/>
        </p:nvSpPr>
        <p:spPr>
          <a:xfrm>
            <a:off x="5294094" y="1239219"/>
            <a:ext cx="3345302" cy="559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>
                <a:solidFill>
                  <a:schemeClr val="tx1"/>
                </a:solidFill>
              </a:rPr>
              <a:t>h </a:t>
            </a:r>
            <a:r>
              <a:rPr lang="en" dirty="0" err="1">
                <a:solidFill>
                  <a:schemeClr val="tx1"/>
                </a:solidFill>
              </a:rPr>
              <a:t>seçilirse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müşteri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ekranına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geri</a:t>
            </a:r>
            <a:r>
              <a:rPr lang="en" dirty="0">
                <a:solidFill>
                  <a:schemeClr val="tx1"/>
                </a:solidFill>
              </a:rPr>
              <a:t> döner.</a:t>
            </a:r>
            <a:endParaRPr lang="en" sz="1400" dirty="0">
              <a:solidFill>
                <a:schemeClr val="tx1"/>
              </a:solidFill>
            </a:endParaRPr>
          </a:p>
        </p:txBody>
      </p:sp>
      <p:sp>
        <p:nvSpPr>
          <p:cNvPr id="17" name="Google Shape;2200;p38">
            <a:extLst>
              <a:ext uri="{FF2B5EF4-FFF2-40B4-BE49-F238E27FC236}">
                <a16:creationId xmlns:a16="http://schemas.microsoft.com/office/drawing/2014/main" id="{9E42653F-8E22-8455-5C40-36049E911436}"/>
              </a:ext>
            </a:extLst>
          </p:cNvPr>
          <p:cNvSpPr/>
          <p:nvPr/>
        </p:nvSpPr>
        <p:spPr>
          <a:xfrm>
            <a:off x="4069232" y="2850936"/>
            <a:ext cx="3052678" cy="1317521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" name="Picture 3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A3302509-1913-B5CC-A4E4-149F0EB43F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1320" y="4309493"/>
            <a:ext cx="4572000" cy="273035"/>
          </a:xfrm>
          <a:prstGeom prst="rect">
            <a:avLst/>
          </a:prstGeom>
        </p:spPr>
      </p:pic>
      <p:sp>
        <p:nvSpPr>
          <p:cNvPr id="37" name="Google Shape;2200;p38">
            <a:extLst>
              <a:ext uri="{FF2B5EF4-FFF2-40B4-BE49-F238E27FC236}">
                <a16:creationId xmlns:a16="http://schemas.microsoft.com/office/drawing/2014/main" id="{6A728B6E-AF14-2DCE-4DCF-6CF153991BD0}"/>
              </a:ext>
            </a:extLst>
          </p:cNvPr>
          <p:cNvSpPr/>
          <p:nvPr/>
        </p:nvSpPr>
        <p:spPr>
          <a:xfrm>
            <a:off x="2079309" y="4290013"/>
            <a:ext cx="4595040" cy="312233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9627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p3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Projenin</a:t>
            </a:r>
            <a:r>
              <a:rPr lang="en" dirty="0"/>
              <a:t> </a:t>
            </a:r>
            <a:r>
              <a:rPr lang="en" dirty="0" err="1"/>
              <a:t>Hakkında</a:t>
            </a:r>
          </a:p>
        </p:txBody>
      </p:sp>
      <p:graphicFrame>
        <p:nvGraphicFramePr>
          <p:cNvPr id="1911" name="Google Shape;1911;p32"/>
          <p:cNvGraphicFramePr/>
          <p:nvPr>
            <p:extLst>
              <p:ext uri="{D42A27DB-BD31-4B8C-83A1-F6EECF244321}">
                <p14:modId xmlns:p14="http://schemas.microsoft.com/office/powerpoint/2010/main" val="4198744035"/>
              </p:ext>
            </p:extLst>
          </p:nvPr>
        </p:nvGraphicFramePr>
        <p:xfrm>
          <a:off x="785812" y="1518046"/>
          <a:ext cx="7578398" cy="3043637"/>
        </p:xfrm>
        <a:graphic>
          <a:graphicData uri="http://schemas.openxmlformats.org/drawingml/2006/table">
            <a:tbl>
              <a:tblPr>
                <a:noFill/>
                <a:tableStyleId>{5B6BEE24-FABB-4FD5-A8C5-78DB99E59E16}</a:tableStyleId>
              </a:tblPr>
              <a:tblGrid>
                <a:gridCol w="2251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6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27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err="1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PT Sans"/>
                          <a:ea typeface="PT Sans"/>
                          <a:cs typeface="PT Sans"/>
                        </a:rPr>
                        <a:t>Proje</a:t>
                      </a:r>
                      <a:r>
                        <a:rPr lang="en" sz="14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PT Sans"/>
                          <a:ea typeface="PT Sans"/>
                          <a:cs typeface="PT Sans"/>
                        </a:rPr>
                        <a:t> </a:t>
                      </a:r>
                      <a:r>
                        <a:rPr lang="en" sz="1400" b="1" err="1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PT Sans"/>
                          <a:ea typeface="PT Sans"/>
                          <a:cs typeface="PT Sans"/>
                        </a:rPr>
                        <a:t>Adı</a:t>
                      </a:r>
                      <a:endParaRPr lang="en" sz="1400" b="1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400" err="1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</a:rPr>
                        <a:t>OyFact</a:t>
                      </a:r>
                      <a:endParaRPr lang="en" sz="1400"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>
                      <a:solidFill>
                        <a:schemeClr val="dk1">
                          <a:alpha val="0"/>
                        </a:schemeClr>
                      </a:solidFill>
                    </a:lnR>
                    <a:lnT w="19050">
                      <a:solidFill>
                        <a:schemeClr val="dk1"/>
                      </a:solidFill>
                    </a:lnT>
                    <a:lnB w="19050">
                      <a:solidFill>
                        <a:schemeClr val="dk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5474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400" b="1" i="0" u="none" strike="noStrike" noProof="0" dirty="0">
                        <a:solidFill>
                          <a:schemeClr val="hlink"/>
                        </a:solidFill>
                        <a:uFill>
                          <a:noFill/>
                        </a:uFill>
                      </a:endParaRP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400" b="1" i="0" u="none" strike="noStrike" noProof="0" dirty="0">
                        <a:solidFill>
                          <a:schemeClr val="hlink"/>
                        </a:solidFill>
                        <a:uFill>
                          <a:noFill/>
                        </a:uFill>
                      </a:endParaRP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i="0" u="none" strike="noStrike" noProof="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</a:rPr>
                        <a:t>Amaç?</a:t>
                      </a:r>
                      <a:endParaRPr lang="en-US" sz="1400" dirty="0">
                        <a:sym typeface="PT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400" b="0" i="0" u="none" strike="noStrike" noProof="0" dirty="0" err="1">
                          <a:solidFill>
                            <a:schemeClr val="dk1"/>
                          </a:solidFill>
                        </a:rPr>
                        <a:t>Müşterilerin</a:t>
                      </a:r>
                      <a:r>
                        <a:rPr lang="en" sz="1400" b="0" i="0" u="none" strike="noStrike" noProof="0" dirty="0">
                          <a:solidFill>
                            <a:schemeClr val="dk1"/>
                          </a:solidFill>
                        </a:rPr>
                        <a:t>, </a:t>
                      </a:r>
                      <a:r>
                        <a:rPr lang="en" sz="1400" b="0" i="0" u="none" strike="noStrike" noProof="0" dirty="0" err="1">
                          <a:solidFill>
                            <a:schemeClr val="dk1"/>
                          </a:solidFill>
                        </a:rPr>
                        <a:t>tercih</a:t>
                      </a:r>
                      <a:r>
                        <a:rPr lang="en" sz="1400" b="0" i="0" u="none" strike="noStrike" noProof="0" dirty="0">
                          <a:solidFill>
                            <a:schemeClr val="dk1"/>
                          </a:solidFill>
                        </a:rPr>
                        <a:t> </a:t>
                      </a:r>
                      <a:r>
                        <a:rPr lang="en" sz="1400" b="0" i="0" u="none" strike="noStrike" noProof="0" dirty="0" err="1">
                          <a:solidFill>
                            <a:schemeClr val="dk1"/>
                          </a:solidFill>
                        </a:rPr>
                        <a:t>ettikleri</a:t>
                      </a:r>
                      <a:r>
                        <a:rPr lang="en" sz="1400" b="0" i="0" u="none" strike="noStrike" noProof="0" dirty="0">
                          <a:solidFill>
                            <a:schemeClr val="dk1"/>
                          </a:solidFill>
                        </a:rPr>
                        <a:t> </a:t>
                      </a:r>
                      <a:r>
                        <a:rPr lang="en" sz="1400" b="0" i="0" u="none" strike="noStrike" noProof="0" dirty="0" err="1">
                          <a:solidFill>
                            <a:schemeClr val="dk1"/>
                          </a:solidFill>
                        </a:rPr>
                        <a:t>firmaları</a:t>
                      </a:r>
                      <a:r>
                        <a:rPr lang="en" sz="1400" b="0" i="0" u="none" strike="noStrike" noProof="0" dirty="0">
                          <a:solidFill>
                            <a:schemeClr val="dk1"/>
                          </a:solidFill>
                        </a:rPr>
                        <a:t> </a:t>
                      </a:r>
                      <a:r>
                        <a:rPr lang="en" sz="1400" b="0" i="0" u="none" strike="noStrike" noProof="0" dirty="0" err="1">
                          <a:solidFill>
                            <a:schemeClr val="dk1"/>
                          </a:solidFill>
                        </a:rPr>
                        <a:t>değerlendirmeleri</a:t>
                      </a:r>
                      <a:r>
                        <a:rPr lang="en" sz="1400" b="0" i="0" u="none" strike="noStrike" noProof="0" dirty="0">
                          <a:solidFill>
                            <a:schemeClr val="dk1"/>
                          </a:solidFill>
                        </a:rPr>
                        <a:t> </a:t>
                      </a:r>
                      <a:r>
                        <a:rPr lang="en" sz="1400" b="0" i="0" u="none" strike="noStrike" noProof="0" dirty="0" err="1">
                          <a:solidFill>
                            <a:schemeClr val="dk1"/>
                          </a:solidFill>
                        </a:rPr>
                        <a:t>gerekmektedir</a:t>
                      </a:r>
                      <a:r>
                        <a:rPr lang="en" sz="1400" b="0" i="0" u="none" strike="noStrike" noProof="0" dirty="0">
                          <a:solidFill>
                            <a:schemeClr val="dk1"/>
                          </a:solidFill>
                        </a:rPr>
                        <a:t>. Bu </a:t>
                      </a:r>
                      <a:r>
                        <a:rPr lang="en" sz="1400" b="0" i="0" u="none" strike="noStrike" noProof="0" dirty="0" err="1">
                          <a:solidFill>
                            <a:schemeClr val="dk1"/>
                          </a:solidFill>
                        </a:rPr>
                        <a:t>sayede</a:t>
                      </a:r>
                      <a:r>
                        <a:rPr lang="en" sz="1400" b="0" i="0" u="none" strike="noStrike" noProof="0" dirty="0">
                          <a:solidFill>
                            <a:schemeClr val="dk1"/>
                          </a:solidFill>
                        </a:rPr>
                        <a:t> </a:t>
                      </a:r>
                      <a:r>
                        <a:rPr lang="en" sz="1400" b="0" i="0" u="none" strike="noStrike" noProof="0" dirty="0" err="1">
                          <a:solidFill>
                            <a:schemeClr val="dk1"/>
                          </a:solidFill>
                        </a:rPr>
                        <a:t>daha</a:t>
                      </a:r>
                      <a:r>
                        <a:rPr lang="en" sz="1400" b="0" i="0" u="none" strike="noStrike" noProof="0" dirty="0">
                          <a:solidFill>
                            <a:schemeClr val="dk1"/>
                          </a:solidFill>
                        </a:rPr>
                        <a:t> iyi </a:t>
                      </a:r>
                      <a:r>
                        <a:rPr lang="en" sz="1400" b="0" i="0" u="none" strike="noStrike" noProof="0" dirty="0" err="1">
                          <a:solidFill>
                            <a:schemeClr val="dk1"/>
                          </a:solidFill>
                        </a:rPr>
                        <a:t>hizmet</a:t>
                      </a:r>
                      <a:r>
                        <a:rPr lang="en" sz="1400" b="0" i="0" u="none" strike="noStrike" noProof="0" dirty="0">
                          <a:solidFill>
                            <a:schemeClr val="dk1"/>
                          </a:solidFill>
                        </a:rPr>
                        <a:t> </a:t>
                      </a:r>
                      <a:r>
                        <a:rPr lang="en" sz="1400" b="0" i="0" u="none" strike="noStrike" noProof="0" dirty="0" err="1">
                          <a:solidFill>
                            <a:schemeClr val="dk1"/>
                          </a:solidFill>
                        </a:rPr>
                        <a:t>alabilirler</a:t>
                      </a:r>
                      <a:r>
                        <a:rPr lang="en" sz="1400" b="0" i="0" u="none" strike="noStrike" noProof="0" dirty="0">
                          <a:solidFill>
                            <a:schemeClr val="dk1"/>
                          </a:solidFill>
                        </a:rPr>
                        <a:t>. </a:t>
                      </a:r>
                      <a:r>
                        <a:rPr lang="en" sz="1400" b="0" i="0" u="none" strike="noStrike" noProof="0" dirty="0" err="1">
                          <a:solidFill>
                            <a:schemeClr val="dk1"/>
                          </a:solidFill>
                        </a:rPr>
                        <a:t>Firmalar</a:t>
                      </a:r>
                      <a:r>
                        <a:rPr lang="en" sz="1400" b="0" i="0" u="none" strike="noStrike" noProof="0" dirty="0">
                          <a:solidFill>
                            <a:schemeClr val="dk1"/>
                          </a:solidFill>
                        </a:rPr>
                        <a:t> </a:t>
                      </a:r>
                      <a:r>
                        <a:rPr lang="en" sz="1400" b="0" i="0" u="none" strike="noStrike" noProof="0" dirty="0" err="1">
                          <a:solidFill>
                            <a:schemeClr val="dk1"/>
                          </a:solidFill>
                        </a:rPr>
                        <a:t>bu</a:t>
                      </a:r>
                      <a:r>
                        <a:rPr lang="en" sz="1400" b="0" i="0" u="none" strike="noStrike" noProof="0" dirty="0">
                          <a:solidFill>
                            <a:schemeClr val="dk1"/>
                          </a:solidFill>
                        </a:rPr>
                        <a:t> </a:t>
                      </a:r>
                      <a:r>
                        <a:rPr lang="en" sz="1400" b="0" i="0" u="none" strike="noStrike" noProof="0" dirty="0" err="1">
                          <a:solidFill>
                            <a:schemeClr val="dk1"/>
                          </a:solidFill>
                        </a:rPr>
                        <a:t>geri</a:t>
                      </a:r>
                      <a:r>
                        <a:rPr lang="en" sz="1400" b="0" i="0" u="none" strike="noStrike" noProof="0" dirty="0">
                          <a:solidFill>
                            <a:schemeClr val="dk1"/>
                          </a:solidFill>
                        </a:rPr>
                        <a:t> </a:t>
                      </a:r>
                      <a:r>
                        <a:rPr lang="en" sz="1400" b="0" i="0" u="none" strike="noStrike" noProof="0" dirty="0" err="1">
                          <a:solidFill>
                            <a:schemeClr val="dk1"/>
                          </a:solidFill>
                        </a:rPr>
                        <a:t>dönüşleri</a:t>
                      </a:r>
                      <a:r>
                        <a:rPr lang="en" sz="1400" b="0" i="0" u="none" strike="noStrike" noProof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sz="1400" b="0" i="0" u="none" strike="noStrike" noProof="0" dirty="0" err="1">
                          <a:solidFill>
                            <a:schemeClr val="dk1"/>
                          </a:solidFill>
                        </a:rPr>
                        <a:t>dikkate</a:t>
                      </a:r>
                      <a:r>
                        <a:rPr lang="en" sz="1400" b="0" i="0" u="none" strike="noStrike" noProof="0" dirty="0">
                          <a:solidFill>
                            <a:schemeClr val="dk1"/>
                          </a:solidFill>
                        </a:rPr>
                        <a:t> </a:t>
                      </a:r>
                      <a:r>
                        <a:rPr lang="en" sz="1400" b="0" i="0" u="none" strike="noStrike" noProof="0" dirty="0" err="1">
                          <a:solidFill>
                            <a:schemeClr val="dk1"/>
                          </a:solidFill>
                        </a:rPr>
                        <a:t>alarak</a:t>
                      </a:r>
                      <a:r>
                        <a:rPr lang="en" sz="1400" b="0" i="0" u="none" strike="noStrike" noProof="0" dirty="0">
                          <a:solidFill>
                            <a:schemeClr val="dk1"/>
                          </a:solidFill>
                        </a:rPr>
                        <a:t> </a:t>
                      </a:r>
                      <a:r>
                        <a:rPr lang="en" sz="1400" b="0" i="0" u="none" strike="noStrike" noProof="0" dirty="0" err="1">
                          <a:solidFill>
                            <a:schemeClr val="dk1"/>
                          </a:solidFill>
                        </a:rPr>
                        <a:t>hatalarını</a:t>
                      </a:r>
                      <a:r>
                        <a:rPr lang="en" sz="1400" b="0" i="0" u="none" strike="noStrike" noProof="0" dirty="0">
                          <a:solidFill>
                            <a:schemeClr val="dk1"/>
                          </a:solidFill>
                        </a:rPr>
                        <a:t> </a:t>
                      </a:r>
                      <a:r>
                        <a:rPr lang="en" sz="1400" b="0" i="0" u="none" strike="noStrike" noProof="0" dirty="0" err="1">
                          <a:solidFill>
                            <a:schemeClr val="dk1"/>
                          </a:solidFill>
                        </a:rPr>
                        <a:t>düzeltebilirler</a:t>
                      </a:r>
                      <a:r>
                        <a:rPr lang="en" sz="1400" b="0" i="0" u="none" strike="noStrike" noProof="0" dirty="0">
                          <a:solidFill>
                            <a:schemeClr val="dk1"/>
                          </a:solidFill>
                        </a:rPr>
                        <a:t>.</a:t>
                      </a:r>
                      <a:endParaRPr lang="en-US" sz="1400" dirty="0">
                        <a:sym typeface="PT Sans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>
                      <a:solidFill>
                        <a:schemeClr val="dk1">
                          <a:alpha val="0"/>
                        </a:schemeClr>
                      </a:solidFill>
                    </a:lnR>
                    <a:lnT w="19050">
                      <a:solidFill>
                        <a:schemeClr val="dk1"/>
                      </a:solidFill>
                    </a:lnT>
                    <a:lnB w="19050">
                      <a:solidFill>
                        <a:schemeClr val="dk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721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i="0" u="none" strike="noStrike" noProof="0" dirty="0">
                          <a:solidFill>
                            <a:schemeClr val="hlink"/>
                          </a:solidFill>
                          <a:latin typeface="Arial"/>
                        </a:rPr>
                        <a:t>Temel </a:t>
                      </a:r>
                      <a:r>
                        <a:rPr lang="en" sz="1400" b="1" i="0" u="none" strike="noStrike" noProof="0" dirty="0" err="1">
                          <a:solidFill>
                            <a:schemeClr val="hlink"/>
                          </a:solidFill>
                          <a:latin typeface="Arial"/>
                        </a:rPr>
                        <a:t>Özellikler</a:t>
                      </a:r>
                      <a:r>
                        <a:rPr lang="en" sz="1400" b="1" i="0" u="none" strike="noStrike" noProof="0" dirty="0">
                          <a:solidFill>
                            <a:schemeClr val="hlink"/>
                          </a:solidFill>
                          <a:latin typeface="Arial"/>
                        </a:rPr>
                        <a:t>?</a:t>
                      </a:r>
                      <a:endParaRPr sz="1400" dirty="0">
                        <a:sym typeface="PT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400" err="1">
                          <a:solidFill>
                            <a:schemeClr val="dk1"/>
                          </a:solidFill>
                          <a:latin typeface="PT Sans"/>
                        </a:rPr>
                        <a:t>Projede</a:t>
                      </a:r>
                      <a:r>
                        <a:rPr lang="en" sz="1400" dirty="0">
                          <a:solidFill>
                            <a:schemeClr val="dk1"/>
                          </a:solidFill>
                          <a:latin typeface="PT Sans"/>
                        </a:rPr>
                        <a:t> </a:t>
                      </a:r>
                      <a:r>
                        <a:rPr lang="en" sz="1400" err="1">
                          <a:solidFill>
                            <a:schemeClr val="dk1"/>
                          </a:solidFill>
                          <a:latin typeface="PT Sans"/>
                        </a:rPr>
                        <a:t>müşteri</a:t>
                      </a:r>
                      <a:r>
                        <a:rPr lang="en" sz="1400" dirty="0">
                          <a:solidFill>
                            <a:schemeClr val="dk1"/>
                          </a:solidFill>
                          <a:latin typeface="PT Sans"/>
                        </a:rPr>
                        <a:t> </a:t>
                      </a:r>
                      <a:r>
                        <a:rPr lang="en" sz="1400" err="1">
                          <a:solidFill>
                            <a:schemeClr val="dk1"/>
                          </a:solidFill>
                          <a:latin typeface="PT Sans"/>
                        </a:rPr>
                        <a:t>ve</a:t>
                      </a:r>
                      <a:r>
                        <a:rPr lang="en" sz="1400" dirty="0">
                          <a:solidFill>
                            <a:schemeClr val="dk1"/>
                          </a:solidFill>
                          <a:latin typeface="PT Sans"/>
                        </a:rPr>
                        <a:t> </a:t>
                      </a:r>
                      <a:r>
                        <a:rPr lang="en" sz="1400" err="1">
                          <a:solidFill>
                            <a:schemeClr val="dk1"/>
                          </a:solidFill>
                          <a:latin typeface="PT Sans"/>
                        </a:rPr>
                        <a:t>firma</a:t>
                      </a:r>
                      <a:r>
                        <a:rPr lang="en" sz="1400" dirty="0">
                          <a:solidFill>
                            <a:schemeClr val="dk1"/>
                          </a:solidFill>
                          <a:latin typeface="PT Sans"/>
                        </a:rPr>
                        <a:t> </a:t>
                      </a:r>
                      <a:r>
                        <a:rPr lang="en" sz="1400" err="1">
                          <a:solidFill>
                            <a:schemeClr val="dk1"/>
                          </a:solidFill>
                          <a:latin typeface="PT Sans"/>
                        </a:rPr>
                        <a:t>giriş</a:t>
                      </a:r>
                      <a:r>
                        <a:rPr lang="en" sz="1400" dirty="0">
                          <a:solidFill>
                            <a:schemeClr val="dk1"/>
                          </a:solidFill>
                          <a:latin typeface="PT Sans"/>
                        </a:rPr>
                        <a:t> </a:t>
                      </a:r>
                      <a:r>
                        <a:rPr lang="en" sz="1400" err="1">
                          <a:solidFill>
                            <a:schemeClr val="dk1"/>
                          </a:solidFill>
                          <a:latin typeface="PT Sans"/>
                        </a:rPr>
                        <a:t>ve</a:t>
                      </a:r>
                      <a:r>
                        <a:rPr lang="en" sz="1400" dirty="0">
                          <a:solidFill>
                            <a:schemeClr val="dk1"/>
                          </a:solidFill>
                          <a:latin typeface="PT Sans"/>
                        </a:rPr>
                        <a:t> </a:t>
                      </a:r>
                      <a:r>
                        <a:rPr lang="en" sz="1400" err="1">
                          <a:solidFill>
                            <a:schemeClr val="dk1"/>
                          </a:solidFill>
                          <a:latin typeface="PT Sans"/>
                        </a:rPr>
                        <a:t>kaydı</a:t>
                      </a:r>
                      <a:r>
                        <a:rPr lang="en" sz="1400" dirty="0">
                          <a:solidFill>
                            <a:schemeClr val="dk1"/>
                          </a:solidFill>
                          <a:latin typeface="PT Sans"/>
                        </a:rPr>
                        <a:t> </a:t>
                      </a:r>
                      <a:r>
                        <a:rPr lang="en" sz="1400" err="1">
                          <a:solidFill>
                            <a:schemeClr val="dk1"/>
                          </a:solidFill>
                          <a:latin typeface="PT Sans"/>
                        </a:rPr>
                        <a:t>seçenekleri</a:t>
                      </a:r>
                      <a:r>
                        <a:rPr lang="en" sz="1400" dirty="0">
                          <a:solidFill>
                            <a:schemeClr val="dk1"/>
                          </a:solidFill>
                          <a:latin typeface="PT Sans"/>
                        </a:rPr>
                        <a:t> </a:t>
                      </a:r>
                      <a:r>
                        <a:rPr lang="en" sz="1400" err="1">
                          <a:solidFill>
                            <a:schemeClr val="dk1"/>
                          </a:solidFill>
                          <a:latin typeface="PT Sans"/>
                        </a:rPr>
                        <a:t>mevcuttur</a:t>
                      </a:r>
                      <a:r>
                        <a:rPr lang="en" sz="1400" dirty="0">
                          <a:solidFill>
                            <a:schemeClr val="dk1"/>
                          </a:solidFill>
                          <a:latin typeface="PT Sans"/>
                        </a:rPr>
                        <a:t>. </a:t>
                      </a:r>
                      <a:endParaRPr>
                        <a:sym typeface="PT Sans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>
                      <a:solidFill>
                        <a:schemeClr val="dk1">
                          <a:alpha val="0"/>
                        </a:schemeClr>
                      </a:solidFill>
                    </a:lnR>
                    <a:lnT w="19050">
                      <a:solidFill>
                        <a:schemeClr val="dk1"/>
                      </a:solidFill>
                    </a:lnT>
                    <a:lnB w="19050">
                      <a:solidFill>
                        <a:schemeClr val="dk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7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 err="1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PT Sans"/>
                          <a:ea typeface="PT Sans"/>
                          <a:cs typeface="PT Sans"/>
                        </a:rPr>
                        <a:t>Kullanılan</a:t>
                      </a:r>
                      <a:r>
                        <a:rPr lang="en" sz="14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PT Sans"/>
                          <a:ea typeface="PT Sans"/>
                          <a:cs typeface="PT Sans"/>
                        </a:rPr>
                        <a:t> </a:t>
                      </a:r>
                      <a:r>
                        <a:rPr lang="en" sz="1400" b="1" dirty="0" err="1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PT Sans"/>
                          <a:ea typeface="PT Sans"/>
                          <a:cs typeface="PT Sans"/>
                        </a:rPr>
                        <a:t>Teknolojiler</a:t>
                      </a:r>
                      <a:endParaRPr sz="1400" b="1" dirty="0" err="1"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</a:rPr>
                        <a:t>C# </a:t>
                      </a:r>
                      <a:r>
                        <a:rPr lang="en" sz="1400" err="1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</a:rPr>
                        <a:t>ve</a:t>
                      </a:r>
                      <a:r>
                        <a:rPr lang="en" sz="1400" dirty="0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</a:rPr>
                        <a:t> .NET </a:t>
                      </a:r>
                      <a:r>
                        <a:rPr lang="en" sz="1400" err="1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</a:rPr>
                        <a:t>teknolojileri</a:t>
                      </a:r>
                      <a:r>
                        <a:rPr lang="en" sz="1400" dirty="0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</a:rPr>
                        <a:t> </a:t>
                      </a:r>
                      <a:r>
                        <a:rPr lang="en" sz="1400" err="1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</a:rPr>
                        <a:t>kullanılmıştır</a:t>
                      </a:r>
                      <a:r>
                        <a:rPr lang="en" sz="1400" dirty="0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</a:rPr>
                        <a:t>.</a:t>
                      </a:r>
                      <a:endParaRPr lang="en" sz="1400" dirty="0"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>
                      <a:solidFill>
                        <a:schemeClr val="dk1">
                          <a:alpha val="0"/>
                        </a:schemeClr>
                      </a:solidFill>
                    </a:lnR>
                    <a:lnT w="19050">
                      <a:solidFill>
                        <a:schemeClr val="dk1"/>
                      </a:solidFill>
                    </a:lnT>
                    <a:lnB w="19050">
                      <a:solidFill>
                        <a:schemeClr val="dk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914" name="Google Shape;1914;p32"/>
          <p:cNvGrpSpPr/>
          <p:nvPr/>
        </p:nvGrpSpPr>
        <p:grpSpPr>
          <a:xfrm>
            <a:off x="7227018" y="1270274"/>
            <a:ext cx="399883" cy="381256"/>
            <a:chOff x="7268887" y="1278648"/>
            <a:chExt cx="399883" cy="381256"/>
          </a:xfrm>
        </p:grpSpPr>
        <p:sp>
          <p:nvSpPr>
            <p:cNvPr id="1915" name="Google Shape;1915;p32"/>
            <p:cNvSpPr/>
            <p:nvPr/>
          </p:nvSpPr>
          <p:spPr>
            <a:xfrm>
              <a:off x="7268887" y="1278648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2"/>
            <p:cNvSpPr/>
            <p:nvPr/>
          </p:nvSpPr>
          <p:spPr>
            <a:xfrm>
              <a:off x="7378325" y="1388086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7" name="Google Shape;1917;p32"/>
          <p:cNvGrpSpPr/>
          <p:nvPr/>
        </p:nvGrpSpPr>
        <p:grpSpPr>
          <a:xfrm>
            <a:off x="8130794" y="2474816"/>
            <a:ext cx="793249" cy="498929"/>
            <a:chOff x="8130794" y="2474816"/>
            <a:chExt cx="793249" cy="498929"/>
          </a:xfrm>
        </p:grpSpPr>
        <p:sp>
          <p:nvSpPr>
            <p:cNvPr id="1918" name="Google Shape;1918;p32"/>
            <p:cNvSpPr/>
            <p:nvPr/>
          </p:nvSpPr>
          <p:spPr>
            <a:xfrm>
              <a:off x="8213761" y="2859271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998" h="998" extrusionOk="0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2"/>
            <p:cNvSpPr/>
            <p:nvPr/>
          </p:nvSpPr>
          <p:spPr>
            <a:xfrm>
              <a:off x="8130794" y="2776304"/>
              <a:ext cx="197440" cy="197440"/>
            </a:xfrm>
            <a:custGeom>
              <a:avLst/>
              <a:gdLst/>
              <a:ahLst/>
              <a:cxnLst/>
              <a:rect l="l" t="t" r="r" b="b"/>
              <a:pathLst>
                <a:path w="6116" h="6116" extrusionOk="0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2"/>
            <p:cNvSpPr/>
            <p:nvPr/>
          </p:nvSpPr>
          <p:spPr>
            <a:xfrm>
              <a:off x="8229514" y="2532376"/>
              <a:ext cx="631607" cy="351234"/>
            </a:xfrm>
            <a:custGeom>
              <a:avLst/>
              <a:gdLst/>
              <a:ahLst/>
              <a:cxnLst/>
              <a:rect l="l" t="t" r="r" b="b"/>
              <a:pathLst>
                <a:path w="19565" h="10880" extrusionOk="0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2"/>
            <p:cNvSpPr/>
            <p:nvPr/>
          </p:nvSpPr>
          <p:spPr>
            <a:xfrm>
              <a:off x="8785261" y="2474816"/>
              <a:ext cx="138782" cy="125902"/>
            </a:xfrm>
            <a:custGeom>
              <a:avLst/>
              <a:gdLst/>
              <a:ahLst/>
              <a:cxnLst/>
              <a:rect l="l" t="t" r="r" b="b"/>
              <a:pathLst>
                <a:path w="4299" h="3900" extrusionOk="0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p39"/>
          <p:cNvSpPr/>
          <p:nvPr/>
        </p:nvSpPr>
        <p:spPr>
          <a:xfrm>
            <a:off x="1721700" y="1190850"/>
            <a:ext cx="5700600" cy="2761800"/>
          </a:xfrm>
          <a:prstGeom prst="snip1Rect">
            <a:avLst>
              <a:gd name="adj" fmla="val 28013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3" name="Google Shape;2223;p39"/>
          <p:cNvSpPr txBox="1">
            <a:spLocks noGrp="1"/>
          </p:cNvSpPr>
          <p:nvPr>
            <p:ph type="subTitle" idx="1"/>
          </p:nvPr>
        </p:nvSpPr>
        <p:spPr>
          <a:xfrm>
            <a:off x="2332897" y="2120077"/>
            <a:ext cx="4274100" cy="16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err="1"/>
              <a:t>Teşekkürler</a:t>
            </a:r>
            <a:r>
              <a:rPr lang="en" sz="4000" dirty="0"/>
              <a:t>...</a:t>
            </a:r>
          </a:p>
        </p:txBody>
      </p:sp>
      <p:grpSp>
        <p:nvGrpSpPr>
          <p:cNvPr id="2224" name="Google Shape;2224;p39"/>
          <p:cNvGrpSpPr/>
          <p:nvPr/>
        </p:nvGrpSpPr>
        <p:grpSpPr>
          <a:xfrm>
            <a:off x="-55452" y="2733639"/>
            <a:ext cx="1468333" cy="494947"/>
            <a:chOff x="-21957" y="3648039"/>
            <a:chExt cx="1468333" cy="494947"/>
          </a:xfrm>
        </p:grpSpPr>
        <p:sp>
          <p:nvSpPr>
            <p:cNvPr id="2225" name="Google Shape;2225;p39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39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39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8" name="Google Shape;2228;p39"/>
          <p:cNvGrpSpPr/>
          <p:nvPr/>
        </p:nvGrpSpPr>
        <p:grpSpPr>
          <a:xfrm>
            <a:off x="7137342" y="2559771"/>
            <a:ext cx="1127604" cy="709227"/>
            <a:chOff x="6908742" y="2788371"/>
            <a:chExt cx="1127604" cy="709227"/>
          </a:xfrm>
        </p:grpSpPr>
        <p:sp>
          <p:nvSpPr>
            <p:cNvPr id="2229" name="Google Shape;2229;p39"/>
            <p:cNvSpPr/>
            <p:nvPr/>
          </p:nvSpPr>
          <p:spPr>
            <a:xfrm rot="10800000">
              <a:off x="7872611" y="2905296"/>
              <a:ext cx="45798" cy="45798"/>
            </a:xfrm>
            <a:custGeom>
              <a:avLst/>
              <a:gdLst/>
              <a:ahLst/>
              <a:cxnLst/>
              <a:rect l="l" t="t" r="r" b="b"/>
              <a:pathLst>
                <a:path w="998" h="998" extrusionOk="0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39"/>
            <p:cNvSpPr/>
            <p:nvPr/>
          </p:nvSpPr>
          <p:spPr>
            <a:xfrm rot="10800000">
              <a:off x="7755685" y="2788371"/>
              <a:ext cx="280661" cy="280661"/>
            </a:xfrm>
            <a:custGeom>
              <a:avLst/>
              <a:gdLst/>
              <a:ahLst/>
              <a:cxnLst/>
              <a:rect l="l" t="t" r="r" b="b"/>
              <a:pathLst>
                <a:path w="6116" h="6116" extrusionOk="0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39"/>
            <p:cNvSpPr/>
            <p:nvPr/>
          </p:nvSpPr>
          <p:spPr>
            <a:xfrm rot="10800000">
              <a:off x="6998185" y="2916497"/>
              <a:ext cx="897830" cy="499279"/>
            </a:xfrm>
            <a:custGeom>
              <a:avLst/>
              <a:gdLst/>
              <a:ahLst/>
              <a:cxnLst/>
              <a:rect l="l" t="t" r="r" b="b"/>
              <a:pathLst>
                <a:path w="19565" h="10880" extrusionOk="0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39"/>
            <p:cNvSpPr/>
            <p:nvPr/>
          </p:nvSpPr>
          <p:spPr>
            <a:xfrm rot="10800000">
              <a:off x="6908742" y="3318628"/>
              <a:ext cx="197279" cy="178969"/>
            </a:xfrm>
            <a:custGeom>
              <a:avLst/>
              <a:gdLst/>
              <a:ahLst/>
              <a:cxnLst/>
              <a:rect l="l" t="t" r="r" b="b"/>
              <a:pathLst>
                <a:path w="4299" h="3900" extrusionOk="0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3" name="Google Shape;2233;p39"/>
          <p:cNvGrpSpPr/>
          <p:nvPr/>
        </p:nvGrpSpPr>
        <p:grpSpPr>
          <a:xfrm>
            <a:off x="1072553" y="1634874"/>
            <a:ext cx="280875" cy="265900"/>
            <a:chOff x="4730850" y="1621700"/>
            <a:chExt cx="280875" cy="265900"/>
          </a:xfrm>
        </p:grpSpPr>
        <p:sp>
          <p:nvSpPr>
            <p:cNvPr id="2234" name="Google Shape;2234;p39"/>
            <p:cNvSpPr/>
            <p:nvPr/>
          </p:nvSpPr>
          <p:spPr>
            <a:xfrm>
              <a:off x="4781825" y="1621700"/>
              <a:ext cx="175600" cy="180600"/>
            </a:xfrm>
            <a:custGeom>
              <a:avLst/>
              <a:gdLst/>
              <a:ahLst/>
              <a:cxnLst/>
              <a:rect l="l" t="t" r="r" b="b"/>
              <a:pathLst>
                <a:path w="7024" h="7224" extrusionOk="0">
                  <a:moveTo>
                    <a:pt x="0" y="1"/>
                  </a:moveTo>
                  <a:lnTo>
                    <a:pt x="0" y="7224"/>
                  </a:lnTo>
                  <a:lnTo>
                    <a:pt x="288" y="7224"/>
                  </a:lnTo>
                  <a:lnTo>
                    <a:pt x="288" y="289"/>
                  </a:lnTo>
                  <a:lnTo>
                    <a:pt x="6736" y="289"/>
                  </a:lnTo>
                  <a:lnTo>
                    <a:pt x="6736" y="7224"/>
                  </a:lnTo>
                  <a:lnTo>
                    <a:pt x="7024" y="7224"/>
                  </a:lnTo>
                  <a:lnTo>
                    <a:pt x="7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39"/>
            <p:cNvSpPr/>
            <p:nvPr/>
          </p:nvSpPr>
          <p:spPr>
            <a:xfrm>
              <a:off x="4730850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1" y="0"/>
                  </a:moveTo>
                  <a:lnTo>
                    <a:pt x="1" y="4653"/>
                  </a:lnTo>
                  <a:lnTo>
                    <a:pt x="4632" y="4653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39"/>
            <p:cNvSpPr/>
            <p:nvPr/>
          </p:nvSpPr>
          <p:spPr>
            <a:xfrm>
              <a:off x="4895925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0" y="0"/>
                  </a:moveTo>
                  <a:lnTo>
                    <a:pt x="0" y="4653"/>
                  </a:lnTo>
                  <a:lnTo>
                    <a:pt x="4631" y="465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p35"/>
          <p:cNvSpPr/>
          <p:nvPr/>
        </p:nvSpPr>
        <p:spPr>
          <a:xfrm>
            <a:off x="1474200" y="1347217"/>
            <a:ext cx="6195600" cy="1775100"/>
          </a:xfrm>
          <a:prstGeom prst="snip1Rect">
            <a:avLst>
              <a:gd name="adj" fmla="val 37085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1" name="Google Shape;2001;p35"/>
          <p:cNvSpPr txBox="1">
            <a:spLocks noGrp="1"/>
          </p:cNvSpPr>
          <p:nvPr>
            <p:ph type="title"/>
          </p:nvPr>
        </p:nvSpPr>
        <p:spPr>
          <a:xfrm>
            <a:off x="3024188" y="1775741"/>
            <a:ext cx="4863834" cy="10036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 err="1"/>
              <a:t>Proje</a:t>
            </a:r>
            <a:r>
              <a:rPr lang="en" dirty="0"/>
              <a:t> </a:t>
            </a:r>
            <a:r>
              <a:rPr lang="en" dirty="0" err="1"/>
              <a:t>Detayları</a:t>
            </a:r>
            <a:endParaRPr dirty="0" err="1"/>
          </a:p>
        </p:txBody>
      </p:sp>
      <p:sp>
        <p:nvSpPr>
          <p:cNvPr id="2002" name="Google Shape;2002;p35"/>
          <p:cNvSpPr txBox="1">
            <a:spLocks noGrp="1"/>
          </p:cNvSpPr>
          <p:nvPr>
            <p:ph type="title" idx="2"/>
          </p:nvPr>
        </p:nvSpPr>
        <p:spPr>
          <a:xfrm>
            <a:off x="1751738" y="1775741"/>
            <a:ext cx="1512600" cy="9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004" name="Google Shape;2004;p35"/>
          <p:cNvGrpSpPr/>
          <p:nvPr/>
        </p:nvGrpSpPr>
        <p:grpSpPr>
          <a:xfrm>
            <a:off x="7163465" y="2170336"/>
            <a:ext cx="1127604" cy="709227"/>
            <a:chOff x="8080552" y="2473390"/>
            <a:chExt cx="793249" cy="498929"/>
          </a:xfrm>
        </p:grpSpPr>
        <p:sp>
          <p:nvSpPr>
            <p:cNvPr id="2005" name="Google Shape;2005;p35"/>
            <p:cNvSpPr/>
            <p:nvPr/>
          </p:nvSpPr>
          <p:spPr>
            <a:xfrm>
              <a:off x="8163519" y="2857845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998" h="998" extrusionOk="0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5"/>
            <p:cNvSpPr/>
            <p:nvPr/>
          </p:nvSpPr>
          <p:spPr>
            <a:xfrm>
              <a:off x="8080552" y="2774879"/>
              <a:ext cx="197440" cy="197440"/>
            </a:xfrm>
            <a:custGeom>
              <a:avLst/>
              <a:gdLst/>
              <a:ahLst/>
              <a:cxnLst/>
              <a:rect l="l" t="t" r="r" b="b"/>
              <a:pathLst>
                <a:path w="6116" h="6116" extrusionOk="0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5"/>
            <p:cNvSpPr/>
            <p:nvPr/>
          </p:nvSpPr>
          <p:spPr>
            <a:xfrm>
              <a:off x="8735019" y="2473390"/>
              <a:ext cx="138782" cy="125902"/>
            </a:xfrm>
            <a:custGeom>
              <a:avLst/>
              <a:gdLst/>
              <a:ahLst/>
              <a:cxnLst/>
              <a:rect l="l" t="t" r="r" b="b"/>
              <a:pathLst>
                <a:path w="4299" h="3900" extrusionOk="0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5"/>
            <p:cNvSpPr/>
            <p:nvPr/>
          </p:nvSpPr>
          <p:spPr>
            <a:xfrm>
              <a:off x="8179273" y="2530950"/>
              <a:ext cx="631607" cy="351234"/>
            </a:xfrm>
            <a:custGeom>
              <a:avLst/>
              <a:gdLst/>
              <a:ahLst/>
              <a:cxnLst/>
              <a:rect l="l" t="t" r="r" b="b"/>
              <a:pathLst>
                <a:path w="19565" h="10880" extrusionOk="0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9" name="Google Shape;2009;p35"/>
          <p:cNvGrpSpPr/>
          <p:nvPr/>
        </p:nvGrpSpPr>
        <p:grpSpPr>
          <a:xfrm flipH="1">
            <a:off x="779340" y="1207381"/>
            <a:ext cx="1127604" cy="709227"/>
            <a:chOff x="8080552" y="2473390"/>
            <a:chExt cx="793249" cy="498929"/>
          </a:xfrm>
        </p:grpSpPr>
        <p:sp>
          <p:nvSpPr>
            <p:cNvPr id="2010" name="Google Shape;2010;p35"/>
            <p:cNvSpPr/>
            <p:nvPr/>
          </p:nvSpPr>
          <p:spPr>
            <a:xfrm>
              <a:off x="8163519" y="2857845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998" h="998" extrusionOk="0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5"/>
            <p:cNvSpPr/>
            <p:nvPr/>
          </p:nvSpPr>
          <p:spPr>
            <a:xfrm>
              <a:off x="8080552" y="2774879"/>
              <a:ext cx="197440" cy="197440"/>
            </a:xfrm>
            <a:custGeom>
              <a:avLst/>
              <a:gdLst/>
              <a:ahLst/>
              <a:cxnLst/>
              <a:rect l="l" t="t" r="r" b="b"/>
              <a:pathLst>
                <a:path w="6116" h="6116" extrusionOk="0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5"/>
            <p:cNvSpPr/>
            <p:nvPr/>
          </p:nvSpPr>
          <p:spPr>
            <a:xfrm>
              <a:off x="8735019" y="2473390"/>
              <a:ext cx="138782" cy="125902"/>
            </a:xfrm>
            <a:custGeom>
              <a:avLst/>
              <a:gdLst/>
              <a:ahLst/>
              <a:cxnLst/>
              <a:rect l="l" t="t" r="r" b="b"/>
              <a:pathLst>
                <a:path w="4299" h="3900" extrusionOk="0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5"/>
            <p:cNvSpPr/>
            <p:nvPr/>
          </p:nvSpPr>
          <p:spPr>
            <a:xfrm>
              <a:off x="8179273" y="2530950"/>
              <a:ext cx="631607" cy="351234"/>
            </a:xfrm>
            <a:custGeom>
              <a:avLst/>
              <a:gdLst/>
              <a:ahLst/>
              <a:cxnLst/>
              <a:rect l="l" t="t" r="r" b="b"/>
              <a:pathLst>
                <a:path w="19565" h="10880" extrusionOk="0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4" name="Google Shape;2014;p35"/>
          <p:cNvGrpSpPr/>
          <p:nvPr/>
        </p:nvGrpSpPr>
        <p:grpSpPr>
          <a:xfrm flipH="1">
            <a:off x="6510585" y="-110550"/>
            <a:ext cx="3434729" cy="1094377"/>
            <a:chOff x="1035175" y="739350"/>
            <a:chExt cx="2659900" cy="847500"/>
          </a:xfrm>
        </p:grpSpPr>
        <p:sp>
          <p:nvSpPr>
            <p:cNvPr id="2015" name="Google Shape;2015;p35"/>
            <p:cNvSpPr/>
            <p:nvPr/>
          </p:nvSpPr>
          <p:spPr>
            <a:xfrm>
              <a:off x="1092800" y="1117100"/>
              <a:ext cx="2529150" cy="430400"/>
            </a:xfrm>
            <a:custGeom>
              <a:avLst/>
              <a:gdLst/>
              <a:ahLst/>
              <a:cxnLst/>
              <a:rect l="l" t="t" r="r" b="b"/>
              <a:pathLst>
                <a:path w="101166" h="17216" extrusionOk="0">
                  <a:moveTo>
                    <a:pt x="55613" y="1"/>
                  </a:moveTo>
                  <a:lnTo>
                    <a:pt x="49054" y="6559"/>
                  </a:lnTo>
                  <a:lnTo>
                    <a:pt x="5960" y="6559"/>
                  </a:lnTo>
                  <a:lnTo>
                    <a:pt x="0" y="12497"/>
                  </a:lnTo>
                  <a:lnTo>
                    <a:pt x="200" y="12696"/>
                  </a:lnTo>
                  <a:lnTo>
                    <a:pt x="6071" y="6825"/>
                  </a:lnTo>
                  <a:lnTo>
                    <a:pt x="49165" y="6825"/>
                  </a:lnTo>
                  <a:lnTo>
                    <a:pt x="55723" y="289"/>
                  </a:lnTo>
                  <a:lnTo>
                    <a:pt x="63589" y="289"/>
                  </a:lnTo>
                  <a:lnTo>
                    <a:pt x="80516" y="17216"/>
                  </a:lnTo>
                  <a:lnTo>
                    <a:pt x="101166" y="17216"/>
                  </a:lnTo>
                  <a:lnTo>
                    <a:pt x="101166" y="16928"/>
                  </a:lnTo>
                  <a:lnTo>
                    <a:pt x="80627" y="16928"/>
                  </a:lnTo>
                  <a:lnTo>
                    <a:pt x="63700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5"/>
            <p:cNvSpPr/>
            <p:nvPr/>
          </p:nvSpPr>
          <p:spPr>
            <a:xfrm>
              <a:off x="1035175" y="1417725"/>
              <a:ext cx="83675" cy="76600"/>
            </a:xfrm>
            <a:custGeom>
              <a:avLst/>
              <a:gdLst/>
              <a:ahLst/>
              <a:cxnLst/>
              <a:rect l="l" t="t" r="r" b="b"/>
              <a:pathLst>
                <a:path w="3347" h="3064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1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1"/>
                  </a:cubicBezTo>
                  <a:cubicBezTo>
                    <a:pt x="289" y="1934"/>
                    <a:pt x="289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50"/>
                  </a:cubicBezTo>
                  <a:cubicBezTo>
                    <a:pt x="1" y="1048"/>
                    <a:pt x="1" y="2023"/>
                    <a:pt x="599" y="2621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1" y="3064"/>
                    <a:pt x="2460" y="2909"/>
                    <a:pt x="2748" y="2621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5"/>
            <p:cNvSpPr/>
            <p:nvPr/>
          </p:nvSpPr>
          <p:spPr>
            <a:xfrm>
              <a:off x="3611400" y="1510225"/>
              <a:ext cx="83675" cy="76625"/>
            </a:xfrm>
            <a:custGeom>
              <a:avLst/>
              <a:gdLst/>
              <a:ahLst/>
              <a:cxnLst/>
              <a:rect l="l" t="t" r="r" b="b"/>
              <a:pathLst>
                <a:path w="3347" h="3065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2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2"/>
                  </a:cubicBezTo>
                  <a:cubicBezTo>
                    <a:pt x="311" y="1934"/>
                    <a:pt x="311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1"/>
                    <a:pt x="599" y="450"/>
                  </a:cubicBezTo>
                  <a:cubicBezTo>
                    <a:pt x="1" y="1048"/>
                    <a:pt x="1" y="2023"/>
                    <a:pt x="599" y="2599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2" y="3064"/>
                    <a:pt x="2460" y="2909"/>
                    <a:pt x="2748" y="2599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1"/>
                    <a:pt x="2062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5"/>
            <p:cNvSpPr/>
            <p:nvPr/>
          </p:nvSpPr>
          <p:spPr>
            <a:xfrm>
              <a:off x="1509875" y="739350"/>
              <a:ext cx="638125" cy="396600"/>
            </a:xfrm>
            <a:custGeom>
              <a:avLst/>
              <a:gdLst/>
              <a:ahLst/>
              <a:cxnLst/>
              <a:rect l="l" t="t" r="r" b="b"/>
              <a:pathLst>
                <a:path w="25525" h="15864" extrusionOk="0">
                  <a:moveTo>
                    <a:pt x="1" y="0"/>
                  </a:moveTo>
                  <a:lnTo>
                    <a:pt x="1" y="5650"/>
                  </a:lnTo>
                  <a:lnTo>
                    <a:pt x="10237" y="15864"/>
                  </a:lnTo>
                  <a:lnTo>
                    <a:pt x="25525" y="15864"/>
                  </a:lnTo>
                  <a:lnTo>
                    <a:pt x="25525" y="15576"/>
                  </a:lnTo>
                  <a:lnTo>
                    <a:pt x="10348" y="15576"/>
                  </a:lnTo>
                  <a:lnTo>
                    <a:pt x="289" y="553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5"/>
            <p:cNvSpPr/>
            <p:nvPr/>
          </p:nvSpPr>
          <p:spPr>
            <a:xfrm>
              <a:off x="2140225" y="1087600"/>
              <a:ext cx="83675" cy="76050"/>
            </a:xfrm>
            <a:custGeom>
              <a:avLst/>
              <a:gdLst/>
              <a:ahLst/>
              <a:cxnLst/>
              <a:rect l="l" t="t" r="r" b="b"/>
              <a:pathLst>
                <a:path w="3347" h="3042" extrusionOk="0">
                  <a:moveTo>
                    <a:pt x="1663" y="272"/>
                  </a:moveTo>
                  <a:cubicBezTo>
                    <a:pt x="1995" y="272"/>
                    <a:pt x="2305" y="405"/>
                    <a:pt x="2549" y="649"/>
                  </a:cubicBezTo>
                  <a:cubicBezTo>
                    <a:pt x="3036" y="1136"/>
                    <a:pt x="3036" y="1912"/>
                    <a:pt x="2549" y="2399"/>
                  </a:cubicBezTo>
                  <a:cubicBezTo>
                    <a:pt x="2305" y="2643"/>
                    <a:pt x="1984" y="2765"/>
                    <a:pt x="1663" y="2765"/>
                  </a:cubicBezTo>
                  <a:cubicBezTo>
                    <a:pt x="1341" y="2765"/>
                    <a:pt x="1020" y="2643"/>
                    <a:pt x="776" y="2399"/>
                  </a:cubicBezTo>
                  <a:cubicBezTo>
                    <a:pt x="289" y="1912"/>
                    <a:pt x="289" y="1136"/>
                    <a:pt x="776" y="649"/>
                  </a:cubicBezTo>
                  <a:cubicBezTo>
                    <a:pt x="1020" y="405"/>
                    <a:pt x="1352" y="272"/>
                    <a:pt x="1663" y="272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49"/>
                  </a:cubicBezTo>
                  <a:cubicBezTo>
                    <a:pt x="1" y="1048"/>
                    <a:pt x="1" y="2000"/>
                    <a:pt x="599" y="2599"/>
                  </a:cubicBezTo>
                  <a:cubicBezTo>
                    <a:pt x="887" y="2909"/>
                    <a:pt x="1286" y="3042"/>
                    <a:pt x="1663" y="3042"/>
                  </a:cubicBezTo>
                  <a:cubicBezTo>
                    <a:pt x="2061" y="3042"/>
                    <a:pt x="2460" y="2909"/>
                    <a:pt x="2748" y="2599"/>
                  </a:cubicBezTo>
                  <a:cubicBezTo>
                    <a:pt x="3346" y="2000"/>
                    <a:pt x="3346" y="1048"/>
                    <a:pt x="2748" y="449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0" name="Google Shape;2020;p35"/>
          <p:cNvGrpSpPr/>
          <p:nvPr/>
        </p:nvGrpSpPr>
        <p:grpSpPr>
          <a:xfrm>
            <a:off x="4671877" y="267109"/>
            <a:ext cx="1178136" cy="679753"/>
            <a:chOff x="2176527" y="4297299"/>
            <a:chExt cx="1178136" cy="679753"/>
          </a:xfrm>
        </p:grpSpPr>
        <p:sp>
          <p:nvSpPr>
            <p:cNvPr id="2021" name="Google Shape;2021;p35"/>
            <p:cNvSpPr/>
            <p:nvPr/>
          </p:nvSpPr>
          <p:spPr>
            <a:xfrm>
              <a:off x="2892971" y="4297299"/>
              <a:ext cx="461692" cy="407329"/>
            </a:xfrm>
            <a:custGeom>
              <a:avLst/>
              <a:gdLst/>
              <a:ahLst/>
              <a:cxnLst/>
              <a:rect l="l" t="t" r="r" b="b"/>
              <a:pathLst>
                <a:path w="12807" h="11299" extrusionOk="0">
                  <a:moveTo>
                    <a:pt x="6403" y="353"/>
                  </a:moveTo>
                  <a:cubicBezTo>
                    <a:pt x="7511" y="353"/>
                    <a:pt x="8641" y="707"/>
                    <a:pt x="9594" y="1416"/>
                  </a:cubicBezTo>
                  <a:cubicBezTo>
                    <a:pt x="11920" y="3167"/>
                    <a:pt x="12408" y="6512"/>
                    <a:pt x="10635" y="8839"/>
                  </a:cubicBezTo>
                  <a:cubicBezTo>
                    <a:pt x="9601" y="10226"/>
                    <a:pt x="8011" y="10956"/>
                    <a:pt x="6403" y="10956"/>
                  </a:cubicBezTo>
                  <a:cubicBezTo>
                    <a:pt x="5288" y="10956"/>
                    <a:pt x="4165" y="10606"/>
                    <a:pt x="3213" y="9880"/>
                  </a:cubicBezTo>
                  <a:cubicBezTo>
                    <a:pt x="864" y="8130"/>
                    <a:pt x="399" y="4806"/>
                    <a:pt x="2172" y="2458"/>
                  </a:cubicBezTo>
                  <a:cubicBezTo>
                    <a:pt x="3213" y="1084"/>
                    <a:pt x="4808" y="353"/>
                    <a:pt x="6403" y="353"/>
                  </a:cubicBezTo>
                  <a:close/>
                  <a:moveTo>
                    <a:pt x="6415" y="1"/>
                  </a:moveTo>
                  <a:cubicBezTo>
                    <a:pt x="4696" y="1"/>
                    <a:pt x="2998" y="776"/>
                    <a:pt x="1884" y="2258"/>
                  </a:cubicBezTo>
                  <a:cubicBezTo>
                    <a:pt x="0" y="4740"/>
                    <a:pt x="510" y="8285"/>
                    <a:pt x="2991" y="10168"/>
                  </a:cubicBezTo>
                  <a:cubicBezTo>
                    <a:pt x="4011" y="10944"/>
                    <a:pt x="5207" y="11298"/>
                    <a:pt x="6403" y="11298"/>
                  </a:cubicBezTo>
                  <a:cubicBezTo>
                    <a:pt x="8109" y="11298"/>
                    <a:pt x="9816" y="10523"/>
                    <a:pt x="10923" y="9060"/>
                  </a:cubicBezTo>
                  <a:cubicBezTo>
                    <a:pt x="12807" y="6557"/>
                    <a:pt x="12297" y="3012"/>
                    <a:pt x="9816" y="1128"/>
                  </a:cubicBezTo>
                  <a:cubicBezTo>
                    <a:pt x="8794" y="369"/>
                    <a:pt x="7599" y="1"/>
                    <a:pt x="641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5"/>
            <p:cNvSpPr/>
            <p:nvPr/>
          </p:nvSpPr>
          <p:spPr>
            <a:xfrm>
              <a:off x="2957644" y="4356096"/>
              <a:ext cx="330723" cy="292402"/>
            </a:xfrm>
            <a:custGeom>
              <a:avLst/>
              <a:gdLst/>
              <a:ahLst/>
              <a:cxnLst/>
              <a:rect l="l" t="t" r="r" b="b"/>
              <a:pathLst>
                <a:path w="9174" h="8111" extrusionOk="0">
                  <a:moveTo>
                    <a:pt x="4593" y="0"/>
                  </a:moveTo>
                  <a:cubicBezTo>
                    <a:pt x="3365" y="0"/>
                    <a:pt x="2153" y="553"/>
                    <a:pt x="1352" y="1602"/>
                  </a:cubicBezTo>
                  <a:cubicBezTo>
                    <a:pt x="1" y="3397"/>
                    <a:pt x="355" y="5945"/>
                    <a:pt x="2150" y="7296"/>
                  </a:cubicBezTo>
                  <a:cubicBezTo>
                    <a:pt x="2880" y="7846"/>
                    <a:pt x="3732" y="8110"/>
                    <a:pt x="4576" y="8110"/>
                  </a:cubicBezTo>
                  <a:cubicBezTo>
                    <a:pt x="5806" y="8110"/>
                    <a:pt x="7021" y="7550"/>
                    <a:pt x="7822" y="6499"/>
                  </a:cubicBezTo>
                  <a:cubicBezTo>
                    <a:pt x="9174" y="4704"/>
                    <a:pt x="8819" y="2156"/>
                    <a:pt x="7024" y="805"/>
                  </a:cubicBezTo>
                  <a:cubicBezTo>
                    <a:pt x="6293" y="262"/>
                    <a:pt x="5439" y="0"/>
                    <a:pt x="45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5"/>
            <p:cNvSpPr/>
            <p:nvPr/>
          </p:nvSpPr>
          <p:spPr>
            <a:xfrm>
              <a:off x="3054292" y="4436199"/>
              <a:ext cx="138216" cy="130032"/>
            </a:xfrm>
            <a:custGeom>
              <a:avLst/>
              <a:gdLst/>
              <a:ahLst/>
              <a:cxnLst/>
              <a:rect l="l" t="t" r="r" b="b"/>
              <a:pathLst>
                <a:path w="3834" h="3607" extrusionOk="0">
                  <a:moveTo>
                    <a:pt x="1944" y="1"/>
                  </a:moveTo>
                  <a:cubicBezTo>
                    <a:pt x="1851" y="1"/>
                    <a:pt x="1757" y="8"/>
                    <a:pt x="1663" y="23"/>
                  </a:cubicBezTo>
                  <a:cubicBezTo>
                    <a:pt x="688" y="156"/>
                    <a:pt x="1" y="1064"/>
                    <a:pt x="134" y="2061"/>
                  </a:cubicBezTo>
                  <a:cubicBezTo>
                    <a:pt x="276" y="2955"/>
                    <a:pt x="1051" y="3606"/>
                    <a:pt x="1930" y="3606"/>
                  </a:cubicBezTo>
                  <a:cubicBezTo>
                    <a:pt x="2010" y="3606"/>
                    <a:pt x="2091" y="3601"/>
                    <a:pt x="2172" y="3590"/>
                  </a:cubicBezTo>
                  <a:cubicBezTo>
                    <a:pt x="3169" y="3435"/>
                    <a:pt x="3834" y="2526"/>
                    <a:pt x="3701" y="1551"/>
                  </a:cubicBezTo>
                  <a:cubicBezTo>
                    <a:pt x="3581" y="649"/>
                    <a:pt x="2825" y="1"/>
                    <a:pt x="1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5"/>
            <p:cNvSpPr/>
            <p:nvPr/>
          </p:nvSpPr>
          <p:spPr>
            <a:xfrm>
              <a:off x="2176527" y="4847200"/>
              <a:ext cx="146976" cy="129852"/>
            </a:xfrm>
            <a:custGeom>
              <a:avLst/>
              <a:gdLst/>
              <a:ahLst/>
              <a:cxnLst/>
              <a:rect l="l" t="t" r="r" b="b"/>
              <a:pathLst>
                <a:path w="4077" h="3602" extrusionOk="0">
                  <a:moveTo>
                    <a:pt x="2037" y="1"/>
                  </a:moveTo>
                  <a:cubicBezTo>
                    <a:pt x="1490" y="1"/>
                    <a:pt x="952" y="248"/>
                    <a:pt x="598" y="719"/>
                  </a:cubicBezTo>
                  <a:cubicBezTo>
                    <a:pt x="0" y="1517"/>
                    <a:pt x="177" y="2647"/>
                    <a:pt x="953" y="3245"/>
                  </a:cubicBezTo>
                  <a:cubicBezTo>
                    <a:pt x="1275" y="3487"/>
                    <a:pt x="1652" y="3602"/>
                    <a:pt x="2026" y="3602"/>
                  </a:cubicBezTo>
                  <a:cubicBezTo>
                    <a:pt x="2577" y="3602"/>
                    <a:pt x="3122" y="3352"/>
                    <a:pt x="3479" y="2890"/>
                  </a:cubicBezTo>
                  <a:cubicBezTo>
                    <a:pt x="4077" y="2093"/>
                    <a:pt x="3922" y="963"/>
                    <a:pt x="3124" y="365"/>
                  </a:cubicBezTo>
                  <a:cubicBezTo>
                    <a:pt x="2798" y="120"/>
                    <a:pt x="2415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5"/>
            <p:cNvSpPr/>
            <p:nvPr/>
          </p:nvSpPr>
          <p:spPr>
            <a:xfrm>
              <a:off x="2249996" y="4637464"/>
              <a:ext cx="740467" cy="281190"/>
            </a:xfrm>
            <a:custGeom>
              <a:avLst/>
              <a:gdLst/>
              <a:ahLst/>
              <a:cxnLst/>
              <a:rect l="l" t="t" r="r" b="b"/>
              <a:pathLst>
                <a:path w="20540" h="7800" extrusionOk="0">
                  <a:moveTo>
                    <a:pt x="20296" y="1"/>
                  </a:moveTo>
                  <a:lnTo>
                    <a:pt x="12873" y="7445"/>
                  </a:lnTo>
                  <a:lnTo>
                    <a:pt x="0" y="7445"/>
                  </a:lnTo>
                  <a:lnTo>
                    <a:pt x="0" y="7800"/>
                  </a:lnTo>
                  <a:lnTo>
                    <a:pt x="13006" y="7800"/>
                  </a:lnTo>
                  <a:lnTo>
                    <a:pt x="20539" y="267"/>
                  </a:lnTo>
                  <a:lnTo>
                    <a:pt x="20296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>
                <a:solidFill>
                  <a:srgbClr val="13005B"/>
                </a:solidFill>
              </a:rPr>
              <a:t>Projede</a:t>
            </a:r>
            <a:r>
              <a:rPr lang="en" dirty="0">
                <a:solidFill>
                  <a:srgbClr val="13005B"/>
                </a:solidFill>
              </a:rPr>
              <a:t> Olan </a:t>
            </a:r>
            <a:r>
              <a:rPr lang="en" dirty="0" err="1">
                <a:solidFill>
                  <a:srgbClr val="13005B"/>
                </a:solidFill>
              </a:rPr>
              <a:t>Özellikler</a:t>
            </a:r>
            <a:endParaRPr lang="en" dirty="0" err="1"/>
          </a:p>
        </p:txBody>
      </p:sp>
      <p:sp>
        <p:nvSpPr>
          <p:cNvPr id="2031" name="Google Shape;2031;p36"/>
          <p:cNvSpPr/>
          <p:nvPr/>
        </p:nvSpPr>
        <p:spPr>
          <a:xfrm>
            <a:off x="1296119" y="2089034"/>
            <a:ext cx="822900" cy="822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2032" name="Google Shape;2032;p36"/>
          <p:cNvSpPr/>
          <p:nvPr/>
        </p:nvSpPr>
        <p:spPr>
          <a:xfrm>
            <a:off x="3214113" y="1784234"/>
            <a:ext cx="822900" cy="822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2033" name="Google Shape;2033;p36"/>
          <p:cNvSpPr/>
          <p:nvPr/>
        </p:nvSpPr>
        <p:spPr>
          <a:xfrm>
            <a:off x="5106987" y="2089034"/>
            <a:ext cx="822900" cy="822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2034" name="Google Shape;2034;p36"/>
          <p:cNvSpPr/>
          <p:nvPr/>
        </p:nvSpPr>
        <p:spPr>
          <a:xfrm>
            <a:off x="7024981" y="1784234"/>
            <a:ext cx="822900" cy="822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2035" name="Google Shape;2035;p36"/>
          <p:cNvSpPr txBox="1"/>
          <p:nvPr/>
        </p:nvSpPr>
        <p:spPr>
          <a:xfrm>
            <a:off x="787769" y="3024179"/>
            <a:ext cx="18396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2000" b="1" dirty="0">
                <a:solidFill>
                  <a:schemeClr val="dk1"/>
                </a:solidFill>
                <a:latin typeface="Exo"/>
                <a:ea typeface="Exo"/>
                <a:cs typeface="Exo"/>
              </a:rPr>
              <a:t>Oy Verme</a:t>
            </a:r>
          </a:p>
        </p:txBody>
      </p:sp>
      <p:sp>
        <p:nvSpPr>
          <p:cNvPr id="2037" name="Google Shape;2037;p36"/>
          <p:cNvSpPr txBox="1"/>
          <p:nvPr/>
        </p:nvSpPr>
        <p:spPr>
          <a:xfrm>
            <a:off x="2051637" y="2717117"/>
            <a:ext cx="318228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2000" b="1" dirty="0" err="1">
                <a:solidFill>
                  <a:schemeClr val="dk1"/>
                </a:solidFill>
                <a:ea typeface="Exo"/>
                <a:sym typeface="Exo"/>
              </a:rPr>
              <a:t>Müşteri</a:t>
            </a:r>
            <a:r>
              <a:rPr lang="en" sz="2000" b="1" dirty="0">
                <a:solidFill>
                  <a:schemeClr val="dk1"/>
                </a:solidFill>
                <a:ea typeface="Exo"/>
                <a:sym typeface="Exo"/>
              </a:rPr>
              <a:t> </a:t>
            </a:r>
            <a:r>
              <a:rPr lang="en" sz="2000" b="1" dirty="0" err="1">
                <a:solidFill>
                  <a:schemeClr val="dk1"/>
                </a:solidFill>
                <a:ea typeface="Exo"/>
                <a:sym typeface="Exo"/>
              </a:rPr>
              <a:t>ve</a:t>
            </a:r>
            <a:r>
              <a:rPr lang="en" sz="2000" b="1" dirty="0">
                <a:solidFill>
                  <a:schemeClr val="dk1"/>
                </a:solidFill>
                <a:ea typeface="Exo"/>
                <a:sym typeface="Exo"/>
              </a:rPr>
              <a:t> </a:t>
            </a:r>
            <a:r>
              <a:rPr lang="en" sz="2000" b="1" dirty="0" err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Firma</a:t>
            </a:r>
            <a:r>
              <a:rPr lang="en" sz="2000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</a:t>
            </a:r>
            <a:r>
              <a:rPr lang="en" sz="2000" b="1" dirty="0" err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girişi</a:t>
            </a:r>
            <a:endParaRPr lang="en-US" sz="2000" b="1">
              <a:solidFill>
                <a:schemeClr val="dk1"/>
              </a:solidFill>
              <a:latin typeface="Exo"/>
              <a:ea typeface="Exo"/>
              <a:cs typeface="Exo"/>
            </a:endParaRPr>
          </a:p>
        </p:txBody>
      </p:sp>
      <p:sp>
        <p:nvSpPr>
          <p:cNvPr id="2039" name="Google Shape;2039;p36"/>
          <p:cNvSpPr txBox="1"/>
          <p:nvPr/>
        </p:nvSpPr>
        <p:spPr>
          <a:xfrm>
            <a:off x="4598637" y="3113691"/>
            <a:ext cx="18396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2000" b="1" dirty="0" err="1">
                <a:solidFill>
                  <a:schemeClr val="dk1"/>
                </a:solidFill>
                <a:latin typeface="Exo"/>
                <a:ea typeface="Exo"/>
                <a:cs typeface="Exo"/>
              </a:rPr>
              <a:t>Müşteri</a:t>
            </a:r>
            <a:r>
              <a:rPr lang="en" sz="2000" b="1" dirty="0">
                <a:solidFill>
                  <a:schemeClr val="dk1"/>
                </a:solidFill>
                <a:latin typeface="Exo"/>
                <a:ea typeface="Exo"/>
                <a:cs typeface="Exo"/>
              </a:rPr>
              <a:t> </a:t>
            </a:r>
            <a:r>
              <a:rPr lang="en" sz="2000" b="1" dirty="0" err="1">
                <a:solidFill>
                  <a:schemeClr val="dk1"/>
                </a:solidFill>
                <a:latin typeface="Exo"/>
                <a:ea typeface="Exo"/>
                <a:cs typeface="Exo"/>
              </a:rPr>
              <a:t>kayıt</a:t>
            </a:r>
            <a:endParaRPr lang="en" sz="2000" b="1" dirty="0">
              <a:solidFill>
                <a:schemeClr val="dk1"/>
              </a:solidFill>
              <a:latin typeface="Exo"/>
              <a:ea typeface="Exo"/>
              <a:cs typeface="Exo"/>
            </a:endParaRPr>
          </a:p>
        </p:txBody>
      </p:sp>
      <p:sp>
        <p:nvSpPr>
          <p:cNvPr id="2041" name="Google Shape;2041;p36"/>
          <p:cNvSpPr txBox="1"/>
          <p:nvPr/>
        </p:nvSpPr>
        <p:spPr>
          <a:xfrm>
            <a:off x="6516631" y="2717117"/>
            <a:ext cx="18396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2000" b="1" dirty="0" err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Firma</a:t>
            </a:r>
            <a:r>
              <a:rPr lang="en" sz="2000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</a:t>
            </a:r>
            <a:r>
              <a:rPr lang="en" sz="2000" b="1" dirty="0" err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Kayıt</a:t>
            </a:r>
            <a:endParaRPr sz="2000" b="1" dirty="0" err="1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cxnSp>
        <p:nvCxnSpPr>
          <p:cNvPr id="2043" name="Google Shape;2043;p36"/>
          <p:cNvCxnSpPr>
            <a:cxnSpLocks/>
            <a:stCxn id="2031" idx="6"/>
            <a:endCxn id="2032" idx="2"/>
          </p:cNvCxnSpPr>
          <p:nvPr/>
        </p:nvCxnSpPr>
        <p:spPr>
          <a:xfrm rot="10800000" flipH="1">
            <a:off x="2119019" y="2195684"/>
            <a:ext cx="1095000" cy="304800"/>
          </a:xfrm>
          <a:prstGeom prst="bentConnector3">
            <a:avLst>
              <a:gd name="adj1" fmla="val 5000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4" name="Google Shape;2044;p36"/>
          <p:cNvCxnSpPr>
            <a:cxnSpLocks/>
            <a:stCxn id="2032" idx="6"/>
            <a:endCxn id="2033" idx="2"/>
          </p:cNvCxnSpPr>
          <p:nvPr/>
        </p:nvCxnSpPr>
        <p:spPr>
          <a:xfrm>
            <a:off x="4037013" y="2195684"/>
            <a:ext cx="1070100" cy="304800"/>
          </a:xfrm>
          <a:prstGeom prst="bentConnector3">
            <a:avLst>
              <a:gd name="adj1" fmla="val 4999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5" name="Google Shape;2045;p36"/>
          <p:cNvCxnSpPr>
            <a:cxnSpLocks/>
            <a:stCxn id="2033" idx="6"/>
            <a:endCxn id="2034" idx="2"/>
          </p:cNvCxnSpPr>
          <p:nvPr/>
        </p:nvCxnSpPr>
        <p:spPr>
          <a:xfrm rot="10800000" flipH="1">
            <a:off x="5929887" y="2195684"/>
            <a:ext cx="1095000" cy="304800"/>
          </a:xfrm>
          <a:prstGeom prst="bentConnector3">
            <a:avLst>
              <a:gd name="adj1" fmla="val 5000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46" name="Google Shape;2046;p36"/>
          <p:cNvGrpSpPr/>
          <p:nvPr/>
        </p:nvGrpSpPr>
        <p:grpSpPr>
          <a:xfrm>
            <a:off x="1533809" y="2305596"/>
            <a:ext cx="347520" cy="389753"/>
            <a:chOff x="2197820" y="2112743"/>
            <a:chExt cx="347520" cy="389753"/>
          </a:xfrm>
        </p:grpSpPr>
        <p:sp>
          <p:nvSpPr>
            <p:cNvPr id="2047" name="Google Shape;2047;p36"/>
            <p:cNvSpPr/>
            <p:nvPr/>
          </p:nvSpPr>
          <p:spPr>
            <a:xfrm>
              <a:off x="2306778" y="2202213"/>
              <a:ext cx="126560" cy="114208"/>
            </a:xfrm>
            <a:custGeom>
              <a:avLst/>
              <a:gdLst/>
              <a:ahLst/>
              <a:cxnLst/>
              <a:rect l="l" t="t" r="r" b="b"/>
              <a:pathLst>
                <a:path w="3955" h="3569" extrusionOk="0">
                  <a:moveTo>
                    <a:pt x="977" y="0"/>
                  </a:moveTo>
                  <a:cubicBezTo>
                    <a:pt x="382" y="381"/>
                    <a:pt x="1" y="1072"/>
                    <a:pt x="96" y="1858"/>
                  </a:cubicBezTo>
                  <a:cubicBezTo>
                    <a:pt x="192" y="2715"/>
                    <a:pt x="882" y="3430"/>
                    <a:pt x="1739" y="3549"/>
                  </a:cubicBezTo>
                  <a:cubicBezTo>
                    <a:pt x="1833" y="3562"/>
                    <a:pt x="1925" y="3568"/>
                    <a:pt x="2016" y="3568"/>
                  </a:cubicBezTo>
                  <a:cubicBezTo>
                    <a:pt x="3085" y="3568"/>
                    <a:pt x="3954" y="2695"/>
                    <a:pt x="3954" y="1620"/>
                  </a:cubicBezTo>
                  <a:cubicBezTo>
                    <a:pt x="3954" y="929"/>
                    <a:pt x="3597" y="334"/>
                    <a:pt x="3049" y="0"/>
                  </a:cubicBezTo>
                  <a:lnTo>
                    <a:pt x="3049" y="1024"/>
                  </a:lnTo>
                  <a:cubicBezTo>
                    <a:pt x="3049" y="1524"/>
                    <a:pt x="2644" y="2001"/>
                    <a:pt x="2144" y="2048"/>
                  </a:cubicBezTo>
                  <a:cubicBezTo>
                    <a:pt x="2093" y="2056"/>
                    <a:pt x="2042" y="2060"/>
                    <a:pt x="1992" y="2060"/>
                  </a:cubicBezTo>
                  <a:cubicBezTo>
                    <a:pt x="1438" y="2060"/>
                    <a:pt x="977" y="1592"/>
                    <a:pt x="977" y="1024"/>
                  </a:cubicBez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6"/>
            <p:cNvSpPr/>
            <p:nvPr/>
          </p:nvSpPr>
          <p:spPr>
            <a:xfrm>
              <a:off x="2197820" y="2184677"/>
              <a:ext cx="347520" cy="224064"/>
            </a:xfrm>
            <a:custGeom>
              <a:avLst/>
              <a:gdLst/>
              <a:ahLst/>
              <a:cxnLst/>
              <a:rect l="l" t="t" r="r" b="b"/>
              <a:pathLst>
                <a:path w="10860" h="7002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lnTo>
                    <a:pt x="1" y="6621"/>
                  </a:lnTo>
                  <a:cubicBezTo>
                    <a:pt x="1" y="6835"/>
                    <a:pt x="167" y="7002"/>
                    <a:pt x="382" y="7002"/>
                  </a:cubicBezTo>
                  <a:lnTo>
                    <a:pt x="10479" y="7002"/>
                  </a:lnTo>
                  <a:cubicBezTo>
                    <a:pt x="10693" y="7002"/>
                    <a:pt x="10860" y="6835"/>
                    <a:pt x="10860" y="6621"/>
                  </a:cubicBezTo>
                  <a:lnTo>
                    <a:pt x="10860" y="382"/>
                  </a:lnTo>
                  <a:cubicBezTo>
                    <a:pt x="10860" y="167"/>
                    <a:pt x="10693" y="1"/>
                    <a:pt x="10479" y="1"/>
                  </a:cubicBezTo>
                  <a:lnTo>
                    <a:pt x="8693" y="1"/>
                  </a:lnTo>
                  <a:cubicBezTo>
                    <a:pt x="9169" y="715"/>
                    <a:pt x="9431" y="1596"/>
                    <a:pt x="9360" y="2525"/>
                  </a:cubicBezTo>
                  <a:cubicBezTo>
                    <a:pt x="9193" y="4406"/>
                    <a:pt x="7693" y="5930"/>
                    <a:pt x="5787" y="6097"/>
                  </a:cubicBezTo>
                  <a:cubicBezTo>
                    <a:pt x="5663" y="6108"/>
                    <a:pt x="5539" y="6114"/>
                    <a:pt x="5417" y="6114"/>
                  </a:cubicBezTo>
                  <a:cubicBezTo>
                    <a:pt x="3250" y="6114"/>
                    <a:pt x="1501" y="4355"/>
                    <a:pt x="1501" y="2191"/>
                  </a:cubicBezTo>
                  <a:cubicBezTo>
                    <a:pt x="1501" y="1382"/>
                    <a:pt x="1739" y="620"/>
                    <a:pt x="2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6"/>
            <p:cNvSpPr/>
            <p:nvPr/>
          </p:nvSpPr>
          <p:spPr>
            <a:xfrm>
              <a:off x="2278587" y="2432352"/>
              <a:ext cx="185216" cy="70144"/>
            </a:xfrm>
            <a:custGeom>
              <a:avLst/>
              <a:gdLst/>
              <a:ahLst/>
              <a:cxnLst/>
              <a:rect l="l" t="t" r="r" b="b"/>
              <a:pathLst>
                <a:path w="5788" h="2192" extrusionOk="0">
                  <a:moveTo>
                    <a:pt x="2025" y="0"/>
                  </a:moveTo>
                  <a:lnTo>
                    <a:pt x="1930" y="1453"/>
                  </a:lnTo>
                  <a:lnTo>
                    <a:pt x="406" y="1453"/>
                  </a:lnTo>
                  <a:cubicBezTo>
                    <a:pt x="191" y="1453"/>
                    <a:pt x="25" y="1596"/>
                    <a:pt x="25" y="1810"/>
                  </a:cubicBezTo>
                  <a:cubicBezTo>
                    <a:pt x="1" y="2024"/>
                    <a:pt x="168" y="2191"/>
                    <a:pt x="382" y="2191"/>
                  </a:cubicBezTo>
                  <a:lnTo>
                    <a:pt x="5383" y="2191"/>
                  </a:lnTo>
                  <a:cubicBezTo>
                    <a:pt x="5597" y="2191"/>
                    <a:pt x="5764" y="2024"/>
                    <a:pt x="5764" y="1834"/>
                  </a:cubicBezTo>
                  <a:cubicBezTo>
                    <a:pt x="5788" y="1620"/>
                    <a:pt x="5621" y="1453"/>
                    <a:pt x="5407" y="1453"/>
                  </a:cubicBezTo>
                  <a:lnTo>
                    <a:pt x="3859" y="1453"/>
                  </a:lnTo>
                  <a:lnTo>
                    <a:pt x="37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6"/>
            <p:cNvSpPr/>
            <p:nvPr/>
          </p:nvSpPr>
          <p:spPr>
            <a:xfrm>
              <a:off x="2268699" y="2157254"/>
              <a:ext cx="205024" cy="198912"/>
            </a:xfrm>
            <a:custGeom>
              <a:avLst/>
              <a:gdLst/>
              <a:ahLst/>
              <a:cxnLst/>
              <a:rect l="l" t="t" r="r" b="b"/>
              <a:pathLst>
                <a:path w="6407" h="6216" extrusionOk="0">
                  <a:moveTo>
                    <a:pt x="2167" y="0"/>
                  </a:moveTo>
                  <a:cubicBezTo>
                    <a:pt x="905" y="429"/>
                    <a:pt x="0" y="1643"/>
                    <a:pt x="0" y="3025"/>
                  </a:cubicBezTo>
                  <a:cubicBezTo>
                    <a:pt x="0" y="4787"/>
                    <a:pt x="1453" y="6216"/>
                    <a:pt x="3215" y="6216"/>
                  </a:cubicBezTo>
                  <a:cubicBezTo>
                    <a:pt x="4954" y="6216"/>
                    <a:pt x="6406" y="4787"/>
                    <a:pt x="6406" y="3025"/>
                  </a:cubicBezTo>
                  <a:cubicBezTo>
                    <a:pt x="6406" y="1643"/>
                    <a:pt x="5501" y="429"/>
                    <a:pt x="4239" y="0"/>
                  </a:cubicBezTo>
                  <a:lnTo>
                    <a:pt x="4239" y="572"/>
                  </a:lnTo>
                  <a:cubicBezTo>
                    <a:pt x="5192" y="953"/>
                    <a:pt x="5882" y="1905"/>
                    <a:pt x="5882" y="3025"/>
                  </a:cubicBezTo>
                  <a:cubicBezTo>
                    <a:pt x="5882" y="4501"/>
                    <a:pt x="4668" y="5716"/>
                    <a:pt x="3215" y="5716"/>
                  </a:cubicBezTo>
                  <a:cubicBezTo>
                    <a:pt x="1739" y="5716"/>
                    <a:pt x="524" y="4501"/>
                    <a:pt x="524" y="3025"/>
                  </a:cubicBezTo>
                  <a:cubicBezTo>
                    <a:pt x="524" y="1929"/>
                    <a:pt x="1215" y="977"/>
                    <a:pt x="2167" y="572"/>
                  </a:cubicBezTo>
                  <a:lnTo>
                    <a:pt x="21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6"/>
            <p:cNvSpPr/>
            <p:nvPr/>
          </p:nvSpPr>
          <p:spPr>
            <a:xfrm>
              <a:off x="2361657" y="2112743"/>
              <a:ext cx="19072" cy="131712"/>
            </a:xfrm>
            <a:custGeom>
              <a:avLst/>
              <a:gdLst/>
              <a:ahLst/>
              <a:cxnLst/>
              <a:rect l="l" t="t" r="r" b="b"/>
              <a:pathLst>
                <a:path w="596" h="4116" extrusionOk="0">
                  <a:moveTo>
                    <a:pt x="299" y="1"/>
                  </a:moveTo>
                  <a:cubicBezTo>
                    <a:pt x="126" y="1"/>
                    <a:pt x="1" y="127"/>
                    <a:pt x="1" y="272"/>
                  </a:cubicBezTo>
                  <a:lnTo>
                    <a:pt x="1" y="3820"/>
                  </a:lnTo>
                  <a:cubicBezTo>
                    <a:pt x="1" y="3986"/>
                    <a:pt x="126" y="4115"/>
                    <a:pt x="300" y="4115"/>
                  </a:cubicBezTo>
                  <a:cubicBezTo>
                    <a:pt x="326" y="4115"/>
                    <a:pt x="353" y="4112"/>
                    <a:pt x="382" y="4106"/>
                  </a:cubicBezTo>
                  <a:cubicBezTo>
                    <a:pt x="501" y="4082"/>
                    <a:pt x="596" y="3963"/>
                    <a:pt x="596" y="3820"/>
                  </a:cubicBezTo>
                  <a:lnTo>
                    <a:pt x="596" y="296"/>
                  </a:lnTo>
                  <a:cubicBezTo>
                    <a:pt x="596" y="153"/>
                    <a:pt x="501" y="34"/>
                    <a:pt x="382" y="10"/>
                  </a:cubicBezTo>
                  <a:cubicBezTo>
                    <a:pt x="353" y="4"/>
                    <a:pt x="326" y="1"/>
                    <a:pt x="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2" name="Google Shape;2052;p36"/>
          <p:cNvGrpSpPr/>
          <p:nvPr/>
        </p:nvGrpSpPr>
        <p:grpSpPr>
          <a:xfrm>
            <a:off x="5322952" y="2305281"/>
            <a:ext cx="390969" cy="390398"/>
            <a:chOff x="6606275" y="2112103"/>
            <a:chExt cx="390969" cy="390398"/>
          </a:xfrm>
        </p:grpSpPr>
        <p:sp>
          <p:nvSpPr>
            <p:cNvPr id="2053" name="Google Shape;2053;p36"/>
            <p:cNvSpPr/>
            <p:nvPr/>
          </p:nvSpPr>
          <p:spPr>
            <a:xfrm>
              <a:off x="6709152" y="2194597"/>
              <a:ext cx="135680" cy="27456"/>
            </a:xfrm>
            <a:custGeom>
              <a:avLst/>
              <a:gdLst/>
              <a:ahLst/>
              <a:cxnLst/>
              <a:rect l="l" t="t" r="r" b="b"/>
              <a:pathLst>
                <a:path w="4240" h="858" extrusionOk="0">
                  <a:moveTo>
                    <a:pt x="0" y="0"/>
                  </a:moveTo>
                  <a:lnTo>
                    <a:pt x="286" y="857"/>
                  </a:lnTo>
                  <a:lnTo>
                    <a:pt x="3382" y="857"/>
                  </a:lnTo>
                  <a:lnTo>
                    <a:pt x="42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6"/>
            <p:cNvSpPr/>
            <p:nvPr/>
          </p:nvSpPr>
          <p:spPr>
            <a:xfrm>
              <a:off x="6606275" y="2194597"/>
              <a:ext cx="307904" cy="307904"/>
            </a:xfrm>
            <a:custGeom>
              <a:avLst/>
              <a:gdLst/>
              <a:ahLst/>
              <a:cxnLst/>
              <a:rect l="l" t="t" r="r" b="b"/>
              <a:pathLst>
                <a:path w="9622" h="9622" extrusionOk="0">
                  <a:moveTo>
                    <a:pt x="1691" y="381"/>
                  </a:moveTo>
                  <a:cubicBezTo>
                    <a:pt x="1882" y="381"/>
                    <a:pt x="2048" y="548"/>
                    <a:pt x="2048" y="762"/>
                  </a:cubicBezTo>
                  <a:cubicBezTo>
                    <a:pt x="2048" y="953"/>
                    <a:pt x="1882" y="1119"/>
                    <a:pt x="1691" y="1119"/>
                  </a:cubicBezTo>
                  <a:lnTo>
                    <a:pt x="810" y="1119"/>
                  </a:lnTo>
                  <a:cubicBezTo>
                    <a:pt x="596" y="1119"/>
                    <a:pt x="405" y="929"/>
                    <a:pt x="453" y="691"/>
                  </a:cubicBezTo>
                  <a:cubicBezTo>
                    <a:pt x="500" y="500"/>
                    <a:pt x="643" y="381"/>
                    <a:pt x="834" y="381"/>
                  </a:cubicBezTo>
                  <a:close/>
                  <a:moveTo>
                    <a:pt x="3287" y="3548"/>
                  </a:moveTo>
                  <a:cubicBezTo>
                    <a:pt x="3525" y="3548"/>
                    <a:pt x="3692" y="3763"/>
                    <a:pt x="3644" y="3977"/>
                  </a:cubicBezTo>
                  <a:cubicBezTo>
                    <a:pt x="3620" y="4168"/>
                    <a:pt x="3453" y="4287"/>
                    <a:pt x="3287" y="4287"/>
                  </a:cubicBezTo>
                  <a:lnTo>
                    <a:pt x="2810" y="4287"/>
                  </a:lnTo>
                  <a:cubicBezTo>
                    <a:pt x="2644" y="4287"/>
                    <a:pt x="2477" y="4168"/>
                    <a:pt x="2453" y="3977"/>
                  </a:cubicBezTo>
                  <a:cubicBezTo>
                    <a:pt x="2406" y="3763"/>
                    <a:pt x="2572" y="3548"/>
                    <a:pt x="2810" y="3548"/>
                  </a:cubicBezTo>
                  <a:close/>
                  <a:moveTo>
                    <a:pt x="3287" y="4977"/>
                  </a:moveTo>
                  <a:cubicBezTo>
                    <a:pt x="3453" y="4977"/>
                    <a:pt x="3596" y="5096"/>
                    <a:pt x="3644" y="5263"/>
                  </a:cubicBezTo>
                  <a:cubicBezTo>
                    <a:pt x="3715" y="5501"/>
                    <a:pt x="3525" y="5716"/>
                    <a:pt x="3287" y="5716"/>
                  </a:cubicBezTo>
                  <a:lnTo>
                    <a:pt x="2810" y="5716"/>
                  </a:lnTo>
                  <a:cubicBezTo>
                    <a:pt x="2596" y="5716"/>
                    <a:pt x="2429" y="5549"/>
                    <a:pt x="2429" y="5335"/>
                  </a:cubicBezTo>
                  <a:cubicBezTo>
                    <a:pt x="2429" y="5144"/>
                    <a:pt x="2596" y="4977"/>
                    <a:pt x="2810" y="4977"/>
                  </a:cubicBezTo>
                  <a:close/>
                  <a:moveTo>
                    <a:pt x="1650" y="3307"/>
                  </a:moveTo>
                  <a:cubicBezTo>
                    <a:pt x="1730" y="3307"/>
                    <a:pt x="1812" y="3332"/>
                    <a:pt x="1882" y="3382"/>
                  </a:cubicBezTo>
                  <a:cubicBezTo>
                    <a:pt x="2048" y="3501"/>
                    <a:pt x="2072" y="3715"/>
                    <a:pt x="1953" y="3882"/>
                  </a:cubicBezTo>
                  <a:cubicBezTo>
                    <a:pt x="1596" y="4382"/>
                    <a:pt x="1715" y="4215"/>
                    <a:pt x="1405" y="4620"/>
                  </a:cubicBezTo>
                  <a:cubicBezTo>
                    <a:pt x="1715" y="5049"/>
                    <a:pt x="1596" y="4882"/>
                    <a:pt x="1953" y="5382"/>
                  </a:cubicBezTo>
                  <a:cubicBezTo>
                    <a:pt x="2072" y="5549"/>
                    <a:pt x="2025" y="5763"/>
                    <a:pt x="1882" y="5882"/>
                  </a:cubicBezTo>
                  <a:cubicBezTo>
                    <a:pt x="1812" y="5932"/>
                    <a:pt x="1730" y="5957"/>
                    <a:pt x="1650" y="5957"/>
                  </a:cubicBezTo>
                  <a:cubicBezTo>
                    <a:pt x="1537" y="5957"/>
                    <a:pt x="1427" y="5908"/>
                    <a:pt x="1358" y="5811"/>
                  </a:cubicBezTo>
                  <a:lnTo>
                    <a:pt x="667" y="4858"/>
                  </a:lnTo>
                  <a:cubicBezTo>
                    <a:pt x="572" y="4715"/>
                    <a:pt x="572" y="4549"/>
                    <a:pt x="667" y="4406"/>
                  </a:cubicBezTo>
                  <a:lnTo>
                    <a:pt x="1358" y="3453"/>
                  </a:lnTo>
                  <a:cubicBezTo>
                    <a:pt x="1427" y="3356"/>
                    <a:pt x="1537" y="3307"/>
                    <a:pt x="1650" y="3307"/>
                  </a:cubicBezTo>
                  <a:close/>
                  <a:moveTo>
                    <a:pt x="5049" y="6406"/>
                  </a:moveTo>
                  <a:cubicBezTo>
                    <a:pt x="5240" y="6406"/>
                    <a:pt x="5406" y="6573"/>
                    <a:pt x="5406" y="6763"/>
                  </a:cubicBezTo>
                  <a:cubicBezTo>
                    <a:pt x="5406" y="6978"/>
                    <a:pt x="5240" y="7144"/>
                    <a:pt x="5049" y="7144"/>
                  </a:cubicBezTo>
                  <a:lnTo>
                    <a:pt x="1167" y="7144"/>
                  </a:lnTo>
                  <a:cubicBezTo>
                    <a:pt x="953" y="7144"/>
                    <a:pt x="786" y="6978"/>
                    <a:pt x="786" y="6763"/>
                  </a:cubicBezTo>
                  <a:cubicBezTo>
                    <a:pt x="786" y="6573"/>
                    <a:pt x="953" y="6406"/>
                    <a:pt x="1167" y="6406"/>
                  </a:cubicBezTo>
                  <a:close/>
                  <a:moveTo>
                    <a:pt x="5049" y="7835"/>
                  </a:moveTo>
                  <a:cubicBezTo>
                    <a:pt x="5240" y="7835"/>
                    <a:pt x="5406" y="8002"/>
                    <a:pt x="5406" y="8192"/>
                  </a:cubicBezTo>
                  <a:cubicBezTo>
                    <a:pt x="5406" y="8407"/>
                    <a:pt x="5240" y="8573"/>
                    <a:pt x="5049" y="8573"/>
                  </a:cubicBezTo>
                  <a:lnTo>
                    <a:pt x="1167" y="8573"/>
                  </a:lnTo>
                  <a:cubicBezTo>
                    <a:pt x="953" y="8573"/>
                    <a:pt x="786" y="8407"/>
                    <a:pt x="786" y="8192"/>
                  </a:cubicBezTo>
                  <a:cubicBezTo>
                    <a:pt x="786" y="8002"/>
                    <a:pt x="953" y="7835"/>
                    <a:pt x="1167" y="7835"/>
                  </a:cubicBezTo>
                  <a:close/>
                  <a:moveTo>
                    <a:pt x="6504" y="6229"/>
                  </a:moveTo>
                  <a:cubicBezTo>
                    <a:pt x="6534" y="6229"/>
                    <a:pt x="6565" y="6232"/>
                    <a:pt x="6597" y="6240"/>
                  </a:cubicBezTo>
                  <a:cubicBezTo>
                    <a:pt x="6787" y="6263"/>
                    <a:pt x="6907" y="6478"/>
                    <a:pt x="6883" y="6668"/>
                  </a:cubicBezTo>
                  <a:lnTo>
                    <a:pt x="6478" y="8597"/>
                  </a:lnTo>
                  <a:cubicBezTo>
                    <a:pt x="6437" y="8759"/>
                    <a:pt x="6293" y="8870"/>
                    <a:pt x="6134" y="8870"/>
                  </a:cubicBezTo>
                  <a:cubicBezTo>
                    <a:pt x="6106" y="8870"/>
                    <a:pt x="6078" y="8866"/>
                    <a:pt x="6049" y="8859"/>
                  </a:cubicBezTo>
                  <a:cubicBezTo>
                    <a:pt x="5859" y="8835"/>
                    <a:pt x="5716" y="8645"/>
                    <a:pt x="5763" y="8430"/>
                  </a:cubicBezTo>
                  <a:lnTo>
                    <a:pt x="6144" y="6525"/>
                  </a:lnTo>
                  <a:cubicBezTo>
                    <a:pt x="6185" y="6343"/>
                    <a:pt x="6330" y="6229"/>
                    <a:pt x="6504" y="6229"/>
                  </a:cubicBezTo>
                  <a:close/>
                  <a:moveTo>
                    <a:pt x="7717" y="6221"/>
                  </a:moveTo>
                  <a:cubicBezTo>
                    <a:pt x="7831" y="6221"/>
                    <a:pt x="7952" y="6279"/>
                    <a:pt x="8026" y="6382"/>
                  </a:cubicBezTo>
                  <a:lnTo>
                    <a:pt x="8716" y="7335"/>
                  </a:lnTo>
                  <a:cubicBezTo>
                    <a:pt x="8812" y="7454"/>
                    <a:pt x="8812" y="7645"/>
                    <a:pt x="8716" y="7764"/>
                  </a:cubicBezTo>
                  <a:lnTo>
                    <a:pt x="8026" y="8716"/>
                  </a:lnTo>
                  <a:cubicBezTo>
                    <a:pt x="7952" y="8820"/>
                    <a:pt x="7831" y="8878"/>
                    <a:pt x="7717" y="8878"/>
                  </a:cubicBezTo>
                  <a:cubicBezTo>
                    <a:pt x="7647" y="8878"/>
                    <a:pt x="7580" y="8856"/>
                    <a:pt x="7526" y="8811"/>
                  </a:cubicBezTo>
                  <a:cubicBezTo>
                    <a:pt x="7359" y="8692"/>
                    <a:pt x="7311" y="8454"/>
                    <a:pt x="7430" y="8288"/>
                  </a:cubicBezTo>
                  <a:cubicBezTo>
                    <a:pt x="7788" y="7811"/>
                    <a:pt x="7669" y="7978"/>
                    <a:pt x="7978" y="7549"/>
                  </a:cubicBezTo>
                  <a:cubicBezTo>
                    <a:pt x="7669" y="7121"/>
                    <a:pt x="7788" y="7287"/>
                    <a:pt x="7430" y="6811"/>
                  </a:cubicBezTo>
                  <a:cubicBezTo>
                    <a:pt x="7311" y="6644"/>
                    <a:pt x="7359" y="6406"/>
                    <a:pt x="7526" y="6287"/>
                  </a:cubicBezTo>
                  <a:cubicBezTo>
                    <a:pt x="7580" y="6242"/>
                    <a:pt x="7647" y="6221"/>
                    <a:pt x="7717" y="6221"/>
                  </a:cubicBezTo>
                  <a:close/>
                  <a:moveTo>
                    <a:pt x="358" y="0"/>
                  </a:moveTo>
                  <a:cubicBezTo>
                    <a:pt x="167" y="0"/>
                    <a:pt x="0" y="167"/>
                    <a:pt x="0" y="357"/>
                  </a:cubicBezTo>
                  <a:lnTo>
                    <a:pt x="0" y="9240"/>
                  </a:lnTo>
                  <a:cubicBezTo>
                    <a:pt x="0" y="9454"/>
                    <a:pt x="167" y="9621"/>
                    <a:pt x="358" y="9621"/>
                  </a:cubicBezTo>
                  <a:lnTo>
                    <a:pt x="9264" y="9621"/>
                  </a:lnTo>
                  <a:cubicBezTo>
                    <a:pt x="9478" y="9621"/>
                    <a:pt x="9621" y="9454"/>
                    <a:pt x="9621" y="9240"/>
                  </a:cubicBezTo>
                  <a:lnTo>
                    <a:pt x="9621" y="2143"/>
                  </a:lnTo>
                  <a:lnTo>
                    <a:pt x="7430" y="4358"/>
                  </a:lnTo>
                  <a:cubicBezTo>
                    <a:pt x="7383" y="4406"/>
                    <a:pt x="7335" y="4430"/>
                    <a:pt x="7288" y="4430"/>
                  </a:cubicBezTo>
                  <a:lnTo>
                    <a:pt x="4763" y="5335"/>
                  </a:lnTo>
                  <a:cubicBezTo>
                    <a:pt x="4714" y="5354"/>
                    <a:pt x="4665" y="5362"/>
                    <a:pt x="4620" y="5362"/>
                  </a:cubicBezTo>
                  <a:cubicBezTo>
                    <a:pt x="4379" y="5362"/>
                    <a:pt x="4207" y="5122"/>
                    <a:pt x="4287" y="4882"/>
                  </a:cubicBezTo>
                  <a:lnTo>
                    <a:pt x="5192" y="2334"/>
                  </a:lnTo>
                  <a:cubicBezTo>
                    <a:pt x="5192" y="2286"/>
                    <a:pt x="5216" y="2239"/>
                    <a:pt x="5263" y="2191"/>
                  </a:cubicBezTo>
                  <a:lnTo>
                    <a:pt x="5883" y="1596"/>
                  </a:lnTo>
                  <a:lnTo>
                    <a:pt x="3215" y="1596"/>
                  </a:lnTo>
                  <a:cubicBezTo>
                    <a:pt x="3072" y="1596"/>
                    <a:pt x="2930" y="1500"/>
                    <a:pt x="2882" y="1334"/>
                  </a:cubicBezTo>
                  <a:lnTo>
                    <a:pt x="24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6"/>
            <p:cNvSpPr/>
            <p:nvPr/>
          </p:nvSpPr>
          <p:spPr>
            <a:xfrm>
              <a:off x="6773151" y="2294403"/>
              <a:ext cx="41184" cy="40416"/>
            </a:xfrm>
            <a:custGeom>
              <a:avLst/>
              <a:gdLst/>
              <a:ahLst/>
              <a:cxnLst/>
              <a:rect l="l" t="t" r="r" b="b"/>
              <a:pathLst>
                <a:path w="1287" h="1263" extrusionOk="0">
                  <a:moveTo>
                    <a:pt x="453" y="1"/>
                  </a:moveTo>
                  <a:lnTo>
                    <a:pt x="1" y="1263"/>
                  </a:lnTo>
                  <a:lnTo>
                    <a:pt x="1" y="1263"/>
                  </a:lnTo>
                  <a:lnTo>
                    <a:pt x="1287" y="834"/>
                  </a:lnTo>
                  <a:cubicBezTo>
                    <a:pt x="787" y="334"/>
                    <a:pt x="977" y="50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6"/>
            <p:cNvSpPr/>
            <p:nvPr/>
          </p:nvSpPr>
          <p:spPr>
            <a:xfrm>
              <a:off x="6940060" y="2112103"/>
              <a:ext cx="57184" cy="55840"/>
            </a:xfrm>
            <a:custGeom>
              <a:avLst/>
              <a:gdLst/>
              <a:ahLst/>
              <a:cxnLst/>
              <a:rect l="l" t="t" r="r" b="b"/>
              <a:pathLst>
                <a:path w="1787" h="1745" extrusionOk="0">
                  <a:moveTo>
                    <a:pt x="798" y="0"/>
                  </a:moveTo>
                  <a:cubicBezTo>
                    <a:pt x="691" y="0"/>
                    <a:pt x="584" y="42"/>
                    <a:pt x="500" y="125"/>
                  </a:cubicBezTo>
                  <a:lnTo>
                    <a:pt x="0" y="625"/>
                  </a:lnTo>
                  <a:cubicBezTo>
                    <a:pt x="119" y="744"/>
                    <a:pt x="1000" y="1649"/>
                    <a:pt x="1119" y="1745"/>
                  </a:cubicBezTo>
                  <a:lnTo>
                    <a:pt x="1619" y="1245"/>
                  </a:lnTo>
                  <a:cubicBezTo>
                    <a:pt x="1786" y="1102"/>
                    <a:pt x="1786" y="840"/>
                    <a:pt x="1619" y="673"/>
                  </a:cubicBezTo>
                  <a:lnTo>
                    <a:pt x="1096" y="125"/>
                  </a:lnTo>
                  <a:cubicBezTo>
                    <a:pt x="1012" y="42"/>
                    <a:pt x="905" y="0"/>
                    <a:pt x="7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6"/>
            <p:cNvSpPr/>
            <p:nvPr/>
          </p:nvSpPr>
          <p:spPr>
            <a:xfrm>
              <a:off x="6799839" y="2148870"/>
              <a:ext cx="133376" cy="134144"/>
            </a:xfrm>
            <a:custGeom>
              <a:avLst/>
              <a:gdLst/>
              <a:ahLst/>
              <a:cxnLst/>
              <a:rect l="l" t="t" r="r" b="b"/>
              <a:pathLst>
                <a:path w="4168" h="4192" extrusionOk="0">
                  <a:moveTo>
                    <a:pt x="3858" y="0"/>
                  </a:moveTo>
                  <a:cubicBezTo>
                    <a:pt x="3120" y="762"/>
                    <a:pt x="762" y="3096"/>
                    <a:pt x="0" y="3882"/>
                  </a:cubicBezTo>
                  <a:lnTo>
                    <a:pt x="286" y="4192"/>
                  </a:lnTo>
                  <a:cubicBezTo>
                    <a:pt x="3882" y="596"/>
                    <a:pt x="1596" y="2882"/>
                    <a:pt x="4168" y="310"/>
                  </a:cubicBezTo>
                  <a:lnTo>
                    <a:pt x="3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6"/>
            <p:cNvSpPr/>
            <p:nvPr/>
          </p:nvSpPr>
          <p:spPr>
            <a:xfrm>
              <a:off x="6825726" y="2175526"/>
              <a:ext cx="133408" cy="133408"/>
            </a:xfrm>
            <a:custGeom>
              <a:avLst/>
              <a:gdLst/>
              <a:ahLst/>
              <a:cxnLst/>
              <a:rect l="l" t="t" r="r" b="b"/>
              <a:pathLst>
                <a:path w="4169" h="4169" extrusionOk="0">
                  <a:moveTo>
                    <a:pt x="3883" y="1"/>
                  </a:moveTo>
                  <a:cubicBezTo>
                    <a:pt x="1311" y="2573"/>
                    <a:pt x="2406" y="1453"/>
                    <a:pt x="1" y="3859"/>
                  </a:cubicBezTo>
                  <a:lnTo>
                    <a:pt x="310" y="4168"/>
                  </a:lnTo>
                  <a:cubicBezTo>
                    <a:pt x="477" y="4002"/>
                    <a:pt x="4002" y="453"/>
                    <a:pt x="4168" y="287"/>
                  </a:cubicBezTo>
                  <a:lnTo>
                    <a:pt x="38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9" name="Google Shape;2059;p36"/>
          <p:cNvGrpSpPr/>
          <p:nvPr/>
        </p:nvGrpSpPr>
        <p:grpSpPr>
          <a:xfrm>
            <a:off x="3444232" y="1959260"/>
            <a:ext cx="390204" cy="390204"/>
            <a:chOff x="5967664" y="2112295"/>
            <a:chExt cx="390204" cy="390204"/>
          </a:xfrm>
        </p:grpSpPr>
        <p:sp>
          <p:nvSpPr>
            <p:cNvPr id="2060" name="Google Shape;2060;p36"/>
            <p:cNvSpPr/>
            <p:nvPr/>
          </p:nvSpPr>
          <p:spPr>
            <a:xfrm>
              <a:off x="6232874" y="2257060"/>
              <a:ext cx="44992" cy="51200"/>
            </a:xfrm>
            <a:custGeom>
              <a:avLst/>
              <a:gdLst/>
              <a:ahLst/>
              <a:cxnLst/>
              <a:rect l="l" t="t" r="r" b="b"/>
              <a:pathLst>
                <a:path w="1406" h="1600" extrusionOk="0">
                  <a:moveTo>
                    <a:pt x="643" y="1"/>
                  </a:moveTo>
                  <a:cubicBezTo>
                    <a:pt x="596" y="287"/>
                    <a:pt x="477" y="525"/>
                    <a:pt x="310" y="763"/>
                  </a:cubicBezTo>
                  <a:lnTo>
                    <a:pt x="119" y="1001"/>
                  </a:lnTo>
                  <a:cubicBezTo>
                    <a:pt x="0" y="1168"/>
                    <a:pt x="48" y="1406"/>
                    <a:pt x="215" y="1525"/>
                  </a:cubicBezTo>
                  <a:cubicBezTo>
                    <a:pt x="284" y="1575"/>
                    <a:pt x="366" y="1599"/>
                    <a:pt x="446" y="1599"/>
                  </a:cubicBezTo>
                  <a:cubicBezTo>
                    <a:pt x="559" y="1599"/>
                    <a:pt x="669" y="1551"/>
                    <a:pt x="738" y="1454"/>
                  </a:cubicBezTo>
                  <a:lnTo>
                    <a:pt x="905" y="1215"/>
                  </a:lnTo>
                  <a:cubicBezTo>
                    <a:pt x="1167" y="858"/>
                    <a:pt x="1334" y="430"/>
                    <a:pt x="1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6"/>
            <p:cNvSpPr/>
            <p:nvPr/>
          </p:nvSpPr>
          <p:spPr>
            <a:xfrm>
              <a:off x="6049966" y="2156390"/>
              <a:ext cx="81568" cy="106048"/>
            </a:xfrm>
            <a:custGeom>
              <a:avLst/>
              <a:gdLst/>
              <a:ahLst/>
              <a:cxnLst/>
              <a:rect l="l" t="t" r="r" b="b"/>
              <a:pathLst>
                <a:path w="2549" h="3314" extrusionOk="0">
                  <a:moveTo>
                    <a:pt x="1239" y="765"/>
                  </a:moveTo>
                  <a:cubicBezTo>
                    <a:pt x="1525" y="765"/>
                    <a:pt x="1763" y="1004"/>
                    <a:pt x="1763" y="1289"/>
                  </a:cubicBezTo>
                  <a:cubicBezTo>
                    <a:pt x="1763" y="1575"/>
                    <a:pt x="1525" y="1813"/>
                    <a:pt x="1239" y="1813"/>
                  </a:cubicBezTo>
                  <a:cubicBezTo>
                    <a:pt x="953" y="1813"/>
                    <a:pt x="715" y="1575"/>
                    <a:pt x="715" y="1289"/>
                  </a:cubicBezTo>
                  <a:cubicBezTo>
                    <a:pt x="715" y="1004"/>
                    <a:pt x="953" y="765"/>
                    <a:pt x="1239" y="765"/>
                  </a:cubicBezTo>
                  <a:close/>
                  <a:moveTo>
                    <a:pt x="1275" y="1"/>
                  </a:moveTo>
                  <a:cubicBezTo>
                    <a:pt x="574" y="1"/>
                    <a:pt x="1" y="578"/>
                    <a:pt x="1" y="1266"/>
                  </a:cubicBezTo>
                  <a:cubicBezTo>
                    <a:pt x="1" y="1837"/>
                    <a:pt x="382" y="2337"/>
                    <a:pt x="882" y="2480"/>
                  </a:cubicBezTo>
                  <a:lnTo>
                    <a:pt x="882" y="3314"/>
                  </a:lnTo>
                  <a:lnTo>
                    <a:pt x="1620" y="3314"/>
                  </a:lnTo>
                  <a:lnTo>
                    <a:pt x="1620" y="2480"/>
                  </a:lnTo>
                  <a:cubicBezTo>
                    <a:pt x="2168" y="2313"/>
                    <a:pt x="2549" y="1790"/>
                    <a:pt x="2501" y="1170"/>
                  </a:cubicBezTo>
                  <a:cubicBezTo>
                    <a:pt x="2454" y="551"/>
                    <a:pt x="1954" y="51"/>
                    <a:pt x="1358" y="3"/>
                  </a:cubicBezTo>
                  <a:cubicBezTo>
                    <a:pt x="1330" y="2"/>
                    <a:pt x="1303" y="1"/>
                    <a:pt x="1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6"/>
            <p:cNvSpPr/>
            <p:nvPr/>
          </p:nvSpPr>
          <p:spPr>
            <a:xfrm>
              <a:off x="6174187" y="2112295"/>
              <a:ext cx="183680" cy="121184"/>
            </a:xfrm>
            <a:custGeom>
              <a:avLst/>
              <a:gdLst/>
              <a:ahLst/>
              <a:cxnLst/>
              <a:rect l="l" t="t" r="r" b="b"/>
              <a:pathLst>
                <a:path w="5740" h="3787" extrusionOk="0">
                  <a:moveTo>
                    <a:pt x="4221" y="629"/>
                  </a:moveTo>
                  <a:cubicBezTo>
                    <a:pt x="4413" y="629"/>
                    <a:pt x="4597" y="788"/>
                    <a:pt x="4597" y="1000"/>
                  </a:cubicBezTo>
                  <a:lnTo>
                    <a:pt x="4597" y="2786"/>
                  </a:lnTo>
                  <a:cubicBezTo>
                    <a:pt x="4597" y="2987"/>
                    <a:pt x="4451" y="3146"/>
                    <a:pt x="4256" y="3146"/>
                  </a:cubicBezTo>
                  <a:cubicBezTo>
                    <a:pt x="4243" y="3146"/>
                    <a:pt x="4229" y="3145"/>
                    <a:pt x="4216" y="3144"/>
                  </a:cubicBezTo>
                  <a:cubicBezTo>
                    <a:pt x="4001" y="3144"/>
                    <a:pt x="3858" y="2977"/>
                    <a:pt x="3858" y="2763"/>
                  </a:cubicBezTo>
                  <a:lnTo>
                    <a:pt x="3858" y="1691"/>
                  </a:lnTo>
                  <a:cubicBezTo>
                    <a:pt x="3823" y="1703"/>
                    <a:pt x="3783" y="1709"/>
                    <a:pt x="3741" y="1709"/>
                  </a:cubicBezTo>
                  <a:cubicBezTo>
                    <a:pt x="3616" y="1709"/>
                    <a:pt x="3477" y="1655"/>
                    <a:pt x="3406" y="1548"/>
                  </a:cubicBezTo>
                  <a:cubicBezTo>
                    <a:pt x="3287" y="1381"/>
                    <a:pt x="3335" y="1143"/>
                    <a:pt x="3501" y="1024"/>
                  </a:cubicBezTo>
                  <a:lnTo>
                    <a:pt x="4025" y="691"/>
                  </a:lnTo>
                  <a:cubicBezTo>
                    <a:pt x="4087" y="648"/>
                    <a:pt x="4154" y="629"/>
                    <a:pt x="4221" y="629"/>
                  </a:cubicBezTo>
                  <a:close/>
                  <a:moveTo>
                    <a:pt x="2168" y="619"/>
                  </a:moveTo>
                  <a:cubicBezTo>
                    <a:pt x="2620" y="619"/>
                    <a:pt x="3001" y="1000"/>
                    <a:pt x="3001" y="1453"/>
                  </a:cubicBezTo>
                  <a:lnTo>
                    <a:pt x="3001" y="2334"/>
                  </a:lnTo>
                  <a:cubicBezTo>
                    <a:pt x="3001" y="2786"/>
                    <a:pt x="2620" y="3168"/>
                    <a:pt x="2168" y="3168"/>
                  </a:cubicBezTo>
                  <a:lnTo>
                    <a:pt x="1977" y="3168"/>
                  </a:lnTo>
                  <a:cubicBezTo>
                    <a:pt x="1525" y="3168"/>
                    <a:pt x="1144" y="2786"/>
                    <a:pt x="1144" y="2334"/>
                  </a:cubicBezTo>
                  <a:lnTo>
                    <a:pt x="1144" y="1453"/>
                  </a:lnTo>
                  <a:cubicBezTo>
                    <a:pt x="1144" y="1000"/>
                    <a:pt x="1525" y="619"/>
                    <a:pt x="1977" y="619"/>
                  </a:cubicBezTo>
                  <a:close/>
                  <a:moveTo>
                    <a:pt x="501" y="0"/>
                  </a:moveTo>
                  <a:cubicBezTo>
                    <a:pt x="215" y="0"/>
                    <a:pt x="1" y="238"/>
                    <a:pt x="1" y="500"/>
                  </a:cubicBezTo>
                  <a:lnTo>
                    <a:pt x="1" y="3287"/>
                  </a:lnTo>
                  <a:cubicBezTo>
                    <a:pt x="1" y="3572"/>
                    <a:pt x="215" y="3787"/>
                    <a:pt x="501" y="3787"/>
                  </a:cubicBezTo>
                  <a:lnTo>
                    <a:pt x="5240" y="3787"/>
                  </a:lnTo>
                  <a:cubicBezTo>
                    <a:pt x="5525" y="3787"/>
                    <a:pt x="5740" y="3572"/>
                    <a:pt x="5740" y="3287"/>
                  </a:cubicBezTo>
                  <a:lnTo>
                    <a:pt x="5740" y="500"/>
                  </a:lnTo>
                  <a:cubicBezTo>
                    <a:pt x="5740" y="238"/>
                    <a:pt x="5525" y="0"/>
                    <a:pt x="5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6"/>
            <p:cNvSpPr/>
            <p:nvPr/>
          </p:nvSpPr>
          <p:spPr>
            <a:xfrm>
              <a:off x="6235146" y="2155718"/>
              <a:ext cx="11456" cy="33568"/>
            </a:xfrm>
            <a:custGeom>
              <a:avLst/>
              <a:gdLst/>
              <a:ahLst/>
              <a:cxnLst/>
              <a:rect l="l" t="t" r="r" b="b"/>
              <a:pathLst>
                <a:path w="358" h="1049" extrusionOk="0">
                  <a:moveTo>
                    <a:pt x="96" y="1"/>
                  </a:moveTo>
                  <a:cubicBezTo>
                    <a:pt x="48" y="1"/>
                    <a:pt x="1" y="48"/>
                    <a:pt x="1" y="96"/>
                  </a:cubicBezTo>
                  <a:lnTo>
                    <a:pt x="1" y="953"/>
                  </a:lnTo>
                  <a:cubicBezTo>
                    <a:pt x="1" y="1001"/>
                    <a:pt x="48" y="1048"/>
                    <a:pt x="96" y="1048"/>
                  </a:cubicBezTo>
                  <a:lnTo>
                    <a:pt x="263" y="1048"/>
                  </a:lnTo>
                  <a:cubicBezTo>
                    <a:pt x="310" y="1048"/>
                    <a:pt x="358" y="1001"/>
                    <a:pt x="358" y="953"/>
                  </a:cubicBezTo>
                  <a:lnTo>
                    <a:pt x="358" y="96"/>
                  </a:lnTo>
                  <a:cubicBezTo>
                    <a:pt x="358" y="48"/>
                    <a:pt x="310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6"/>
            <p:cNvSpPr/>
            <p:nvPr/>
          </p:nvSpPr>
          <p:spPr>
            <a:xfrm>
              <a:off x="5967664" y="2286787"/>
              <a:ext cx="243904" cy="215712"/>
            </a:xfrm>
            <a:custGeom>
              <a:avLst/>
              <a:gdLst/>
              <a:ahLst/>
              <a:cxnLst/>
              <a:rect l="l" t="t" r="r" b="b"/>
              <a:pathLst>
                <a:path w="7622" h="6741" extrusionOk="0">
                  <a:moveTo>
                    <a:pt x="1954" y="882"/>
                  </a:moveTo>
                  <a:cubicBezTo>
                    <a:pt x="2620" y="882"/>
                    <a:pt x="3144" y="1430"/>
                    <a:pt x="3144" y="2096"/>
                  </a:cubicBezTo>
                  <a:cubicBezTo>
                    <a:pt x="3144" y="2739"/>
                    <a:pt x="2620" y="3287"/>
                    <a:pt x="1954" y="3287"/>
                  </a:cubicBezTo>
                  <a:cubicBezTo>
                    <a:pt x="1287" y="3287"/>
                    <a:pt x="763" y="2739"/>
                    <a:pt x="763" y="2096"/>
                  </a:cubicBezTo>
                  <a:cubicBezTo>
                    <a:pt x="763" y="1430"/>
                    <a:pt x="1287" y="882"/>
                    <a:pt x="1954" y="882"/>
                  </a:cubicBezTo>
                  <a:close/>
                  <a:moveTo>
                    <a:pt x="5669" y="882"/>
                  </a:moveTo>
                  <a:cubicBezTo>
                    <a:pt x="6335" y="882"/>
                    <a:pt x="6859" y="1430"/>
                    <a:pt x="6859" y="2096"/>
                  </a:cubicBezTo>
                  <a:cubicBezTo>
                    <a:pt x="6859" y="2739"/>
                    <a:pt x="6335" y="3287"/>
                    <a:pt x="5669" y="3287"/>
                  </a:cubicBezTo>
                  <a:cubicBezTo>
                    <a:pt x="5002" y="3287"/>
                    <a:pt x="4478" y="2739"/>
                    <a:pt x="4478" y="2096"/>
                  </a:cubicBezTo>
                  <a:cubicBezTo>
                    <a:pt x="4478" y="1430"/>
                    <a:pt x="5002" y="882"/>
                    <a:pt x="5669" y="882"/>
                  </a:cubicBezTo>
                  <a:close/>
                  <a:moveTo>
                    <a:pt x="5764" y="3906"/>
                  </a:moveTo>
                  <a:cubicBezTo>
                    <a:pt x="6383" y="3906"/>
                    <a:pt x="6907" y="4430"/>
                    <a:pt x="6859" y="5073"/>
                  </a:cubicBezTo>
                  <a:cubicBezTo>
                    <a:pt x="6836" y="5669"/>
                    <a:pt x="6335" y="6121"/>
                    <a:pt x="5740" y="6121"/>
                  </a:cubicBezTo>
                  <a:lnTo>
                    <a:pt x="1763" y="6121"/>
                  </a:lnTo>
                  <a:cubicBezTo>
                    <a:pt x="1168" y="6121"/>
                    <a:pt x="668" y="5669"/>
                    <a:pt x="644" y="5073"/>
                  </a:cubicBezTo>
                  <a:cubicBezTo>
                    <a:pt x="596" y="4430"/>
                    <a:pt x="1120" y="3906"/>
                    <a:pt x="1739" y="3906"/>
                  </a:cubicBezTo>
                  <a:close/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lnTo>
                    <a:pt x="1" y="6359"/>
                  </a:lnTo>
                  <a:cubicBezTo>
                    <a:pt x="1" y="6573"/>
                    <a:pt x="167" y="6740"/>
                    <a:pt x="382" y="6740"/>
                  </a:cubicBezTo>
                  <a:lnTo>
                    <a:pt x="7240" y="6740"/>
                  </a:lnTo>
                  <a:cubicBezTo>
                    <a:pt x="7455" y="6740"/>
                    <a:pt x="7621" y="6573"/>
                    <a:pt x="7621" y="6359"/>
                  </a:cubicBezTo>
                  <a:lnTo>
                    <a:pt x="7621" y="382"/>
                  </a:lnTo>
                  <a:cubicBezTo>
                    <a:pt x="7621" y="167"/>
                    <a:pt x="7455" y="1"/>
                    <a:pt x="7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6"/>
            <p:cNvSpPr/>
            <p:nvPr/>
          </p:nvSpPr>
          <p:spPr>
            <a:xfrm>
              <a:off x="6015695" y="2339362"/>
              <a:ext cx="28992" cy="28992"/>
            </a:xfrm>
            <a:custGeom>
              <a:avLst/>
              <a:gdLst/>
              <a:ahLst/>
              <a:cxnLst/>
              <a:rect l="l" t="t" r="r" b="b"/>
              <a:pathLst>
                <a:path w="906" h="906" extrusionOk="0">
                  <a:moveTo>
                    <a:pt x="453" y="1"/>
                  </a:moveTo>
                  <a:cubicBezTo>
                    <a:pt x="214" y="1"/>
                    <a:pt x="0" y="191"/>
                    <a:pt x="0" y="453"/>
                  </a:cubicBezTo>
                  <a:cubicBezTo>
                    <a:pt x="0" y="691"/>
                    <a:pt x="214" y="906"/>
                    <a:pt x="453" y="906"/>
                  </a:cubicBezTo>
                  <a:cubicBezTo>
                    <a:pt x="715" y="906"/>
                    <a:pt x="905" y="691"/>
                    <a:pt x="905" y="453"/>
                  </a:cubicBezTo>
                  <a:cubicBezTo>
                    <a:pt x="905" y="191"/>
                    <a:pt x="715" y="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6"/>
            <p:cNvSpPr/>
            <p:nvPr/>
          </p:nvSpPr>
          <p:spPr>
            <a:xfrm>
              <a:off x="6134572" y="2339362"/>
              <a:ext cx="28992" cy="28992"/>
            </a:xfrm>
            <a:custGeom>
              <a:avLst/>
              <a:gdLst/>
              <a:ahLst/>
              <a:cxnLst/>
              <a:rect l="l" t="t" r="r" b="b"/>
              <a:pathLst>
                <a:path w="906" h="906" extrusionOk="0">
                  <a:moveTo>
                    <a:pt x="453" y="1"/>
                  </a:moveTo>
                  <a:cubicBezTo>
                    <a:pt x="214" y="1"/>
                    <a:pt x="0" y="191"/>
                    <a:pt x="0" y="453"/>
                  </a:cubicBezTo>
                  <a:cubicBezTo>
                    <a:pt x="0" y="691"/>
                    <a:pt x="214" y="906"/>
                    <a:pt x="453" y="906"/>
                  </a:cubicBezTo>
                  <a:cubicBezTo>
                    <a:pt x="691" y="906"/>
                    <a:pt x="905" y="691"/>
                    <a:pt x="905" y="453"/>
                  </a:cubicBezTo>
                  <a:cubicBezTo>
                    <a:pt x="905" y="191"/>
                    <a:pt x="691" y="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6"/>
            <p:cNvSpPr/>
            <p:nvPr/>
          </p:nvSpPr>
          <p:spPr>
            <a:xfrm>
              <a:off x="6011119" y="2435392"/>
              <a:ext cx="38112" cy="22880"/>
            </a:xfrm>
            <a:custGeom>
              <a:avLst/>
              <a:gdLst/>
              <a:ahLst/>
              <a:cxnLst/>
              <a:rect l="l" t="t" r="r" b="b"/>
              <a:pathLst>
                <a:path w="1191" h="715" extrusionOk="0">
                  <a:moveTo>
                    <a:pt x="381" y="0"/>
                  </a:moveTo>
                  <a:cubicBezTo>
                    <a:pt x="191" y="0"/>
                    <a:pt x="0" y="191"/>
                    <a:pt x="24" y="405"/>
                  </a:cubicBezTo>
                  <a:cubicBezTo>
                    <a:pt x="48" y="572"/>
                    <a:pt x="215" y="715"/>
                    <a:pt x="405" y="715"/>
                  </a:cubicBezTo>
                  <a:lnTo>
                    <a:pt x="1191" y="715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6"/>
            <p:cNvSpPr/>
            <p:nvPr/>
          </p:nvSpPr>
          <p:spPr>
            <a:xfrm>
              <a:off x="6129996" y="2435392"/>
              <a:ext cx="33568" cy="22880"/>
            </a:xfrm>
            <a:custGeom>
              <a:avLst/>
              <a:gdLst/>
              <a:ahLst/>
              <a:cxnLst/>
              <a:rect l="l" t="t" r="r" b="b"/>
              <a:pathLst>
                <a:path w="1049" h="715" extrusionOk="0">
                  <a:moveTo>
                    <a:pt x="0" y="0"/>
                  </a:moveTo>
                  <a:lnTo>
                    <a:pt x="0" y="715"/>
                  </a:lnTo>
                  <a:lnTo>
                    <a:pt x="691" y="715"/>
                  </a:lnTo>
                  <a:cubicBezTo>
                    <a:pt x="881" y="715"/>
                    <a:pt x="1048" y="548"/>
                    <a:pt x="1048" y="358"/>
                  </a:cubicBezTo>
                  <a:lnTo>
                    <a:pt x="1048" y="334"/>
                  </a:lnTo>
                  <a:cubicBezTo>
                    <a:pt x="1048" y="143"/>
                    <a:pt x="905" y="0"/>
                    <a:pt x="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6"/>
            <p:cNvSpPr/>
            <p:nvPr/>
          </p:nvSpPr>
          <p:spPr>
            <a:xfrm>
              <a:off x="6073613" y="2435392"/>
              <a:ext cx="32800" cy="22880"/>
            </a:xfrm>
            <a:custGeom>
              <a:avLst/>
              <a:gdLst/>
              <a:ahLst/>
              <a:cxnLst/>
              <a:rect l="l" t="t" r="r" b="b"/>
              <a:pathLst>
                <a:path w="1025" h="715" extrusionOk="0">
                  <a:moveTo>
                    <a:pt x="0" y="0"/>
                  </a:moveTo>
                  <a:lnTo>
                    <a:pt x="0" y="715"/>
                  </a:lnTo>
                  <a:lnTo>
                    <a:pt x="1024" y="715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0" name="Google Shape;2070;p36"/>
          <p:cNvGrpSpPr/>
          <p:nvPr/>
        </p:nvGrpSpPr>
        <p:grpSpPr>
          <a:xfrm>
            <a:off x="7274479" y="2000553"/>
            <a:ext cx="323904" cy="390233"/>
            <a:chOff x="4729353" y="2112263"/>
            <a:chExt cx="323904" cy="390233"/>
          </a:xfrm>
        </p:grpSpPr>
        <p:sp>
          <p:nvSpPr>
            <p:cNvPr id="2071" name="Google Shape;2071;p36"/>
            <p:cNvSpPr/>
            <p:nvPr/>
          </p:nvSpPr>
          <p:spPr>
            <a:xfrm>
              <a:off x="4729353" y="2200677"/>
              <a:ext cx="323904" cy="196640"/>
            </a:xfrm>
            <a:custGeom>
              <a:avLst/>
              <a:gdLst/>
              <a:ahLst/>
              <a:cxnLst/>
              <a:rect l="l" t="t" r="r" b="b"/>
              <a:pathLst>
                <a:path w="10122" h="6145" extrusionOk="0">
                  <a:moveTo>
                    <a:pt x="8026" y="4549"/>
                  </a:moveTo>
                  <a:cubicBezTo>
                    <a:pt x="8216" y="4549"/>
                    <a:pt x="8383" y="4716"/>
                    <a:pt x="8383" y="4930"/>
                  </a:cubicBezTo>
                  <a:lnTo>
                    <a:pt x="8383" y="5335"/>
                  </a:lnTo>
                  <a:cubicBezTo>
                    <a:pt x="8383" y="5526"/>
                    <a:pt x="8192" y="5692"/>
                    <a:pt x="7978" y="5692"/>
                  </a:cubicBezTo>
                  <a:cubicBezTo>
                    <a:pt x="7788" y="5692"/>
                    <a:pt x="7645" y="5502"/>
                    <a:pt x="7645" y="5311"/>
                  </a:cubicBezTo>
                  <a:lnTo>
                    <a:pt x="7645" y="4906"/>
                  </a:lnTo>
                  <a:cubicBezTo>
                    <a:pt x="7645" y="4716"/>
                    <a:pt x="7811" y="4549"/>
                    <a:pt x="8026" y="4549"/>
                  </a:cubicBezTo>
                  <a:close/>
                  <a:moveTo>
                    <a:pt x="9097" y="4549"/>
                  </a:moveTo>
                  <a:cubicBezTo>
                    <a:pt x="9288" y="4549"/>
                    <a:pt x="9455" y="4716"/>
                    <a:pt x="9455" y="4930"/>
                  </a:cubicBezTo>
                  <a:lnTo>
                    <a:pt x="9455" y="5264"/>
                  </a:lnTo>
                  <a:cubicBezTo>
                    <a:pt x="9455" y="5502"/>
                    <a:pt x="9288" y="5692"/>
                    <a:pt x="9097" y="5692"/>
                  </a:cubicBezTo>
                  <a:cubicBezTo>
                    <a:pt x="8883" y="5692"/>
                    <a:pt x="8716" y="5526"/>
                    <a:pt x="8716" y="5335"/>
                  </a:cubicBezTo>
                  <a:lnTo>
                    <a:pt x="8716" y="4906"/>
                  </a:lnTo>
                  <a:cubicBezTo>
                    <a:pt x="8716" y="4716"/>
                    <a:pt x="8883" y="4549"/>
                    <a:pt x="9097" y="4549"/>
                  </a:cubicBezTo>
                  <a:close/>
                  <a:moveTo>
                    <a:pt x="334" y="1"/>
                  </a:moveTo>
                  <a:cubicBezTo>
                    <a:pt x="143" y="1"/>
                    <a:pt x="0" y="144"/>
                    <a:pt x="0" y="334"/>
                  </a:cubicBezTo>
                  <a:lnTo>
                    <a:pt x="0" y="5811"/>
                  </a:lnTo>
                  <a:cubicBezTo>
                    <a:pt x="0" y="6002"/>
                    <a:pt x="143" y="6145"/>
                    <a:pt x="334" y="6145"/>
                  </a:cubicBezTo>
                  <a:lnTo>
                    <a:pt x="9764" y="6145"/>
                  </a:lnTo>
                  <a:cubicBezTo>
                    <a:pt x="9955" y="6145"/>
                    <a:pt x="10121" y="6002"/>
                    <a:pt x="10121" y="5811"/>
                  </a:cubicBezTo>
                  <a:lnTo>
                    <a:pt x="10121" y="334"/>
                  </a:lnTo>
                  <a:cubicBezTo>
                    <a:pt x="10121" y="144"/>
                    <a:pt x="9955" y="1"/>
                    <a:pt x="9764" y="1"/>
                  </a:cubicBezTo>
                  <a:lnTo>
                    <a:pt x="8264" y="1"/>
                  </a:lnTo>
                  <a:cubicBezTo>
                    <a:pt x="8192" y="1096"/>
                    <a:pt x="7573" y="2073"/>
                    <a:pt x="6644" y="2644"/>
                  </a:cubicBezTo>
                  <a:cubicBezTo>
                    <a:pt x="6454" y="2739"/>
                    <a:pt x="6335" y="2954"/>
                    <a:pt x="6335" y="3168"/>
                  </a:cubicBezTo>
                  <a:lnTo>
                    <a:pt x="6335" y="4406"/>
                  </a:lnTo>
                  <a:cubicBezTo>
                    <a:pt x="6335" y="4764"/>
                    <a:pt x="6049" y="5049"/>
                    <a:pt x="5692" y="5049"/>
                  </a:cubicBezTo>
                  <a:lnTo>
                    <a:pt x="4287" y="5049"/>
                  </a:lnTo>
                  <a:cubicBezTo>
                    <a:pt x="3930" y="5049"/>
                    <a:pt x="3644" y="4764"/>
                    <a:pt x="3644" y="4406"/>
                  </a:cubicBezTo>
                  <a:lnTo>
                    <a:pt x="3644" y="3168"/>
                  </a:lnTo>
                  <a:cubicBezTo>
                    <a:pt x="3644" y="2954"/>
                    <a:pt x="3525" y="2739"/>
                    <a:pt x="3334" y="2644"/>
                  </a:cubicBezTo>
                  <a:cubicBezTo>
                    <a:pt x="2382" y="2096"/>
                    <a:pt x="1786" y="1096"/>
                    <a:pt x="1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6"/>
            <p:cNvSpPr/>
            <p:nvPr/>
          </p:nvSpPr>
          <p:spPr>
            <a:xfrm>
              <a:off x="4800199" y="2421664"/>
              <a:ext cx="181408" cy="80832"/>
            </a:xfrm>
            <a:custGeom>
              <a:avLst/>
              <a:gdLst/>
              <a:ahLst/>
              <a:cxnLst/>
              <a:rect l="l" t="t" r="r" b="b"/>
              <a:pathLst>
                <a:path w="5669" h="2526" extrusionOk="0">
                  <a:moveTo>
                    <a:pt x="1978" y="1"/>
                  </a:moveTo>
                  <a:lnTo>
                    <a:pt x="1882" y="1787"/>
                  </a:lnTo>
                  <a:lnTo>
                    <a:pt x="382" y="1787"/>
                  </a:lnTo>
                  <a:cubicBezTo>
                    <a:pt x="192" y="1787"/>
                    <a:pt x="25" y="1930"/>
                    <a:pt x="1" y="2144"/>
                  </a:cubicBezTo>
                  <a:cubicBezTo>
                    <a:pt x="1" y="2358"/>
                    <a:pt x="168" y="2525"/>
                    <a:pt x="382" y="2525"/>
                  </a:cubicBezTo>
                  <a:lnTo>
                    <a:pt x="5288" y="2525"/>
                  </a:lnTo>
                  <a:cubicBezTo>
                    <a:pt x="5478" y="2525"/>
                    <a:pt x="5669" y="2358"/>
                    <a:pt x="5669" y="2168"/>
                  </a:cubicBezTo>
                  <a:cubicBezTo>
                    <a:pt x="5669" y="1954"/>
                    <a:pt x="5502" y="1787"/>
                    <a:pt x="5288" y="1787"/>
                  </a:cubicBezTo>
                  <a:lnTo>
                    <a:pt x="3788" y="1787"/>
                  </a:lnTo>
                  <a:lnTo>
                    <a:pt x="3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6"/>
            <p:cNvSpPr/>
            <p:nvPr/>
          </p:nvSpPr>
          <p:spPr>
            <a:xfrm>
              <a:off x="4806311" y="2112263"/>
              <a:ext cx="165408" cy="180672"/>
            </a:xfrm>
            <a:custGeom>
              <a:avLst/>
              <a:gdLst/>
              <a:ahLst/>
              <a:cxnLst/>
              <a:rect l="l" t="t" r="r" b="b"/>
              <a:pathLst>
                <a:path w="5169" h="5646" extrusionOk="0">
                  <a:moveTo>
                    <a:pt x="3716" y="1275"/>
                  </a:moveTo>
                  <a:cubicBezTo>
                    <a:pt x="3811" y="1275"/>
                    <a:pt x="3906" y="1311"/>
                    <a:pt x="3978" y="1382"/>
                  </a:cubicBezTo>
                  <a:cubicBezTo>
                    <a:pt x="4120" y="1525"/>
                    <a:pt x="4120" y="1763"/>
                    <a:pt x="3978" y="1906"/>
                  </a:cubicBezTo>
                  <a:lnTo>
                    <a:pt x="2406" y="3478"/>
                  </a:lnTo>
                  <a:cubicBezTo>
                    <a:pt x="2334" y="3550"/>
                    <a:pt x="2239" y="3585"/>
                    <a:pt x="2144" y="3585"/>
                  </a:cubicBezTo>
                  <a:cubicBezTo>
                    <a:pt x="2049" y="3585"/>
                    <a:pt x="1953" y="3550"/>
                    <a:pt x="1882" y="3478"/>
                  </a:cubicBezTo>
                  <a:lnTo>
                    <a:pt x="1144" y="2740"/>
                  </a:lnTo>
                  <a:cubicBezTo>
                    <a:pt x="1001" y="2597"/>
                    <a:pt x="1001" y="2359"/>
                    <a:pt x="1144" y="2216"/>
                  </a:cubicBezTo>
                  <a:cubicBezTo>
                    <a:pt x="1215" y="2133"/>
                    <a:pt x="1310" y="2091"/>
                    <a:pt x="1406" y="2091"/>
                  </a:cubicBezTo>
                  <a:cubicBezTo>
                    <a:pt x="1501" y="2091"/>
                    <a:pt x="1596" y="2133"/>
                    <a:pt x="1668" y="2216"/>
                  </a:cubicBezTo>
                  <a:cubicBezTo>
                    <a:pt x="1906" y="2454"/>
                    <a:pt x="1834" y="2359"/>
                    <a:pt x="2144" y="2692"/>
                  </a:cubicBezTo>
                  <a:lnTo>
                    <a:pt x="3454" y="1382"/>
                  </a:lnTo>
                  <a:cubicBezTo>
                    <a:pt x="3525" y="1311"/>
                    <a:pt x="3620" y="1275"/>
                    <a:pt x="3716" y="1275"/>
                  </a:cubicBezTo>
                  <a:close/>
                  <a:moveTo>
                    <a:pt x="2555" y="1"/>
                  </a:moveTo>
                  <a:cubicBezTo>
                    <a:pt x="1191" y="1"/>
                    <a:pt x="24" y="1158"/>
                    <a:pt x="24" y="2526"/>
                  </a:cubicBezTo>
                  <a:cubicBezTo>
                    <a:pt x="1" y="3454"/>
                    <a:pt x="501" y="4288"/>
                    <a:pt x="1286" y="4764"/>
                  </a:cubicBezTo>
                  <a:cubicBezTo>
                    <a:pt x="1620" y="4955"/>
                    <a:pt x="1858" y="5288"/>
                    <a:pt x="1929" y="5645"/>
                  </a:cubicBezTo>
                  <a:lnTo>
                    <a:pt x="3215" y="5645"/>
                  </a:lnTo>
                  <a:cubicBezTo>
                    <a:pt x="3287" y="5288"/>
                    <a:pt x="3525" y="4955"/>
                    <a:pt x="3858" y="4764"/>
                  </a:cubicBezTo>
                  <a:cubicBezTo>
                    <a:pt x="4692" y="4264"/>
                    <a:pt x="5168" y="3311"/>
                    <a:pt x="5121" y="2406"/>
                  </a:cubicBezTo>
                  <a:cubicBezTo>
                    <a:pt x="5025" y="1097"/>
                    <a:pt x="3954" y="25"/>
                    <a:pt x="2596" y="1"/>
                  </a:cubicBezTo>
                  <a:cubicBezTo>
                    <a:pt x="2582" y="1"/>
                    <a:pt x="2569" y="1"/>
                    <a:pt x="2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6"/>
            <p:cNvSpPr/>
            <p:nvPr/>
          </p:nvSpPr>
          <p:spPr>
            <a:xfrm>
              <a:off x="4869574" y="2316514"/>
              <a:ext cx="38880" cy="22144"/>
            </a:xfrm>
            <a:custGeom>
              <a:avLst/>
              <a:gdLst/>
              <a:ahLst/>
              <a:cxnLst/>
              <a:rect l="l" t="t" r="r" b="b"/>
              <a:pathLst>
                <a:path w="1215" h="692" extrusionOk="0">
                  <a:moveTo>
                    <a:pt x="0" y="0"/>
                  </a:moveTo>
                  <a:lnTo>
                    <a:pt x="0" y="691"/>
                  </a:lnTo>
                  <a:lnTo>
                    <a:pt x="1215" y="691"/>
                  </a:lnTo>
                  <a:lnTo>
                    <a:pt x="12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5" name="Google Shape;2075;p36"/>
          <p:cNvGrpSpPr/>
          <p:nvPr/>
        </p:nvGrpSpPr>
        <p:grpSpPr>
          <a:xfrm>
            <a:off x="3002004" y="4122949"/>
            <a:ext cx="882614" cy="184274"/>
            <a:chOff x="7460504" y="4636145"/>
            <a:chExt cx="882614" cy="184274"/>
          </a:xfrm>
        </p:grpSpPr>
        <p:sp>
          <p:nvSpPr>
            <p:cNvPr id="2076" name="Google Shape;2076;p36"/>
            <p:cNvSpPr/>
            <p:nvPr/>
          </p:nvSpPr>
          <p:spPr>
            <a:xfrm>
              <a:off x="8158777" y="4636145"/>
              <a:ext cx="184341" cy="184274"/>
            </a:xfrm>
            <a:custGeom>
              <a:avLst/>
              <a:gdLst/>
              <a:ahLst/>
              <a:cxnLst/>
              <a:rect l="l" t="t" r="r" b="b"/>
              <a:pathLst>
                <a:path w="2749" h="2748" extrusionOk="0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6"/>
            <p:cNvSpPr/>
            <p:nvPr/>
          </p:nvSpPr>
          <p:spPr>
            <a:xfrm>
              <a:off x="7820068" y="4636145"/>
              <a:ext cx="182799" cy="184274"/>
            </a:xfrm>
            <a:custGeom>
              <a:avLst/>
              <a:gdLst/>
              <a:ahLst/>
              <a:cxnLst/>
              <a:rect l="l" t="t" r="r" b="b"/>
              <a:pathLst>
                <a:path w="2726" h="2748" extrusionOk="0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6"/>
            <p:cNvSpPr/>
            <p:nvPr/>
          </p:nvSpPr>
          <p:spPr>
            <a:xfrm>
              <a:off x="7460504" y="4636145"/>
              <a:ext cx="184274" cy="184274"/>
            </a:xfrm>
            <a:custGeom>
              <a:avLst/>
              <a:gdLst/>
              <a:ahLst/>
              <a:cxnLst/>
              <a:rect l="l" t="t" r="r" b="b"/>
              <a:pathLst>
                <a:path w="2748" h="2748" extrusionOk="0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9" name="Google Shape;2079;p36"/>
          <p:cNvGrpSpPr/>
          <p:nvPr/>
        </p:nvGrpSpPr>
        <p:grpSpPr>
          <a:xfrm>
            <a:off x="6889975" y="4082149"/>
            <a:ext cx="280875" cy="265900"/>
            <a:chOff x="4730850" y="1621700"/>
            <a:chExt cx="280875" cy="265900"/>
          </a:xfrm>
        </p:grpSpPr>
        <p:sp>
          <p:nvSpPr>
            <p:cNvPr id="2080" name="Google Shape;2080;p36"/>
            <p:cNvSpPr/>
            <p:nvPr/>
          </p:nvSpPr>
          <p:spPr>
            <a:xfrm>
              <a:off x="4781825" y="1621700"/>
              <a:ext cx="175600" cy="180600"/>
            </a:xfrm>
            <a:custGeom>
              <a:avLst/>
              <a:gdLst/>
              <a:ahLst/>
              <a:cxnLst/>
              <a:rect l="l" t="t" r="r" b="b"/>
              <a:pathLst>
                <a:path w="7024" h="7224" extrusionOk="0">
                  <a:moveTo>
                    <a:pt x="0" y="1"/>
                  </a:moveTo>
                  <a:lnTo>
                    <a:pt x="0" y="7224"/>
                  </a:lnTo>
                  <a:lnTo>
                    <a:pt x="288" y="7224"/>
                  </a:lnTo>
                  <a:lnTo>
                    <a:pt x="288" y="289"/>
                  </a:lnTo>
                  <a:lnTo>
                    <a:pt x="6736" y="289"/>
                  </a:lnTo>
                  <a:lnTo>
                    <a:pt x="6736" y="7224"/>
                  </a:lnTo>
                  <a:lnTo>
                    <a:pt x="7024" y="7224"/>
                  </a:lnTo>
                  <a:lnTo>
                    <a:pt x="7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6"/>
            <p:cNvSpPr/>
            <p:nvPr/>
          </p:nvSpPr>
          <p:spPr>
            <a:xfrm>
              <a:off x="4730850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1" y="0"/>
                  </a:moveTo>
                  <a:lnTo>
                    <a:pt x="1" y="4653"/>
                  </a:lnTo>
                  <a:lnTo>
                    <a:pt x="4632" y="4653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6"/>
            <p:cNvSpPr/>
            <p:nvPr/>
          </p:nvSpPr>
          <p:spPr>
            <a:xfrm>
              <a:off x="4895925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0" y="0"/>
                  </a:moveTo>
                  <a:lnTo>
                    <a:pt x="0" y="4653"/>
                  </a:lnTo>
                  <a:lnTo>
                    <a:pt x="4631" y="465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3" name="Google Shape;2083;p36"/>
          <p:cNvGrpSpPr/>
          <p:nvPr/>
        </p:nvGrpSpPr>
        <p:grpSpPr>
          <a:xfrm>
            <a:off x="5853675" y="1381920"/>
            <a:ext cx="793250" cy="225666"/>
            <a:chOff x="5021550" y="4713050"/>
            <a:chExt cx="793250" cy="225666"/>
          </a:xfrm>
        </p:grpSpPr>
        <p:sp>
          <p:nvSpPr>
            <p:cNvPr id="2084" name="Google Shape;2084;p36"/>
            <p:cNvSpPr/>
            <p:nvPr/>
          </p:nvSpPr>
          <p:spPr>
            <a:xfrm>
              <a:off x="57541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6"/>
            <p:cNvSpPr/>
            <p:nvPr/>
          </p:nvSpPr>
          <p:spPr>
            <a:xfrm>
              <a:off x="5632206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6"/>
            <p:cNvSpPr/>
            <p:nvPr/>
          </p:nvSpPr>
          <p:spPr>
            <a:xfrm>
              <a:off x="5510240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6"/>
            <p:cNvSpPr/>
            <p:nvPr/>
          </p:nvSpPr>
          <p:spPr>
            <a:xfrm>
              <a:off x="53882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6"/>
            <p:cNvSpPr/>
            <p:nvPr/>
          </p:nvSpPr>
          <p:spPr>
            <a:xfrm>
              <a:off x="5265483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6"/>
            <p:cNvSpPr/>
            <p:nvPr/>
          </p:nvSpPr>
          <p:spPr>
            <a:xfrm>
              <a:off x="5143516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6"/>
            <p:cNvSpPr/>
            <p:nvPr/>
          </p:nvSpPr>
          <p:spPr>
            <a:xfrm>
              <a:off x="5021550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1" name="Google Shape;2091;p36"/>
          <p:cNvGrpSpPr/>
          <p:nvPr/>
        </p:nvGrpSpPr>
        <p:grpSpPr>
          <a:xfrm>
            <a:off x="2169277" y="1425469"/>
            <a:ext cx="399883" cy="381256"/>
            <a:chOff x="6113337" y="393160"/>
            <a:chExt cx="399883" cy="381256"/>
          </a:xfrm>
        </p:grpSpPr>
        <p:sp>
          <p:nvSpPr>
            <p:cNvPr id="2092" name="Google Shape;2092;p36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6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9">
          <a:extLst>
            <a:ext uri="{FF2B5EF4-FFF2-40B4-BE49-F238E27FC236}">
              <a16:creationId xmlns:a16="http://schemas.microsoft.com/office/drawing/2014/main" id="{B9AC2E07-1AC3-CDDF-8FBC-9ECF53E63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p36">
            <a:extLst>
              <a:ext uri="{FF2B5EF4-FFF2-40B4-BE49-F238E27FC236}">
                <a16:creationId xmlns:a16="http://schemas.microsoft.com/office/drawing/2014/main" id="{E947AC6C-E754-AFA1-B81A-4D6C521994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>
                <a:solidFill>
                  <a:srgbClr val="13005B"/>
                </a:solidFill>
              </a:rPr>
              <a:t>Projede</a:t>
            </a:r>
            <a:r>
              <a:rPr lang="en" dirty="0">
                <a:solidFill>
                  <a:srgbClr val="13005B"/>
                </a:solidFill>
              </a:rPr>
              <a:t> Olan </a:t>
            </a:r>
            <a:r>
              <a:rPr lang="en" dirty="0" err="1">
                <a:solidFill>
                  <a:srgbClr val="13005B"/>
                </a:solidFill>
              </a:rPr>
              <a:t>Özellikler</a:t>
            </a:r>
            <a:endParaRPr lang="en" dirty="0" err="1"/>
          </a:p>
        </p:txBody>
      </p:sp>
      <p:sp>
        <p:nvSpPr>
          <p:cNvPr id="2031" name="Google Shape;2031;p36">
            <a:extLst>
              <a:ext uri="{FF2B5EF4-FFF2-40B4-BE49-F238E27FC236}">
                <a16:creationId xmlns:a16="http://schemas.microsoft.com/office/drawing/2014/main" id="{C410A620-EEAF-03B0-3235-9C72AE338A70}"/>
              </a:ext>
            </a:extLst>
          </p:cNvPr>
          <p:cNvSpPr/>
          <p:nvPr/>
        </p:nvSpPr>
        <p:spPr>
          <a:xfrm>
            <a:off x="1296119" y="2089034"/>
            <a:ext cx="822900" cy="822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2032" name="Google Shape;2032;p36">
            <a:extLst>
              <a:ext uri="{FF2B5EF4-FFF2-40B4-BE49-F238E27FC236}">
                <a16:creationId xmlns:a16="http://schemas.microsoft.com/office/drawing/2014/main" id="{3C3B2A14-D2AD-A771-B094-FBD858194A88}"/>
              </a:ext>
            </a:extLst>
          </p:cNvPr>
          <p:cNvSpPr/>
          <p:nvPr/>
        </p:nvSpPr>
        <p:spPr>
          <a:xfrm>
            <a:off x="3214113" y="1784234"/>
            <a:ext cx="822900" cy="822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2033" name="Google Shape;2033;p36">
            <a:extLst>
              <a:ext uri="{FF2B5EF4-FFF2-40B4-BE49-F238E27FC236}">
                <a16:creationId xmlns:a16="http://schemas.microsoft.com/office/drawing/2014/main" id="{EAC32604-C3A6-B469-FFE2-DD3A7EDB66D2}"/>
              </a:ext>
            </a:extLst>
          </p:cNvPr>
          <p:cNvSpPr/>
          <p:nvPr/>
        </p:nvSpPr>
        <p:spPr>
          <a:xfrm>
            <a:off x="5106987" y="2089034"/>
            <a:ext cx="822900" cy="822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2034" name="Google Shape;2034;p36">
            <a:extLst>
              <a:ext uri="{FF2B5EF4-FFF2-40B4-BE49-F238E27FC236}">
                <a16:creationId xmlns:a16="http://schemas.microsoft.com/office/drawing/2014/main" id="{F745321E-BCA2-7C9F-F182-C26664032A01}"/>
              </a:ext>
            </a:extLst>
          </p:cNvPr>
          <p:cNvSpPr/>
          <p:nvPr/>
        </p:nvSpPr>
        <p:spPr>
          <a:xfrm>
            <a:off x="7024981" y="1784234"/>
            <a:ext cx="822900" cy="822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2035" name="Google Shape;2035;p36">
            <a:extLst>
              <a:ext uri="{FF2B5EF4-FFF2-40B4-BE49-F238E27FC236}">
                <a16:creationId xmlns:a16="http://schemas.microsoft.com/office/drawing/2014/main" id="{3C489476-F4E3-8A99-DCD7-08B03FCE9C93}"/>
              </a:ext>
            </a:extLst>
          </p:cNvPr>
          <p:cNvSpPr txBox="1"/>
          <p:nvPr/>
        </p:nvSpPr>
        <p:spPr>
          <a:xfrm>
            <a:off x="519233" y="3024179"/>
            <a:ext cx="2259618" cy="410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2000" b="1" dirty="0" err="1">
                <a:solidFill>
                  <a:schemeClr val="dk1"/>
                </a:solidFill>
                <a:latin typeface="Exo"/>
                <a:ea typeface="Exo"/>
                <a:cs typeface="Exo"/>
              </a:rPr>
              <a:t>Oyları</a:t>
            </a:r>
            <a:r>
              <a:rPr lang="en" sz="2000" b="1" dirty="0">
                <a:solidFill>
                  <a:schemeClr val="dk1"/>
                </a:solidFill>
                <a:latin typeface="Exo"/>
                <a:ea typeface="Exo"/>
                <a:cs typeface="Exo"/>
              </a:rPr>
              <a:t> </a:t>
            </a:r>
            <a:r>
              <a:rPr lang="en" sz="2000" b="1" dirty="0" err="1">
                <a:solidFill>
                  <a:schemeClr val="dk1"/>
                </a:solidFill>
                <a:latin typeface="Exo"/>
                <a:ea typeface="Exo"/>
                <a:cs typeface="Exo"/>
              </a:rPr>
              <a:t>Listeleme</a:t>
            </a:r>
          </a:p>
        </p:txBody>
      </p:sp>
      <p:sp>
        <p:nvSpPr>
          <p:cNvPr id="2037" name="Google Shape;2037;p36">
            <a:extLst>
              <a:ext uri="{FF2B5EF4-FFF2-40B4-BE49-F238E27FC236}">
                <a16:creationId xmlns:a16="http://schemas.microsoft.com/office/drawing/2014/main" id="{15ACE22E-C40F-7E76-DDFA-BCDA6DE8E90D}"/>
              </a:ext>
            </a:extLst>
          </p:cNvPr>
          <p:cNvSpPr txBox="1"/>
          <p:nvPr/>
        </p:nvSpPr>
        <p:spPr>
          <a:xfrm>
            <a:off x="2237547" y="2717117"/>
            <a:ext cx="2548809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2000" b="1" dirty="0" err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Firmaları</a:t>
            </a:r>
            <a:r>
              <a:rPr lang="en" sz="2000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</a:t>
            </a:r>
            <a:r>
              <a:rPr lang="en" sz="2000" b="1" dirty="0" err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Lİsteleme</a:t>
            </a:r>
            <a:endParaRPr lang="en" sz="2000" b="1" dirty="0" err="1">
              <a:solidFill>
                <a:schemeClr val="dk1"/>
              </a:solidFill>
              <a:latin typeface="Exo"/>
              <a:ea typeface="Exo"/>
              <a:cs typeface="Exo"/>
            </a:endParaRPr>
          </a:p>
        </p:txBody>
      </p:sp>
      <p:sp>
        <p:nvSpPr>
          <p:cNvPr id="2039" name="Google Shape;2039;p36">
            <a:extLst>
              <a:ext uri="{FF2B5EF4-FFF2-40B4-BE49-F238E27FC236}">
                <a16:creationId xmlns:a16="http://schemas.microsoft.com/office/drawing/2014/main" id="{B63EB6A9-7510-F2C0-2255-0D2AABBBF0B1}"/>
              </a:ext>
            </a:extLst>
          </p:cNvPr>
          <p:cNvSpPr txBox="1"/>
          <p:nvPr/>
        </p:nvSpPr>
        <p:spPr>
          <a:xfrm>
            <a:off x="4598637" y="3024179"/>
            <a:ext cx="18396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2000" b="1" dirty="0" err="1">
                <a:solidFill>
                  <a:schemeClr val="dk1"/>
                </a:solidFill>
                <a:latin typeface="Exo"/>
                <a:ea typeface="Exo"/>
                <a:cs typeface="Exo"/>
              </a:rPr>
              <a:t>Hesap</a:t>
            </a:r>
            <a:r>
              <a:rPr lang="en" sz="2000" b="1" dirty="0">
                <a:solidFill>
                  <a:schemeClr val="dk1"/>
                </a:solidFill>
                <a:latin typeface="Exo"/>
                <a:ea typeface="Exo"/>
                <a:cs typeface="Exo"/>
              </a:rPr>
              <a:t> Silme</a:t>
            </a:r>
          </a:p>
        </p:txBody>
      </p:sp>
      <p:sp>
        <p:nvSpPr>
          <p:cNvPr id="2041" name="Google Shape;2041;p36">
            <a:extLst>
              <a:ext uri="{FF2B5EF4-FFF2-40B4-BE49-F238E27FC236}">
                <a16:creationId xmlns:a16="http://schemas.microsoft.com/office/drawing/2014/main" id="{A50D42F3-11A6-1F12-B23C-A8A539027780}"/>
              </a:ext>
            </a:extLst>
          </p:cNvPr>
          <p:cNvSpPr txBox="1"/>
          <p:nvPr/>
        </p:nvSpPr>
        <p:spPr>
          <a:xfrm>
            <a:off x="6516631" y="2717117"/>
            <a:ext cx="18396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2000" b="1" dirty="0">
                <a:solidFill>
                  <a:schemeClr val="dk1"/>
                </a:solidFill>
                <a:latin typeface="Exo"/>
                <a:ea typeface="Exo"/>
                <a:cs typeface="Exo"/>
              </a:rPr>
              <a:t>Oy Silme</a:t>
            </a:r>
          </a:p>
        </p:txBody>
      </p:sp>
      <p:cxnSp>
        <p:nvCxnSpPr>
          <p:cNvPr id="2043" name="Google Shape;2043;p36">
            <a:extLst>
              <a:ext uri="{FF2B5EF4-FFF2-40B4-BE49-F238E27FC236}">
                <a16:creationId xmlns:a16="http://schemas.microsoft.com/office/drawing/2014/main" id="{864B11BA-7595-111A-B179-D6A2A4E7902D}"/>
              </a:ext>
            </a:extLst>
          </p:cNvPr>
          <p:cNvCxnSpPr>
            <a:cxnSpLocks/>
            <a:stCxn id="2031" idx="6"/>
            <a:endCxn id="2032" idx="2"/>
          </p:cNvCxnSpPr>
          <p:nvPr/>
        </p:nvCxnSpPr>
        <p:spPr>
          <a:xfrm rot="10800000" flipH="1">
            <a:off x="2119019" y="2195684"/>
            <a:ext cx="1095000" cy="304800"/>
          </a:xfrm>
          <a:prstGeom prst="bentConnector3">
            <a:avLst>
              <a:gd name="adj1" fmla="val 5000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4" name="Google Shape;2044;p36">
            <a:extLst>
              <a:ext uri="{FF2B5EF4-FFF2-40B4-BE49-F238E27FC236}">
                <a16:creationId xmlns:a16="http://schemas.microsoft.com/office/drawing/2014/main" id="{4AF476F8-5B3A-ADAA-88DF-D26A80445506}"/>
              </a:ext>
            </a:extLst>
          </p:cNvPr>
          <p:cNvCxnSpPr>
            <a:cxnSpLocks/>
            <a:stCxn id="2032" idx="6"/>
            <a:endCxn id="2033" idx="2"/>
          </p:cNvCxnSpPr>
          <p:nvPr/>
        </p:nvCxnSpPr>
        <p:spPr>
          <a:xfrm>
            <a:off x="4037013" y="2195684"/>
            <a:ext cx="1070100" cy="304800"/>
          </a:xfrm>
          <a:prstGeom prst="bentConnector3">
            <a:avLst>
              <a:gd name="adj1" fmla="val 4999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5" name="Google Shape;2045;p36">
            <a:extLst>
              <a:ext uri="{FF2B5EF4-FFF2-40B4-BE49-F238E27FC236}">
                <a16:creationId xmlns:a16="http://schemas.microsoft.com/office/drawing/2014/main" id="{CFEBF4D6-04FF-6C70-45E9-26878D63F007}"/>
              </a:ext>
            </a:extLst>
          </p:cNvPr>
          <p:cNvCxnSpPr>
            <a:cxnSpLocks/>
          </p:cNvCxnSpPr>
          <p:nvPr/>
        </p:nvCxnSpPr>
        <p:spPr>
          <a:xfrm rot="10800000" flipH="1">
            <a:off x="5929887" y="2154371"/>
            <a:ext cx="1095000" cy="304800"/>
          </a:xfrm>
          <a:prstGeom prst="bentConnector3">
            <a:avLst>
              <a:gd name="adj1" fmla="val 5000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46" name="Google Shape;2046;p36">
            <a:extLst>
              <a:ext uri="{FF2B5EF4-FFF2-40B4-BE49-F238E27FC236}">
                <a16:creationId xmlns:a16="http://schemas.microsoft.com/office/drawing/2014/main" id="{BBC741CA-45B4-2F5B-445D-39F98DC961BB}"/>
              </a:ext>
            </a:extLst>
          </p:cNvPr>
          <p:cNvGrpSpPr/>
          <p:nvPr/>
        </p:nvGrpSpPr>
        <p:grpSpPr>
          <a:xfrm>
            <a:off x="1533809" y="2305596"/>
            <a:ext cx="347520" cy="389753"/>
            <a:chOff x="2197820" y="2112743"/>
            <a:chExt cx="347520" cy="389753"/>
          </a:xfrm>
        </p:grpSpPr>
        <p:sp>
          <p:nvSpPr>
            <p:cNvPr id="2047" name="Google Shape;2047;p36">
              <a:extLst>
                <a:ext uri="{FF2B5EF4-FFF2-40B4-BE49-F238E27FC236}">
                  <a16:creationId xmlns:a16="http://schemas.microsoft.com/office/drawing/2014/main" id="{D330A80A-B5E8-C010-FEB8-6049C9DE4736}"/>
                </a:ext>
              </a:extLst>
            </p:cNvPr>
            <p:cNvSpPr/>
            <p:nvPr/>
          </p:nvSpPr>
          <p:spPr>
            <a:xfrm>
              <a:off x="2306778" y="2202213"/>
              <a:ext cx="126560" cy="114208"/>
            </a:xfrm>
            <a:custGeom>
              <a:avLst/>
              <a:gdLst/>
              <a:ahLst/>
              <a:cxnLst/>
              <a:rect l="l" t="t" r="r" b="b"/>
              <a:pathLst>
                <a:path w="3955" h="3569" extrusionOk="0">
                  <a:moveTo>
                    <a:pt x="977" y="0"/>
                  </a:moveTo>
                  <a:cubicBezTo>
                    <a:pt x="382" y="381"/>
                    <a:pt x="1" y="1072"/>
                    <a:pt x="96" y="1858"/>
                  </a:cubicBezTo>
                  <a:cubicBezTo>
                    <a:pt x="192" y="2715"/>
                    <a:pt x="882" y="3430"/>
                    <a:pt x="1739" y="3549"/>
                  </a:cubicBezTo>
                  <a:cubicBezTo>
                    <a:pt x="1833" y="3562"/>
                    <a:pt x="1925" y="3568"/>
                    <a:pt x="2016" y="3568"/>
                  </a:cubicBezTo>
                  <a:cubicBezTo>
                    <a:pt x="3085" y="3568"/>
                    <a:pt x="3954" y="2695"/>
                    <a:pt x="3954" y="1620"/>
                  </a:cubicBezTo>
                  <a:cubicBezTo>
                    <a:pt x="3954" y="929"/>
                    <a:pt x="3597" y="334"/>
                    <a:pt x="3049" y="0"/>
                  </a:cubicBezTo>
                  <a:lnTo>
                    <a:pt x="3049" y="1024"/>
                  </a:lnTo>
                  <a:cubicBezTo>
                    <a:pt x="3049" y="1524"/>
                    <a:pt x="2644" y="2001"/>
                    <a:pt x="2144" y="2048"/>
                  </a:cubicBezTo>
                  <a:cubicBezTo>
                    <a:pt x="2093" y="2056"/>
                    <a:pt x="2042" y="2060"/>
                    <a:pt x="1992" y="2060"/>
                  </a:cubicBezTo>
                  <a:cubicBezTo>
                    <a:pt x="1438" y="2060"/>
                    <a:pt x="977" y="1592"/>
                    <a:pt x="977" y="1024"/>
                  </a:cubicBez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6">
              <a:extLst>
                <a:ext uri="{FF2B5EF4-FFF2-40B4-BE49-F238E27FC236}">
                  <a16:creationId xmlns:a16="http://schemas.microsoft.com/office/drawing/2014/main" id="{89053BDE-58B3-52EC-5739-914B91C71958}"/>
                </a:ext>
              </a:extLst>
            </p:cNvPr>
            <p:cNvSpPr/>
            <p:nvPr/>
          </p:nvSpPr>
          <p:spPr>
            <a:xfrm>
              <a:off x="2197820" y="2184677"/>
              <a:ext cx="347520" cy="224064"/>
            </a:xfrm>
            <a:custGeom>
              <a:avLst/>
              <a:gdLst/>
              <a:ahLst/>
              <a:cxnLst/>
              <a:rect l="l" t="t" r="r" b="b"/>
              <a:pathLst>
                <a:path w="10860" h="7002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lnTo>
                    <a:pt x="1" y="6621"/>
                  </a:lnTo>
                  <a:cubicBezTo>
                    <a:pt x="1" y="6835"/>
                    <a:pt x="167" y="7002"/>
                    <a:pt x="382" y="7002"/>
                  </a:cubicBezTo>
                  <a:lnTo>
                    <a:pt x="10479" y="7002"/>
                  </a:lnTo>
                  <a:cubicBezTo>
                    <a:pt x="10693" y="7002"/>
                    <a:pt x="10860" y="6835"/>
                    <a:pt x="10860" y="6621"/>
                  </a:cubicBezTo>
                  <a:lnTo>
                    <a:pt x="10860" y="382"/>
                  </a:lnTo>
                  <a:cubicBezTo>
                    <a:pt x="10860" y="167"/>
                    <a:pt x="10693" y="1"/>
                    <a:pt x="10479" y="1"/>
                  </a:cubicBezTo>
                  <a:lnTo>
                    <a:pt x="8693" y="1"/>
                  </a:lnTo>
                  <a:cubicBezTo>
                    <a:pt x="9169" y="715"/>
                    <a:pt x="9431" y="1596"/>
                    <a:pt x="9360" y="2525"/>
                  </a:cubicBezTo>
                  <a:cubicBezTo>
                    <a:pt x="9193" y="4406"/>
                    <a:pt x="7693" y="5930"/>
                    <a:pt x="5787" y="6097"/>
                  </a:cubicBezTo>
                  <a:cubicBezTo>
                    <a:pt x="5663" y="6108"/>
                    <a:pt x="5539" y="6114"/>
                    <a:pt x="5417" y="6114"/>
                  </a:cubicBezTo>
                  <a:cubicBezTo>
                    <a:pt x="3250" y="6114"/>
                    <a:pt x="1501" y="4355"/>
                    <a:pt x="1501" y="2191"/>
                  </a:cubicBezTo>
                  <a:cubicBezTo>
                    <a:pt x="1501" y="1382"/>
                    <a:pt x="1739" y="620"/>
                    <a:pt x="2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6">
              <a:extLst>
                <a:ext uri="{FF2B5EF4-FFF2-40B4-BE49-F238E27FC236}">
                  <a16:creationId xmlns:a16="http://schemas.microsoft.com/office/drawing/2014/main" id="{A758559E-3848-2064-5061-3B5A2DF4BD90}"/>
                </a:ext>
              </a:extLst>
            </p:cNvPr>
            <p:cNvSpPr/>
            <p:nvPr/>
          </p:nvSpPr>
          <p:spPr>
            <a:xfrm>
              <a:off x="2278587" y="2432352"/>
              <a:ext cx="185216" cy="70144"/>
            </a:xfrm>
            <a:custGeom>
              <a:avLst/>
              <a:gdLst/>
              <a:ahLst/>
              <a:cxnLst/>
              <a:rect l="l" t="t" r="r" b="b"/>
              <a:pathLst>
                <a:path w="5788" h="2192" extrusionOk="0">
                  <a:moveTo>
                    <a:pt x="2025" y="0"/>
                  </a:moveTo>
                  <a:lnTo>
                    <a:pt x="1930" y="1453"/>
                  </a:lnTo>
                  <a:lnTo>
                    <a:pt x="406" y="1453"/>
                  </a:lnTo>
                  <a:cubicBezTo>
                    <a:pt x="191" y="1453"/>
                    <a:pt x="25" y="1596"/>
                    <a:pt x="25" y="1810"/>
                  </a:cubicBezTo>
                  <a:cubicBezTo>
                    <a:pt x="1" y="2024"/>
                    <a:pt x="168" y="2191"/>
                    <a:pt x="382" y="2191"/>
                  </a:cubicBezTo>
                  <a:lnTo>
                    <a:pt x="5383" y="2191"/>
                  </a:lnTo>
                  <a:cubicBezTo>
                    <a:pt x="5597" y="2191"/>
                    <a:pt x="5764" y="2024"/>
                    <a:pt x="5764" y="1834"/>
                  </a:cubicBezTo>
                  <a:cubicBezTo>
                    <a:pt x="5788" y="1620"/>
                    <a:pt x="5621" y="1453"/>
                    <a:pt x="5407" y="1453"/>
                  </a:cubicBezTo>
                  <a:lnTo>
                    <a:pt x="3859" y="1453"/>
                  </a:lnTo>
                  <a:lnTo>
                    <a:pt x="37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6">
              <a:extLst>
                <a:ext uri="{FF2B5EF4-FFF2-40B4-BE49-F238E27FC236}">
                  <a16:creationId xmlns:a16="http://schemas.microsoft.com/office/drawing/2014/main" id="{C36BF50F-34EB-797A-66EA-4C0EBC4CD3E0}"/>
                </a:ext>
              </a:extLst>
            </p:cNvPr>
            <p:cNvSpPr/>
            <p:nvPr/>
          </p:nvSpPr>
          <p:spPr>
            <a:xfrm>
              <a:off x="2268699" y="2157254"/>
              <a:ext cx="205024" cy="198912"/>
            </a:xfrm>
            <a:custGeom>
              <a:avLst/>
              <a:gdLst/>
              <a:ahLst/>
              <a:cxnLst/>
              <a:rect l="l" t="t" r="r" b="b"/>
              <a:pathLst>
                <a:path w="6407" h="6216" extrusionOk="0">
                  <a:moveTo>
                    <a:pt x="2167" y="0"/>
                  </a:moveTo>
                  <a:cubicBezTo>
                    <a:pt x="905" y="429"/>
                    <a:pt x="0" y="1643"/>
                    <a:pt x="0" y="3025"/>
                  </a:cubicBezTo>
                  <a:cubicBezTo>
                    <a:pt x="0" y="4787"/>
                    <a:pt x="1453" y="6216"/>
                    <a:pt x="3215" y="6216"/>
                  </a:cubicBezTo>
                  <a:cubicBezTo>
                    <a:pt x="4954" y="6216"/>
                    <a:pt x="6406" y="4787"/>
                    <a:pt x="6406" y="3025"/>
                  </a:cubicBezTo>
                  <a:cubicBezTo>
                    <a:pt x="6406" y="1643"/>
                    <a:pt x="5501" y="429"/>
                    <a:pt x="4239" y="0"/>
                  </a:cubicBezTo>
                  <a:lnTo>
                    <a:pt x="4239" y="572"/>
                  </a:lnTo>
                  <a:cubicBezTo>
                    <a:pt x="5192" y="953"/>
                    <a:pt x="5882" y="1905"/>
                    <a:pt x="5882" y="3025"/>
                  </a:cubicBezTo>
                  <a:cubicBezTo>
                    <a:pt x="5882" y="4501"/>
                    <a:pt x="4668" y="5716"/>
                    <a:pt x="3215" y="5716"/>
                  </a:cubicBezTo>
                  <a:cubicBezTo>
                    <a:pt x="1739" y="5716"/>
                    <a:pt x="524" y="4501"/>
                    <a:pt x="524" y="3025"/>
                  </a:cubicBezTo>
                  <a:cubicBezTo>
                    <a:pt x="524" y="1929"/>
                    <a:pt x="1215" y="977"/>
                    <a:pt x="2167" y="572"/>
                  </a:cubicBezTo>
                  <a:lnTo>
                    <a:pt x="21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6">
              <a:extLst>
                <a:ext uri="{FF2B5EF4-FFF2-40B4-BE49-F238E27FC236}">
                  <a16:creationId xmlns:a16="http://schemas.microsoft.com/office/drawing/2014/main" id="{4434D700-56F4-74F6-0069-3DC4182B3170}"/>
                </a:ext>
              </a:extLst>
            </p:cNvPr>
            <p:cNvSpPr/>
            <p:nvPr/>
          </p:nvSpPr>
          <p:spPr>
            <a:xfrm>
              <a:off x="2361657" y="2112743"/>
              <a:ext cx="19072" cy="131712"/>
            </a:xfrm>
            <a:custGeom>
              <a:avLst/>
              <a:gdLst/>
              <a:ahLst/>
              <a:cxnLst/>
              <a:rect l="l" t="t" r="r" b="b"/>
              <a:pathLst>
                <a:path w="596" h="4116" extrusionOk="0">
                  <a:moveTo>
                    <a:pt x="299" y="1"/>
                  </a:moveTo>
                  <a:cubicBezTo>
                    <a:pt x="126" y="1"/>
                    <a:pt x="1" y="127"/>
                    <a:pt x="1" y="272"/>
                  </a:cubicBezTo>
                  <a:lnTo>
                    <a:pt x="1" y="3820"/>
                  </a:lnTo>
                  <a:cubicBezTo>
                    <a:pt x="1" y="3986"/>
                    <a:pt x="126" y="4115"/>
                    <a:pt x="300" y="4115"/>
                  </a:cubicBezTo>
                  <a:cubicBezTo>
                    <a:pt x="326" y="4115"/>
                    <a:pt x="353" y="4112"/>
                    <a:pt x="382" y="4106"/>
                  </a:cubicBezTo>
                  <a:cubicBezTo>
                    <a:pt x="501" y="4082"/>
                    <a:pt x="596" y="3963"/>
                    <a:pt x="596" y="3820"/>
                  </a:cubicBezTo>
                  <a:lnTo>
                    <a:pt x="596" y="296"/>
                  </a:lnTo>
                  <a:cubicBezTo>
                    <a:pt x="596" y="153"/>
                    <a:pt x="501" y="34"/>
                    <a:pt x="382" y="10"/>
                  </a:cubicBezTo>
                  <a:cubicBezTo>
                    <a:pt x="353" y="4"/>
                    <a:pt x="326" y="1"/>
                    <a:pt x="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2" name="Google Shape;2052;p36">
            <a:extLst>
              <a:ext uri="{FF2B5EF4-FFF2-40B4-BE49-F238E27FC236}">
                <a16:creationId xmlns:a16="http://schemas.microsoft.com/office/drawing/2014/main" id="{27208964-CFCA-83DA-57E5-0C3309509223}"/>
              </a:ext>
            </a:extLst>
          </p:cNvPr>
          <p:cNvGrpSpPr/>
          <p:nvPr/>
        </p:nvGrpSpPr>
        <p:grpSpPr>
          <a:xfrm>
            <a:off x="5322952" y="2305281"/>
            <a:ext cx="390969" cy="390398"/>
            <a:chOff x="6606275" y="2112103"/>
            <a:chExt cx="390969" cy="390398"/>
          </a:xfrm>
        </p:grpSpPr>
        <p:sp>
          <p:nvSpPr>
            <p:cNvPr id="2053" name="Google Shape;2053;p36">
              <a:extLst>
                <a:ext uri="{FF2B5EF4-FFF2-40B4-BE49-F238E27FC236}">
                  <a16:creationId xmlns:a16="http://schemas.microsoft.com/office/drawing/2014/main" id="{1FFF1A16-DBAF-6F2F-BCD5-E89D2A050A59}"/>
                </a:ext>
              </a:extLst>
            </p:cNvPr>
            <p:cNvSpPr/>
            <p:nvPr/>
          </p:nvSpPr>
          <p:spPr>
            <a:xfrm>
              <a:off x="6709152" y="2194597"/>
              <a:ext cx="135680" cy="27456"/>
            </a:xfrm>
            <a:custGeom>
              <a:avLst/>
              <a:gdLst/>
              <a:ahLst/>
              <a:cxnLst/>
              <a:rect l="l" t="t" r="r" b="b"/>
              <a:pathLst>
                <a:path w="4240" h="858" extrusionOk="0">
                  <a:moveTo>
                    <a:pt x="0" y="0"/>
                  </a:moveTo>
                  <a:lnTo>
                    <a:pt x="286" y="857"/>
                  </a:lnTo>
                  <a:lnTo>
                    <a:pt x="3382" y="857"/>
                  </a:lnTo>
                  <a:lnTo>
                    <a:pt x="42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6">
              <a:extLst>
                <a:ext uri="{FF2B5EF4-FFF2-40B4-BE49-F238E27FC236}">
                  <a16:creationId xmlns:a16="http://schemas.microsoft.com/office/drawing/2014/main" id="{21840BE9-8537-9770-4FB8-0E5E4EAA6265}"/>
                </a:ext>
              </a:extLst>
            </p:cNvPr>
            <p:cNvSpPr/>
            <p:nvPr/>
          </p:nvSpPr>
          <p:spPr>
            <a:xfrm>
              <a:off x="6606275" y="2194597"/>
              <a:ext cx="307904" cy="307904"/>
            </a:xfrm>
            <a:custGeom>
              <a:avLst/>
              <a:gdLst/>
              <a:ahLst/>
              <a:cxnLst/>
              <a:rect l="l" t="t" r="r" b="b"/>
              <a:pathLst>
                <a:path w="9622" h="9622" extrusionOk="0">
                  <a:moveTo>
                    <a:pt x="1691" y="381"/>
                  </a:moveTo>
                  <a:cubicBezTo>
                    <a:pt x="1882" y="381"/>
                    <a:pt x="2048" y="548"/>
                    <a:pt x="2048" y="762"/>
                  </a:cubicBezTo>
                  <a:cubicBezTo>
                    <a:pt x="2048" y="953"/>
                    <a:pt x="1882" y="1119"/>
                    <a:pt x="1691" y="1119"/>
                  </a:cubicBezTo>
                  <a:lnTo>
                    <a:pt x="810" y="1119"/>
                  </a:lnTo>
                  <a:cubicBezTo>
                    <a:pt x="596" y="1119"/>
                    <a:pt x="405" y="929"/>
                    <a:pt x="453" y="691"/>
                  </a:cubicBezTo>
                  <a:cubicBezTo>
                    <a:pt x="500" y="500"/>
                    <a:pt x="643" y="381"/>
                    <a:pt x="834" y="381"/>
                  </a:cubicBezTo>
                  <a:close/>
                  <a:moveTo>
                    <a:pt x="3287" y="3548"/>
                  </a:moveTo>
                  <a:cubicBezTo>
                    <a:pt x="3525" y="3548"/>
                    <a:pt x="3692" y="3763"/>
                    <a:pt x="3644" y="3977"/>
                  </a:cubicBezTo>
                  <a:cubicBezTo>
                    <a:pt x="3620" y="4168"/>
                    <a:pt x="3453" y="4287"/>
                    <a:pt x="3287" y="4287"/>
                  </a:cubicBezTo>
                  <a:lnTo>
                    <a:pt x="2810" y="4287"/>
                  </a:lnTo>
                  <a:cubicBezTo>
                    <a:pt x="2644" y="4287"/>
                    <a:pt x="2477" y="4168"/>
                    <a:pt x="2453" y="3977"/>
                  </a:cubicBezTo>
                  <a:cubicBezTo>
                    <a:pt x="2406" y="3763"/>
                    <a:pt x="2572" y="3548"/>
                    <a:pt x="2810" y="3548"/>
                  </a:cubicBezTo>
                  <a:close/>
                  <a:moveTo>
                    <a:pt x="3287" y="4977"/>
                  </a:moveTo>
                  <a:cubicBezTo>
                    <a:pt x="3453" y="4977"/>
                    <a:pt x="3596" y="5096"/>
                    <a:pt x="3644" y="5263"/>
                  </a:cubicBezTo>
                  <a:cubicBezTo>
                    <a:pt x="3715" y="5501"/>
                    <a:pt x="3525" y="5716"/>
                    <a:pt x="3287" y="5716"/>
                  </a:cubicBezTo>
                  <a:lnTo>
                    <a:pt x="2810" y="5716"/>
                  </a:lnTo>
                  <a:cubicBezTo>
                    <a:pt x="2596" y="5716"/>
                    <a:pt x="2429" y="5549"/>
                    <a:pt x="2429" y="5335"/>
                  </a:cubicBezTo>
                  <a:cubicBezTo>
                    <a:pt x="2429" y="5144"/>
                    <a:pt x="2596" y="4977"/>
                    <a:pt x="2810" y="4977"/>
                  </a:cubicBezTo>
                  <a:close/>
                  <a:moveTo>
                    <a:pt x="1650" y="3307"/>
                  </a:moveTo>
                  <a:cubicBezTo>
                    <a:pt x="1730" y="3307"/>
                    <a:pt x="1812" y="3332"/>
                    <a:pt x="1882" y="3382"/>
                  </a:cubicBezTo>
                  <a:cubicBezTo>
                    <a:pt x="2048" y="3501"/>
                    <a:pt x="2072" y="3715"/>
                    <a:pt x="1953" y="3882"/>
                  </a:cubicBezTo>
                  <a:cubicBezTo>
                    <a:pt x="1596" y="4382"/>
                    <a:pt x="1715" y="4215"/>
                    <a:pt x="1405" y="4620"/>
                  </a:cubicBezTo>
                  <a:cubicBezTo>
                    <a:pt x="1715" y="5049"/>
                    <a:pt x="1596" y="4882"/>
                    <a:pt x="1953" y="5382"/>
                  </a:cubicBezTo>
                  <a:cubicBezTo>
                    <a:pt x="2072" y="5549"/>
                    <a:pt x="2025" y="5763"/>
                    <a:pt x="1882" y="5882"/>
                  </a:cubicBezTo>
                  <a:cubicBezTo>
                    <a:pt x="1812" y="5932"/>
                    <a:pt x="1730" y="5957"/>
                    <a:pt x="1650" y="5957"/>
                  </a:cubicBezTo>
                  <a:cubicBezTo>
                    <a:pt x="1537" y="5957"/>
                    <a:pt x="1427" y="5908"/>
                    <a:pt x="1358" y="5811"/>
                  </a:cubicBezTo>
                  <a:lnTo>
                    <a:pt x="667" y="4858"/>
                  </a:lnTo>
                  <a:cubicBezTo>
                    <a:pt x="572" y="4715"/>
                    <a:pt x="572" y="4549"/>
                    <a:pt x="667" y="4406"/>
                  </a:cubicBezTo>
                  <a:lnTo>
                    <a:pt x="1358" y="3453"/>
                  </a:lnTo>
                  <a:cubicBezTo>
                    <a:pt x="1427" y="3356"/>
                    <a:pt x="1537" y="3307"/>
                    <a:pt x="1650" y="3307"/>
                  </a:cubicBezTo>
                  <a:close/>
                  <a:moveTo>
                    <a:pt x="5049" y="6406"/>
                  </a:moveTo>
                  <a:cubicBezTo>
                    <a:pt x="5240" y="6406"/>
                    <a:pt x="5406" y="6573"/>
                    <a:pt x="5406" y="6763"/>
                  </a:cubicBezTo>
                  <a:cubicBezTo>
                    <a:pt x="5406" y="6978"/>
                    <a:pt x="5240" y="7144"/>
                    <a:pt x="5049" y="7144"/>
                  </a:cubicBezTo>
                  <a:lnTo>
                    <a:pt x="1167" y="7144"/>
                  </a:lnTo>
                  <a:cubicBezTo>
                    <a:pt x="953" y="7144"/>
                    <a:pt x="786" y="6978"/>
                    <a:pt x="786" y="6763"/>
                  </a:cubicBezTo>
                  <a:cubicBezTo>
                    <a:pt x="786" y="6573"/>
                    <a:pt x="953" y="6406"/>
                    <a:pt x="1167" y="6406"/>
                  </a:cubicBezTo>
                  <a:close/>
                  <a:moveTo>
                    <a:pt x="5049" y="7835"/>
                  </a:moveTo>
                  <a:cubicBezTo>
                    <a:pt x="5240" y="7835"/>
                    <a:pt x="5406" y="8002"/>
                    <a:pt x="5406" y="8192"/>
                  </a:cubicBezTo>
                  <a:cubicBezTo>
                    <a:pt x="5406" y="8407"/>
                    <a:pt x="5240" y="8573"/>
                    <a:pt x="5049" y="8573"/>
                  </a:cubicBezTo>
                  <a:lnTo>
                    <a:pt x="1167" y="8573"/>
                  </a:lnTo>
                  <a:cubicBezTo>
                    <a:pt x="953" y="8573"/>
                    <a:pt x="786" y="8407"/>
                    <a:pt x="786" y="8192"/>
                  </a:cubicBezTo>
                  <a:cubicBezTo>
                    <a:pt x="786" y="8002"/>
                    <a:pt x="953" y="7835"/>
                    <a:pt x="1167" y="7835"/>
                  </a:cubicBezTo>
                  <a:close/>
                  <a:moveTo>
                    <a:pt x="6504" y="6229"/>
                  </a:moveTo>
                  <a:cubicBezTo>
                    <a:pt x="6534" y="6229"/>
                    <a:pt x="6565" y="6232"/>
                    <a:pt x="6597" y="6240"/>
                  </a:cubicBezTo>
                  <a:cubicBezTo>
                    <a:pt x="6787" y="6263"/>
                    <a:pt x="6907" y="6478"/>
                    <a:pt x="6883" y="6668"/>
                  </a:cubicBezTo>
                  <a:lnTo>
                    <a:pt x="6478" y="8597"/>
                  </a:lnTo>
                  <a:cubicBezTo>
                    <a:pt x="6437" y="8759"/>
                    <a:pt x="6293" y="8870"/>
                    <a:pt x="6134" y="8870"/>
                  </a:cubicBezTo>
                  <a:cubicBezTo>
                    <a:pt x="6106" y="8870"/>
                    <a:pt x="6078" y="8866"/>
                    <a:pt x="6049" y="8859"/>
                  </a:cubicBezTo>
                  <a:cubicBezTo>
                    <a:pt x="5859" y="8835"/>
                    <a:pt x="5716" y="8645"/>
                    <a:pt x="5763" y="8430"/>
                  </a:cubicBezTo>
                  <a:lnTo>
                    <a:pt x="6144" y="6525"/>
                  </a:lnTo>
                  <a:cubicBezTo>
                    <a:pt x="6185" y="6343"/>
                    <a:pt x="6330" y="6229"/>
                    <a:pt x="6504" y="6229"/>
                  </a:cubicBezTo>
                  <a:close/>
                  <a:moveTo>
                    <a:pt x="7717" y="6221"/>
                  </a:moveTo>
                  <a:cubicBezTo>
                    <a:pt x="7831" y="6221"/>
                    <a:pt x="7952" y="6279"/>
                    <a:pt x="8026" y="6382"/>
                  </a:cubicBezTo>
                  <a:lnTo>
                    <a:pt x="8716" y="7335"/>
                  </a:lnTo>
                  <a:cubicBezTo>
                    <a:pt x="8812" y="7454"/>
                    <a:pt x="8812" y="7645"/>
                    <a:pt x="8716" y="7764"/>
                  </a:cubicBezTo>
                  <a:lnTo>
                    <a:pt x="8026" y="8716"/>
                  </a:lnTo>
                  <a:cubicBezTo>
                    <a:pt x="7952" y="8820"/>
                    <a:pt x="7831" y="8878"/>
                    <a:pt x="7717" y="8878"/>
                  </a:cubicBezTo>
                  <a:cubicBezTo>
                    <a:pt x="7647" y="8878"/>
                    <a:pt x="7580" y="8856"/>
                    <a:pt x="7526" y="8811"/>
                  </a:cubicBezTo>
                  <a:cubicBezTo>
                    <a:pt x="7359" y="8692"/>
                    <a:pt x="7311" y="8454"/>
                    <a:pt x="7430" y="8288"/>
                  </a:cubicBezTo>
                  <a:cubicBezTo>
                    <a:pt x="7788" y="7811"/>
                    <a:pt x="7669" y="7978"/>
                    <a:pt x="7978" y="7549"/>
                  </a:cubicBezTo>
                  <a:cubicBezTo>
                    <a:pt x="7669" y="7121"/>
                    <a:pt x="7788" y="7287"/>
                    <a:pt x="7430" y="6811"/>
                  </a:cubicBezTo>
                  <a:cubicBezTo>
                    <a:pt x="7311" y="6644"/>
                    <a:pt x="7359" y="6406"/>
                    <a:pt x="7526" y="6287"/>
                  </a:cubicBezTo>
                  <a:cubicBezTo>
                    <a:pt x="7580" y="6242"/>
                    <a:pt x="7647" y="6221"/>
                    <a:pt x="7717" y="6221"/>
                  </a:cubicBezTo>
                  <a:close/>
                  <a:moveTo>
                    <a:pt x="358" y="0"/>
                  </a:moveTo>
                  <a:cubicBezTo>
                    <a:pt x="167" y="0"/>
                    <a:pt x="0" y="167"/>
                    <a:pt x="0" y="357"/>
                  </a:cubicBezTo>
                  <a:lnTo>
                    <a:pt x="0" y="9240"/>
                  </a:lnTo>
                  <a:cubicBezTo>
                    <a:pt x="0" y="9454"/>
                    <a:pt x="167" y="9621"/>
                    <a:pt x="358" y="9621"/>
                  </a:cubicBezTo>
                  <a:lnTo>
                    <a:pt x="9264" y="9621"/>
                  </a:lnTo>
                  <a:cubicBezTo>
                    <a:pt x="9478" y="9621"/>
                    <a:pt x="9621" y="9454"/>
                    <a:pt x="9621" y="9240"/>
                  </a:cubicBezTo>
                  <a:lnTo>
                    <a:pt x="9621" y="2143"/>
                  </a:lnTo>
                  <a:lnTo>
                    <a:pt x="7430" y="4358"/>
                  </a:lnTo>
                  <a:cubicBezTo>
                    <a:pt x="7383" y="4406"/>
                    <a:pt x="7335" y="4430"/>
                    <a:pt x="7288" y="4430"/>
                  </a:cubicBezTo>
                  <a:lnTo>
                    <a:pt x="4763" y="5335"/>
                  </a:lnTo>
                  <a:cubicBezTo>
                    <a:pt x="4714" y="5354"/>
                    <a:pt x="4665" y="5362"/>
                    <a:pt x="4620" y="5362"/>
                  </a:cubicBezTo>
                  <a:cubicBezTo>
                    <a:pt x="4379" y="5362"/>
                    <a:pt x="4207" y="5122"/>
                    <a:pt x="4287" y="4882"/>
                  </a:cubicBezTo>
                  <a:lnTo>
                    <a:pt x="5192" y="2334"/>
                  </a:lnTo>
                  <a:cubicBezTo>
                    <a:pt x="5192" y="2286"/>
                    <a:pt x="5216" y="2239"/>
                    <a:pt x="5263" y="2191"/>
                  </a:cubicBezTo>
                  <a:lnTo>
                    <a:pt x="5883" y="1596"/>
                  </a:lnTo>
                  <a:lnTo>
                    <a:pt x="3215" y="1596"/>
                  </a:lnTo>
                  <a:cubicBezTo>
                    <a:pt x="3072" y="1596"/>
                    <a:pt x="2930" y="1500"/>
                    <a:pt x="2882" y="1334"/>
                  </a:cubicBezTo>
                  <a:lnTo>
                    <a:pt x="24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6">
              <a:extLst>
                <a:ext uri="{FF2B5EF4-FFF2-40B4-BE49-F238E27FC236}">
                  <a16:creationId xmlns:a16="http://schemas.microsoft.com/office/drawing/2014/main" id="{346AE516-7D15-71BD-5072-4A89365F54D5}"/>
                </a:ext>
              </a:extLst>
            </p:cNvPr>
            <p:cNvSpPr/>
            <p:nvPr/>
          </p:nvSpPr>
          <p:spPr>
            <a:xfrm>
              <a:off x="6773151" y="2294403"/>
              <a:ext cx="41184" cy="40416"/>
            </a:xfrm>
            <a:custGeom>
              <a:avLst/>
              <a:gdLst/>
              <a:ahLst/>
              <a:cxnLst/>
              <a:rect l="l" t="t" r="r" b="b"/>
              <a:pathLst>
                <a:path w="1287" h="1263" extrusionOk="0">
                  <a:moveTo>
                    <a:pt x="453" y="1"/>
                  </a:moveTo>
                  <a:lnTo>
                    <a:pt x="1" y="1263"/>
                  </a:lnTo>
                  <a:lnTo>
                    <a:pt x="1" y="1263"/>
                  </a:lnTo>
                  <a:lnTo>
                    <a:pt x="1287" y="834"/>
                  </a:lnTo>
                  <a:cubicBezTo>
                    <a:pt x="787" y="334"/>
                    <a:pt x="977" y="50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6">
              <a:extLst>
                <a:ext uri="{FF2B5EF4-FFF2-40B4-BE49-F238E27FC236}">
                  <a16:creationId xmlns:a16="http://schemas.microsoft.com/office/drawing/2014/main" id="{9EB1D068-72FB-836F-4436-11B35B7FFB7D}"/>
                </a:ext>
              </a:extLst>
            </p:cNvPr>
            <p:cNvSpPr/>
            <p:nvPr/>
          </p:nvSpPr>
          <p:spPr>
            <a:xfrm>
              <a:off x="6940060" y="2112103"/>
              <a:ext cx="57184" cy="55840"/>
            </a:xfrm>
            <a:custGeom>
              <a:avLst/>
              <a:gdLst/>
              <a:ahLst/>
              <a:cxnLst/>
              <a:rect l="l" t="t" r="r" b="b"/>
              <a:pathLst>
                <a:path w="1787" h="1745" extrusionOk="0">
                  <a:moveTo>
                    <a:pt x="798" y="0"/>
                  </a:moveTo>
                  <a:cubicBezTo>
                    <a:pt x="691" y="0"/>
                    <a:pt x="584" y="42"/>
                    <a:pt x="500" y="125"/>
                  </a:cubicBezTo>
                  <a:lnTo>
                    <a:pt x="0" y="625"/>
                  </a:lnTo>
                  <a:cubicBezTo>
                    <a:pt x="119" y="744"/>
                    <a:pt x="1000" y="1649"/>
                    <a:pt x="1119" y="1745"/>
                  </a:cubicBezTo>
                  <a:lnTo>
                    <a:pt x="1619" y="1245"/>
                  </a:lnTo>
                  <a:cubicBezTo>
                    <a:pt x="1786" y="1102"/>
                    <a:pt x="1786" y="840"/>
                    <a:pt x="1619" y="673"/>
                  </a:cubicBezTo>
                  <a:lnTo>
                    <a:pt x="1096" y="125"/>
                  </a:lnTo>
                  <a:cubicBezTo>
                    <a:pt x="1012" y="42"/>
                    <a:pt x="905" y="0"/>
                    <a:pt x="7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6">
              <a:extLst>
                <a:ext uri="{FF2B5EF4-FFF2-40B4-BE49-F238E27FC236}">
                  <a16:creationId xmlns:a16="http://schemas.microsoft.com/office/drawing/2014/main" id="{F7E99379-BE66-72F3-233B-4467C9721DB7}"/>
                </a:ext>
              </a:extLst>
            </p:cNvPr>
            <p:cNvSpPr/>
            <p:nvPr/>
          </p:nvSpPr>
          <p:spPr>
            <a:xfrm>
              <a:off x="6799839" y="2148870"/>
              <a:ext cx="133376" cy="134144"/>
            </a:xfrm>
            <a:custGeom>
              <a:avLst/>
              <a:gdLst/>
              <a:ahLst/>
              <a:cxnLst/>
              <a:rect l="l" t="t" r="r" b="b"/>
              <a:pathLst>
                <a:path w="4168" h="4192" extrusionOk="0">
                  <a:moveTo>
                    <a:pt x="3858" y="0"/>
                  </a:moveTo>
                  <a:cubicBezTo>
                    <a:pt x="3120" y="762"/>
                    <a:pt x="762" y="3096"/>
                    <a:pt x="0" y="3882"/>
                  </a:cubicBezTo>
                  <a:lnTo>
                    <a:pt x="286" y="4192"/>
                  </a:lnTo>
                  <a:cubicBezTo>
                    <a:pt x="3882" y="596"/>
                    <a:pt x="1596" y="2882"/>
                    <a:pt x="4168" y="310"/>
                  </a:cubicBezTo>
                  <a:lnTo>
                    <a:pt x="3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6">
              <a:extLst>
                <a:ext uri="{FF2B5EF4-FFF2-40B4-BE49-F238E27FC236}">
                  <a16:creationId xmlns:a16="http://schemas.microsoft.com/office/drawing/2014/main" id="{D25FB269-28C9-D8A4-6FB6-FC6D1B5C21BA}"/>
                </a:ext>
              </a:extLst>
            </p:cNvPr>
            <p:cNvSpPr/>
            <p:nvPr/>
          </p:nvSpPr>
          <p:spPr>
            <a:xfrm>
              <a:off x="6825726" y="2175526"/>
              <a:ext cx="133408" cy="133408"/>
            </a:xfrm>
            <a:custGeom>
              <a:avLst/>
              <a:gdLst/>
              <a:ahLst/>
              <a:cxnLst/>
              <a:rect l="l" t="t" r="r" b="b"/>
              <a:pathLst>
                <a:path w="4169" h="4169" extrusionOk="0">
                  <a:moveTo>
                    <a:pt x="3883" y="1"/>
                  </a:moveTo>
                  <a:cubicBezTo>
                    <a:pt x="1311" y="2573"/>
                    <a:pt x="2406" y="1453"/>
                    <a:pt x="1" y="3859"/>
                  </a:cubicBezTo>
                  <a:lnTo>
                    <a:pt x="310" y="4168"/>
                  </a:lnTo>
                  <a:cubicBezTo>
                    <a:pt x="477" y="4002"/>
                    <a:pt x="4002" y="453"/>
                    <a:pt x="4168" y="287"/>
                  </a:cubicBezTo>
                  <a:lnTo>
                    <a:pt x="38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9" name="Google Shape;2059;p36">
            <a:extLst>
              <a:ext uri="{FF2B5EF4-FFF2-40B4-BE49-F238E27FC236}">
                <a16:creationId xmlns:a16="http://schemas.microsoft.com/office/drawing/2014/main" id="{FAB5AF81-8EBD-913C-0F10-B0C21B8A8A2E}"/>
              </a:ext>
            </a:extLst>
          </p:cNvPr>
          <p:cNvGrpSpPr/>
          <p:nvPr/>
        </p:nvGrpSpPr>
        <p:grpSpPr>
          <a:xfrm>
            <a:off x="3444232" y="1959260"/>
            <a:ext cx="390204" cy="390204"/>
            <a:chOff x="5967664" y="2112295"/>
            <a:chExt cx="390204" cy="390204"/>
          </a:xfrm>
        </p:grpSpPr>
        <p:sp>
          <p:nvSpPr>
            <p:cNvPr id="2060" name="Google Shape;2060;p36">
              <a:extLst>
                <a:ext uri="{FF2B5EF4-FFF2-40B4-BE49-F238E27FC236}">
                  <a16:creationId xmlns:a16="http://schemas.microsoft.com/office/drawing/2014/main" id="{F7D9A6EF-F885-A1E8-D92D-FDDF1C682FE2}"/>
                </a:ext>
              </a:extLst>
            </p:cNvPr>
            <p:cNvSpPr/>
            <p:nvPr/>
          </p:nvSpPr>
          <p:spPr>
            <a:xfrm>
              <a:off x="6232874" y="2257060"/>
              <a:ext cx="44992" cy="51200"/>
            </a:xfrm>
            <a:custGeom>
              <a:avLst/>
              <a:gdLst/>
              <a:ahLst/>
              <a:cxnLst/>
              <a:rect l="l" t="t" r="r" b="b"/>
              <a:pathLst>
                <a:path w="1406" h="1600" extrusionOk="0">
                  <a:moveTo>
                    <a:pt x="643" y="1"/>
                  </a:moveTo>
                  <a:cubicBezTo>
                    <a:pt x="596" y="287"/>
                    <a:pt x="477" y="525"/>
                    <a:pt x="310" y="763"/>
                  </a:cubicBezTo>
                  <a:lnTo>
                    <a:pt x="119" y="1001"/>
                  </a:lnTo>
                  <a:cubicBezTo>
                    <a:pt x="0" y="1168"/>
                    <a:pt x="48" y="1406"/>
                    <a:pt x="215" y="1525"/>
                  </a:cubicBezTo>
                  <a:cubicBezTo>
                    <a:pt x="284" y="1575"/>
                    <a:pt x="366" y="1599"/>
                    <a:pt x="446" y="1599"/>
                  </a:cubicBezTo>
                  <a:cubicBezTo>
                    <a:pt x="559" y="1599"/>
                    <a:pt x="669" y="1551"/>
                    <a:pt x="738" y="1454"/>
                  </a:cubicBezTo>
                  <a:lnTo>
                    <a:pt x="905" y="1215"/>
                  </a:lnTo>
                  <a:cubicBezTo>
                    <a:pt x="1167" y="858"/>
                    <a:pt x="1334" y="430"/>
                    <a:pt x="1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6">
              <a:extLst>
                <a:ext uri="{FF2B5EF4-FFF2-40B4-BE49-F238E27FC236}">
                  <a16:creationId xmlns:a16="http://schemas.microsoft.com/office/drawing/2014/main" id="{450055D0-7689-3BBF-C979-FB4150827384}"/>
                </a:ext>
              </a:extLst>
            </p:cNvPr>
            <p:cNvSpPr/>
            <p:nvPr/>
          </p:nvSpPr>
          <p:spPr>
            <a:xfrm>
              <a:off x="6049966" y="2156390"/>
              <a:ext cx="81568" cy="106048"/>
            </a:xfrm>
            <a:custGeom>
              <a:avLst/>
              <a:gdLst/>
              <a:ahLst/>
              <a:cxnLst/>
              <a:rect l="l" t="t" r="r" b="b"/>
              <a:pathLst>
                <a:path w="2549" h="3314" extrusionOk="0">
                  <a:moveTo>
                    <a:pt x="1239" y="765"/>
                  </a:moveTo>
                  <a:cubicBezTo>
                    <a:pt x="1525" y="765"/>
                    <a:pt x="1763" y="1004"/>
                    <a:pt x="1763" y="1289"/>
                  </a:cubicBezTo>
                  <a:cubicBezTo>
                    <a:pt x="1763" y="1575"/>
                    <a:pt x="1525" y="1813"/>
                    <a:pt x="1239" y="1813"/>
                  </a:cubicBezTo>
                  <a:cubicBezTo>
                    <a:pt x="953" y="1813"/>
                    <a:pt x="715" y="1575"/>
                    <a:pt x="715" y="1289"/>
                  </a:cubicBezTo>
                  <a:cubicBezTo>
                    <a:pt x="715" y="1004"/>
                    <a:pt x="953" y="765"/>
                    <a:pt x="1239" y="765"/>
                  </a:cubicBezTo>
                  <a:close/>
                  <a:moveTo>
                    <a:pt x="1275" y="1"/>
                  </a:moveTo>
                  <a:cubicBezTo>
                    <a:pt x="574" y="1"/>
                    <a:pt x="1" y="578"/>
                    <a:pt x="1" y="1266"/>
                  </a:cubicBezTo>
                  <a:cubicBezTo>
                    <a:pt x="1" y="1837"/>
                    <a:pt x="382" y="2337"/>
                    <a:pt x="882" y="2480"/>
                  </a:cubicBezTo>
                  <a:lnTo>
                    <a:pt x="882" y="3314"/>
                  </a:lnTo>
                  <a:lnTo>
                    <a:pt x="1620" y="3314"/>
                  </a:lnTo>
                  <a:lnTo>
                    <a:pt x="1620" y="2480"/>
                  </a:lnTo>
                  <a:cubicBezTo>
                    <a:pt x="2168" y="2313"/>
                    <a:pt x="2549" y="1790"/>
                    <a:pt x="2501" y="1170"/>
                  </a:cubicBezTo>
                  <a:cubicBezTo>
                    <a:pt x="2454" y="551"/>
                    <a:pt x="1954" y="51"/>
                    <a:pt x="1358" y="3"/>
                  </a:cubicBezTo>
                  <a:cubicBezTo>
                    <a:pt x="1330" y="2"/>
                    <a:pt x="1303" y="1"/>
                    <a:pt x="1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6">
              <a:extLst>
                <a:ext uri="{FF2B5EF4-FFF2-40B4-BE49-F238E27FC236}">
                  <a16:creationId xmlns:a16="http://schemas.microsoft.com/office/drawing/2014/main" id="{8F69A632-4B01-40B3-E53F-F4E729FB3A59}"/>
                </a:ext>
              </a:extLst>
            </p:cNvPr>
            <p:cNvSpPr/>
            <p:nvPr/>
          </p:nvSpPr>
          <p:spPr>
            <a:xfrm>
              <a:off x="6174187" y="2112295"/>
              <a:ext cx="183680" cy="121184"/>
            </a:xfrm>
            <a:custGeom>
              <a:avLst/>
              <a:gdLst/>
              <a:ahLst/>
              <a:cxnLst/>
              <a:rect l="l" t="t" r="r" b="b"/>
              <a:pathLst>
                <a:path w="5740" h="3787" extrusionOk="0">
                  <a:moveTo>
                    <a:pt x="4221" y="629"/>
                  </a:moveTo>
                  <a:cubicBezTo>
                    <a:pt x="4413" y="629"/>
                    <a:pt x="4597" y="788"/>
                    <a:pt x="4597" y="1000"/>
                  </a:cubicBezTo>
                  <a:lnTo>
                    <a:pt x="4597" y="2786"/>
                  </a:lnTo>
                  <a:cubicBezTo>
                    <a:pt x="4597" y="2987"/>
                    <a:pt x="4451" y="3146"/>
                    <a:pt x="4256" y="3146"/>
                  </a:cubicBezTo>
                  <a:cubicBezTo>
                    <a:pt x="4243" y="3146"/>
                    <a:pt x="4229" y="3145"/>
                    <a:pt x="4216" y="3144"/>
                  </a:cubicBezTo>
                  <a:cubicBezTo>
                    <a:pt x="4001" y="3144"/>
                    <a:pt x="3858" y="2977"/>
                    <a:pt x="3858" y="2763"/>
                  </a:cubicBezTo>
                  <a:lnTo>
                    <a:pt x="3858" y="1691"/>
                  </a:lnTo>
                  <a:cubicBezTo>
                    <a:pt x="3823" y="1703"/>
                    <a:pt x="3783" y="1709"/>
                    <a:pt x="3741" y="1709"/>
                  </a:cubicBezTo>
                  <a:cubicBezTo>
                    <a:pt x="3616" y="1709"/>
                    <a:pt x="3477" y="1655"/>
                    <a:pt x="3406" y="1548"/>
                  </a:cubicBezTo>
                  <a:cubicBezTo>
                    <a:pt x="3287" y="1381"/>
                    <a:pt x="3335" y="1143"/>
                    <a:pt x="3501" y="1024"/>
                  </a:cubicBezTo>
                  <a:lnTo>
                    <a:pt x="4025" y="691"/>
                  </a:lnTo>
                  <a:cubicBezTo>
                    <a:pt x="4087" y="648"/>
                    <a:pt x="4154" y="629"/>
                    <a:pt x="4221" y="629"/>
                  </a:cubicBezTo>
                  <a:close/>
                  <a:moveTo>
                    <a:pt x="2168" y="619"/>
                  </a:moveTo>
                  <a:cubicBezTo>
                    <a:pt x="2620" y="619"/>
                    <a:pt x="3001" y="1000"/>
                    <a:pt x="3001" y="1453"/>
                  </a:cubicBezTo>
                  <a:lnTo>
                    <a:pt x="3001" y="2334"/>
                  </a:lnTo>
                  <a:cubicBezTo>
                    <a:pt x="3001" y="2786"/>
                    <a:pt x="2620" y="3168"/>
                    <a:pt x="2168" y="3168"/>
                  </a:cubicBezTo>
                  <a:lnTo>
                    <a:pt x="1977" y="3168"/>
                  </a:lnTo>
                  <a:cubicBezTo>
                    <a:pt x="1525" y="3168"/>
                    <a:pt x="1144" y="2786"/>
                    <a:pt x="1144" y="2334"/>
                  </a:cubicBezTo>
                  <a:lnTo>
                    <a:pt x="1144" y="1453"/>
                  </a:lnTo>
                  <a:cubicBezTo>
                    <a:pt x="1144" y="1000"/>
                    <a:pt x="1525" y="619"/>
                    <a:pt x="1977" y="619"/>
                  </a:cubicBezTo>
                  <a:close/>
                  <a:moveTo>
                    <a:pt x="501" y="0"/>
                  </a:moveTo>
                  <a:cubicBezTo>
                    <a:pt x="215" y="0"/>
                    <a:pt x="1" y="238"/>
                    <a:pt x="1" y="500"/>
                  </a:cubicBezTo>
                  <a:lnTo>
                    <a:pt x="1" y="3287"/>
                  </a:lnTo>
                  <a:cubicBezTo>
                    <a:pt x="1" y="3572"/>
                    <a:pt x="215" y="3787"/>
                    <a:pt x="501" y="3787"/>
                  </a:cubicBezTo>
                  <a:lnTo>
                    <a:pt x="5240" y="3787"/>
                  </a:lnTo>
                  <a:cubicBezTo>
                    <a:pt x="5525" y="3787"/>
                    <a:pt x="5740" y="3572"/>
                    <a:pt x="5740" y="3287"/>
                  </a:cubicBezTo>
                  <a:lnTo>
                    <a:pt x="5740" y="500"/>
                  </a:lnTo>
                  <a:cubicBezTo>
                    <a:pt x="5740" y="238"/>
                    <a:pt x="5525" y="0"/>
                    <a:pt x="5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6">
              <a:extLst>
                <a:ext uri="{FF2B5EF4-FFF2-40B4-BE49-F238E27FC236}">
                  <a16:creationId xmlns:a16="http://schemas.microsoft.com/office/drawing/2014/main" id="{BE588526-53D5-6549-DF56-D9D2D3E23250}"/>
                </a:ext>
              </a:extLst>
            </p:cNvPr>
            <p:cNvSpPr/>
            <p:nvPr/>
          </p:nvSpPr>
          <p:spPr>
            <a:xfrm>
              <a:off x="6235146" y="2155718"/>
              <a:ext cx="11456" cy="33568"/>
            </a:xfrm>
            <a:custGeom>
              <a:avLst/>
              <a:gdLst/>
              <a:ahLst/>
              <a:cxnLst/>
              <a:rect l="l" t="t" r="r" b="b"/>
              <a:pathLst>
                <a:path w="358" h="1049" extrusionOk="0">
                  <a:moveTo>
                    <a:pt x="96" y="1"/>
                  </a:moveTo>
                  <a:cubicBezTo>
                    <a:pt x="48" y="1"/>
                    <a:pt x="1" y="48"/>
                    <a:pt x="1" y="96"/>
                  </a:cubicBezTo>
                  <a:lnTo>
                    <a:pt x="1" y="953"/>
                  </a:lnTo>
                  <a:cubicBezTo>
                    <a:pt x="1" y="1001"/>
                    <a:pt x="48" y="1048"/>
                    <a:pt x="96" y="1048"/>
                  </a:cubicBezTo>
                  <a:lnTo>
                    <a:pt x="263" y="1048"/>
                  </a:lnTo>
                  <a:cubicBezTo>
                    <a:pt x="310" y="1048"/>
                    <a:pt x="358" y="1001"/>
                    <a:pt x="358" y="953"/>
                  </a:cubicBezTo>
                  <a:lnTo>
                    <a:pt x="358" y="96"/>
                  </a:lnTo>
                  <a:cubicBezTo>
                    <a:pt x="358" y="48"/>
                    <a:pt x="310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6">
              <a:extLst>
                <a:ext uri="{FF2B5EF4-FFF2-40B4-BE49-F238E27FC236}">
                  <a16:creationId xmlns:a16="http://schemas.microsoft.com/office/drawing/2014/main" id="{2C3A8AF0-A203-3F98-D3D2-0C312AE9F137}"/>
                </a:ext>
              </a:extLst>
            </p:cNvPr>
            <p:cNvSpPr/>
            <p:nvPr/>
          </p:nvSpPr>
          <p:spPr>
            <a:xfrm>
              <a:off x="5967664" y="2286787"/>
              <a:ext cx="243904" cy="215712"/>
            </a:xfrm>
            <a:custGeom>
              <a:avLst/>
              <a:gdLst/>
              <a:ahLst/>
              <a:cxnLst/>
              <a:rect l="l" t="t" r="r" b="b"/>
              <a:pathLst>
                <a:path w="7622" h="6741" extrusionOk="0">
                  <a:moveTo>
                    <a:pt x="1954" y="882"/>
                  </a:moveTo>
                  <a:cubicBezTo>
                    <a:pt x="2620" y="882"/>
                    <a:pt x="3144" y="1430"/>
                    <a:pt x="3144" y="2096"/>
                  </a:cubicBezTo>
                  <a:cubicBezTo>
                    <a:pt x="3144" y="2739"/>
                    <a:pt x="2620" y="3287"/>
                    <a:pt x="1954" y="3287"/>
                  </a:cubicBezTo>
                  <a:cubicBezTo>
                    <a:pt x="1287" y="3287"/>
                    <a:pt x="763" y="2739"/>
                    <a:pt x="763" y="2096"/>
                  </a:cubicBezTo>
                  <a:cubicBezTo>
                    <a:pt x="763" y="1430"/>
                    <a:pt x="1287" y="882"/>
                    <a:pt x="1954" y="882"/>
                  </a:cubicBezTo>
                  <a:close/>
                  <a:moveTo>
                    <a:pt x="5669" y="882"/>
                  </a:moveTo>
                  <a:cubicBezTo>
                    <a:pt x="6335" y="882"/>
                    <a:pt x="6859" y="1430"/>
                    <a:pt x="6859" y="2096"/>
                  </a:cubicBezTo>
                  <a:cubicBezTo>
                    <a:pt x="6859" y="2739"/>
                    <a:pt x="6335" y="3287"/>
                    <a:pt x="5669" y="3287"/>
                  </a:cubicBezTo>
                  <a:cubicBezTo>
                    <a:pt x="5002" y="3287"/>
                    <a:pt x="4478" y="2739"/>
                    <a:pt x="4478" y="2096"/>
                  </a:cubicBezTo>
                  <a:cubicBezTo>
                    <a:pt x="4478" y="1430"/>
                    <a:pt x="5002" y="882"/>
                    <a:pt x="5669" y="882"/>
                  </a:cubicBezTo>
                  <a:close/>
                  <a:moveTo>
                    <a:pt x="5764" y="3906"/>
                  </a:moveTo>
                  <a:cubicBezTo>
                    <a:pt x="6383" y="3906"/>
                    <a:pt x="6907" y="4430"/>
                    <a:pt x="6859" y="5073"/>
                  </a:cubicBezTo>
                  <a:cubicBezTo>
                    <a:pt x="6836" y="5669"/>
                    <a:pt x="6335" y="6121"/>
                    <a:pt x="5740" y="6121"/>
                  </a:cubicBezTo>
                  <a:lnTo>
                    <a:pt x="1763" y="6121"/>
                  </a:lnTo>
                  <a:cubicBezTo>
                    <a:pt x="1168" y="6121"/>
                    <a:pt x="668" y="5669"/>
                    <a:pt x="644" y="5073"/>
                  </a:cubicBezTo>
                  <a:cubicBezTo>
                    <a:pt x="596" y="4430"/>
                    <a:pt x="1120" y="3906"/>
                    <a:pt x="1739" y="3906"/>
                  </a:cubicBezTo>
                  <a:close/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lnTo>
                    <a:pt x="1" y="6359"/>
                  </a:lnTo>
                  <a:cubicBezTo>
                    <a:pt x="1" y="6573"/>
                    <a:pt x="167" y="6740"/>
                    <a:pt x="382" y="6740"/>
                  </a:cubicBezTo>
                  <a:lnTo>
                    <a:pt x="7240" y="6740"/>
                  </a:lnTo>
                  <a:cubicBezTo>
                    <a:pt x="7455" y="6740"/>
                    <a:pt x="7621" y="6573"/>
                    <a:pt x="7621" y="6359"/>
                  </a:cubicBezTo>
                  <a:lnTo>
                    <a:pt x="7621" y="382"/>
                  </a:lnTo>
                  <a:cubicBezTo>
                    <a:pt x="7621" y="167"/>
                    <a:pt x="7455" y="1"/>
                    <a:pt x="7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6">
              <a:extLst>
                <a:ext uri="{FF2B5EF4-FFF2-40B4-BE49-F238E27FC236}">
                  <a16:creationId xmlns:a16="http://schemas.microsoft.com/office/drawing/2014/main" id="{38D067B8-6758-6C62-3978-DB3896BEEFA6}"/>
                </a:ext>
              </a:extLst>
            </p:cNvPr>
            <p:cNvSpPr/>
            <p:nvPr/>
          </p:nvSpPr>
          <p:spPr>
            <a:xfrm>
              <a:off x="6015695" y="2339362"/>
              <a:ext cx="28992" cy="28992"/>
            </a:xfrm>
            <a:custGeom>
              <a:avLst/>
              <a:gdLst/>
              <a:ahLst/>
              <a:cxnLst/>
              <a:rect l="l" t="t" r="r" b="b"/>
              <a:pathLst>
                <a:path w="906" h="906" extrusionOk="0">
                  <a:moveTo>
                    <a:pt x="453" y="1"/>
                  </a:moveTo>
                  <a:cubicBezTo>
                    <a:pt x="214" y="1"/>
                    <a:pt x="0" y="191"/>
                    <a:pt x="0" y="453"/>
                  </a:cubicBezTo>
                  <a:cubicBezTo>
                    <a:pt x="0" y="691"/>
                    <a:pt x="214" y="906"/>
                    <a:pt x="453" y="906"/>
                  </a:cubicBezTo>
                  <a:cubicBezTo>
                    <a:pt x="715" y="906"/>
                    <a:pt x="905" y="691"/>
                    <a:pt x="905" y="453"/>
                  </a:cubicBezTo>
                  <a:cubicBezTo>
                    <a:pt x="905" y="191"/>
                    <a:pt x="715" y="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6">
              <a:extLst>
                <a:ext uri="{FF2B5EF4-FFF2-40B4-BE49-F238E27FC236}">
                  <a16:creationId xmlns:a16="http://schemas.microsoft.com/office/drawing/2014/main" id="{E53B6A94-FA20-37B6-0723-9AE1A26E332C}"/>
                </a:ext>
              </a:extLst>
            </p:cNvPr>
            <p:cNvSpPr/>
            <p:nvPr/>
          </p:nvSpPr>
          <p:spPr>
            <a:xfrm>
              <a:off x="6134572" y="2339362"/>
              <a:ext cx="28992" cy="28992"/>
            </a:xfrm>
            <a:custGeom>
              <a:avLst/>
              <a:gdLst/>
              <a:ahLst/>
              <a:cxnLst/>
              <a:rect l="l" t="t" r="r" b="b"/>
              <a:pathLst>
                <a:path w="906" h="906" extrusionOk="0">
                  <a:moveTo>
                    <a:pt x="453" y="1"/>
                  </a:moveTo>
                  <a:cubicBezTo>
                    <a:pt x="214" y="1"/>
                    <a:pt x="0" y="191"/>
                    <a:pt x="0" y="453"/>
                  </a:cubicBezTo>
                  <a:cubicBezTo>
                    <a:pt x="0" y="691"/>
                    <a:pt x="214" y="906"/>
                    <a:pt x="453" y="906"/>
                  </a:cubicBezTo>
                  <a:cubicBezTo>
                    <a:pt x="691" y="906"/>
                    <a:pt x="905" y="691"/>
                    <a:pt x="905" y="453"/>
                  </a:cubicBezTo>
                  <a:cubicBezTo>
                    <a:pt x="905" y="191"/>
                    <a:pt x="691" y="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6">
              <a:extLst>
                <a:ext uri="{FF2B5EF4-FFF2-40B4-BE49-F238E27FC236}">
                  <a16:creationId xmlns:a16="http://schemas.microsoft.com/office/drawing/2014/main" id="{AD524E4C-6E6B-9BCC-E0DA-AFEF691C9BDD}"/>
                </a:ext>
              </a:extLst>
            </p:cNvPr>
            <p:cNvSpPr/>
            <p:nvPr/>
          </p:nvSpPr>
          <p:spPr>
            <a:xfrm>
              <a:off x="6011119" y="2435392"/>
              <a:ext cx="38112" cy="22880"/>
            </a:xfrm>
            <a:custGeom>
              <a:avLst/>
              <a:gdLst/>
              <a:ahLst/>
              <a:cxnLst/>
              <a:rect l="l" t="t" r="r" b="b"/>
              <a:pathLst>
                <a:path w="1191" h="715" extrusionOk="0">
                  <a:moveTo>
                    <a:pt x="381" y="0"/>
                  </a:moveTo>
                  <a:cubicBezTo>
                    <a:pt x="191" y="0"/>
                    <a:pt x="0" y="191"/>
                    <a:pt x="24" y="405"/>
                  </a:cubicBezTo>
                  <a:cubicBezTo>
                    <a:pt x="48" y="572"/>
                    <a:pt x="215" y="715"/>
                    <a:pt x="405" y="715"/>
                  </a:cubicBezTo>
                  <a:lnTo>
                    <a:pt x="1191" y="715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6">
              <a:extLst>
                <a:ext uri="{FF2B5EF4-FFF2-40B4-BE49-F238E27FC236}">
                  <a16:creationId xmlns:a16="http://schemas.microsoft.com/office/drawing/2014/main" id="{7F2632E0-4BBC-B3FC-FA93-2DBE06C054B8}"/>
                </a:ext>
              </a:extLst>
            </p:cNvPr>
            <p:cNvSpPr/>
            <p:nvPr/>
          </p:nvSpPr>
          <p:spPr>
            <a:xfrm>
              <a:off x="6129996" y="2435392"/>
              <a:ext cx="33568" cy="22880"/>
            </a:xfrm>
            <a:custGeom>
              <a:avLst/>
              <a:gdLst/>
              <a:ahLst/>
              <a:cxnLst/>
              <a:rect l="l" t="t" r="r" b="b"/>
              <a:pathLst>
                <a:path w="1049" h="715" extrusionOk="0">
                  <a:moveTo>
                    <a:pt x="0" y="0"/>
                  </a:moveTo>
                  <a:lnTo>
                    <a:pt x="0" y="715"/>
                  </a:lnTo>
                  <a:lnTo>
                    <a:pt x="691" y="715"/>
                  </a:lnTo>
                  <a:cubicBezTo>
                    <a:pt x="881" y="715"/>
                    <a:pt x="1048" y="548"/>
                    <a:pt x="1048" y="358"/>
                  </a:cubicBezTo>
                  <a:lnTo>
                    <a:pt x="1048" y="334"/>
                  </a:lnTo>
                  <a:cubicBezTo>
                    <a:pt x="1048" y="143"/>
                    <a:pt x="905" y="0"/>
                    <a:pt x="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6">
              <a:extLst>
                <a:ext uri="{FF2B5EF4-FFF2-40B4-BE49-F238E27FC236}">
                  <a16:creationId xmlns:a16="http://schemas.microsoft.com/office/drawing/2014/main" id="{4C44F7D7-2420-7D63-FA7F-8DBFCE22F537}"/>
                </a:ext>
              </a:extLst>
            </p:cNvPr>
            <p:cNvSpPr/>
            <p:nvPr/>
          </p:nvSpPr>
          <p:spPr>
            <a:xfrm>
              <a:off x="6073613" y="2435392"/>
              <a:ext cx="32800" cy="22880"/>
            </a:xfrm>
            <a:custGeom>
              <a:avLst/>
              <a:gdLst/>
              <a:ahLst/>
              <a:cxnLst/>
              <a:rect l="l" t="t" r="r" b="b"/>
              <a:pathLst>
                <a:path w="1025" h="715" extrusionOk="0">
                  <a:moveTo>
                    <a:pt x="0" y="0"/>
                  </a:moveTo>
                  <a:lnTo>
                    <a:pt x="0" y="715"/>
                  </a:lnTo>
                  <a:lnTo>
                    <a:pt x="1024" y="715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0" name="Google Shape;2070;p36">
            <a:extLst>
              <a:ext uri="{FF2B5EF4-FFF2-40B4-BE49-F238E27FC236}">
                <a16:creationId xmlns:a16="http://schemas.microsoft.com/office/drawing/2014/main" id="{34D5CBA5-2F9E-459D-AE7D-67843ECF918A}"/>
              </a:ext>
            </a:extLst>
          </p:cNvPr>
          <p:cNvGrpSpPr/>
          <p:nvPr/>
        </p:nvGrpSpPr>
        <p:grpSpPr>
          <a:xfrm>
            <a:off x="7274479" y="2000553"/>
            <a:ext cx="323904" cy="390233"/>
            <a:chOff x="4729353" y="2112263"/>
            <a:chExt cx="323904" cy="390233"/>
          </a:xfrm>
        </p:grpSpPr>
        <p:sp>
          <p:nvSpPr>
            <p:cNvPr id="2071" name="Google Shape;2071;p36">
              <a:extLst>
                <a:ext uri="{FF2B5EF4-FFF2-40B4-BE49-F238E27FC236}">
                  <a16:creationId xmlns:a16="http://schemas.microsoft.com/office/drawing/2014/main" id="{7C42C396-24B7-5941-80C6-2B7BBAB5B0A6}"/>
                </a:ext>
              </a:extLst>
            </p:cNvPr>
            <p:cNvSpPr/>
            <p:nvPr/>
          </p:nvSpPr>
          <p:spPr>
            <a:xfrm>
              <a:off x="4729353" y="2200677"/>
              <a:ext cx="323904" cy="196640"/>
            </a:xfrm>
            <a:custGeom>
              <a:avLst/>
              <a:gdLst/>
              <a:ahLst/>
              <a:cxnLst/>
              <a:rect l="l" t="t" r="r" b="b"/>
              <a:pathLst>
                <a:path w="10122" h="6145" extrusionOk="0">
                  <a:moveTo>
                    <a:pt x="8026" y="4549"/>
                  </a:moveTo>
                  <a:cubicBezTo>
                    <a:pt x="8216" y="4549"/>
                    <a:pt x="8383" y="4716"/>
                    <a:pt x="8383" y="4930"/>
                  </a:cubicBezTo>
                  <a:lnTo>
                    <a:pt x="8383" y="5335"/>
                  </a:lnTo>
                  <a:cubicBezTo>
                    <a:pt x="8383" y="5526"/>
                    <a:pt x="8192" y="5692"/>
                    <a:pt x="7978" y="5692"/>
                  </a:cubicBezTo>
                  <a:cubicBezTo>
                    <a:pt x="7788" y="5692"/>
                    <a:pt x="7645" y="5502"/>
                    <a:pt x="7645" y="5311"/>
                  </a:cubicBezTo>
                  <a:lnTo>
                    <a:pt x="7645" y="4906"/>
                  </a:lnTo>
                  <a:cubicBezTo>
                    <a:pt x="7645" y="4716"/>
                    <a:pt x="7811" y="4549"/>
                    <a:pt x="8026" y="4549"/>
                  </a:cubicBezTo>
                  <a:close/>
                  <a:moveTo>
                    <a:pt x="9097" y="4549"/>
                  </a:moveTo>
                  <a:cubicBezTo>
                    <a:pt x="9288" y="4549"/>
                    <a:pt x="9455" y="4716"/>
                    <a:pt x="9455" y="4930"/>
                  </a:cubicBezTo>
                  <a:lnTo>
                    <a:pt x="9455" y="5264"/>
                  </a:lnTo>
                  <a:cubicBezTo>
                    <a:pt x="9455" y="5502"/>
                    <a:pt x="9288" y="5692"/>
                    <a:pt x="9097" y="5692"/>
                  </a:cubicBezTo>
                  <a:cubicBezTo>
                    <a:pt x="8883" y="5692"/>
                    <a:pt x="8716" y="5526"/>
                    <a:pt x="8716" y="5335"/>
                  </a:cubicBezTo>
                  <a:lnTo>
                    <a:pt x="8716" y="4906"/>
                  </a:lnTo>
                  <a:cubicBezTo>
                    <a:pt x="8716" y="4716"/>
                    <a:pt x="8883" y="4549"/>
                    <a:pt x="9097" y="4549"/>
                  </a:cubicBezTo>
                  <a:close/>
                  <a:moveTo>
                    <a:pt x="334" y="1"/>
                  </a:moveTo>
                  <a:cubicBezTo>
                    <a:pt x="143" y="1"/>
                    <a:pt x="0" y="144"/>
                    <a:pt x="0" y="334"/>
                  </a:cubicBezTo>
                  <a:lnTo>
                    <a:pt x="0" y="5811"/>
                  </a:lnTo>
                  <a:cubicBezTo>
                    <a:pt x="0" y="6002"/>
                    <a:pt x="143" y="6145"/>
                    <a:pt x="334" y="6145"/>
                  </a:cubicBezTo>
                  <a:lnTo>
                    <a:pt x="9764" y="6145"/>
                  </a:lnTo>
                  <a:cubicBezTo>
                    <a:pt x="9955" y="6145"/>
                    <a:pt x="10121" y="6002"/>
                    <a:pt x="10121" y="5811"/>
                  </a:cubicBezTo>
                  <a:lnTo>
                    <a:pt x="10121" y="334"/>
                  </a:lnTo>
                  <a:cubicBezTo>
                    <a:pt x="10121" y="144"/>
                    <a:pt x="9955" y="1"/>
                    <a:pt x="9764" y="1"/>
                  </a:cubicBezTo>
                  <a:lnTo>
                    <a:pt x="8264" y="1"/>
                  </a:lnTo>
                  <a:cubicBezTo>
                    <a:pt x="8192" y="1096"/>
                    <a:pt x="7573" y="2073"/>
                    <a:pt x="6644" y="2644"/>
                  </a:cubicBezTo>
                  <a:cubicBezTo>
                    <a:pt x="6454" y="2739"/>
                    <a:pt x="6335" y="2954"/>
                    <a:pt x="6335" y="3168"/>
                  </a:cubicBezTo>
                  <a:lnTo>
                    <a:pt x="6335" y="4406"/>
                  </a:lnTo>
                  <a:cubicBezTo>
                    <a:pt x="6335" y="4764"/>
                    <a:pt x="6049" y="5049"/>
                    <a:pt x="5692" y="5049"/>
                  </a:cubicBezTo>
                  <a:lnTo>
                    <a:pt x="4287" y="5049"/>
                  </a:lnTo>
                  <a:cubicBezTo>
                    <a:pt x="3930" y="5049"/>
                    <a:pt x="3644" y="4764"/>
                    <a:pt x="3644" y="4406"/>
                  </a:cubicBezTo>
                  <a:lnTo>
                    <a:pt x="3644" y="3168"/>
                  </a:lnTo>
                  <a:cubicBezTo>
                    <a:pt x="3644" y="2954"/>
                    <a:pt x="3525" y="2739"/>
                    <a:pt x="3334" y="2644"/>
                  </a:cubicBezTo>
                  <a:cubicBezTo>
                    <a:pt x="2382" y="2096"/>
                    <a:pt x="1786" y="1096"/>
                    <a:pt x="1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6">
              <a:extLst>
                <a:ext uri="{FF2B5EF4-FFF2-40B4-BE49-F238E27FC236}">
                  <a16:creationId xmlns:a16="http://schemas.microsoft.com/office/drawing/2014/main" id="{F0EA0BE2-37B9-3ABD-F1B2-6AC8969C4C10}"/>
                </a:ext>
              </a:extLst>
            </p:cNvPr>
            <p:cNvSpPr/>
            <p:nvPr/>
          </p:nvSpPr>
          <p:spPr>
            <a:xfrm>
              <a:off x="4800199" y="2421664"/>
              <a:ext cx="181408" cy="80832"/>
            </a:xfrm>
            <a:custGeom>
              <a:avLst/>
              <a:gdLst/>
              <a:ahLst/>
              <a:cxnLst/>
              <a:rect l="l" t="t" r="r" b="b"/>
              <a:pathLst>
                <a:path w="5669" h="2526" extrusionOk="0">
                  <a:moveTo>
                    <a:pt x="1978" y="1"/>
                  </a:moveTo>
                  <a:lnTo>
                    <a:pt x="1882" y="1787"/>
                  </a:lnTo>
                  <a:lnTo>
                    <a:pt x="382" y="1787"/>
                  </a:lnTo>
                  <a:cubicBezTo>
                    <a:pt x="192" y="1787"/>
                    <a:pt x="25" y="1930"/>
                    <a:pt x="1" y="2144"/>
                  </a:cubicBezTo>
                  <a:cubicBezTo>
                    <a:pt x="1" y="2358"/>
                    <a:pt x="168" y="2525"/>
                    <a:pt x="382" y="2525"/>
                  </a:cubicBezTo>
                  <a:lnTo>
                    <a:pt x="5288" y="2525"/>
                  </a:lnTo>
                  <a:cubicBezTo>
                    <a:pt x="5478" y="2525"/>
                    <a:pt x="5669" y="2358"/>
                    <a:pt x="5669" y="2168"/>
                  </a:cubicBezTo>
                  <a:cubicBezTo>
                    <a:pt x="5669" y="1954"/>
                    <a:pt x="5502" y="1787"/>
                    <a:pt x="5288" y="1787"/>
                  </a:cubicBezTo>
                  <a:lnTo>
                    <a:pt x="3788" y="1787"/>
                  </a:lnTo>
                  <a:lnTo>
                    <a:pt x="3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6">
              <a:extLst>
                <a:ext uri="{FF2B5EF4-FFF2-40B4-BE49-F238E27FC236}">
                  <a16:creationId xmlns:a16="http://schemas.microsoft.com/office/drawing/2014/main" id="{70A6B336-D834-0C9A-7F22-12AEAF7A3D0F}"/>
                </a:ext>
              </a:extLst>
            </p:cNvPr>
            <p:cNvSpPr/>
            <p:nvPr/>
          </p:nvSpPr>
          <p:spPr>
            <a:xfrm>
              <a:off x="4806311" y="2112263"/>
              <a:ext cx="165408" cy="180672"/>
            </a:xfrm>
            <a:custGeom>
              <a:avLst/>
              <a:gdLst/>
              <a:ahLst/>
              <a:cxnLst/>
              <a:rect l="l" t="t" r="r" b="b"/>
              <a:pathLst>
                <a:path w="5169" h="5646" extrusionOk="0">
                  <a:moveTo>
                    <a:pt x="3716" y="1275"/>
                  </a:moveTo>
                  <a:cubicBezTo>
                    <a:pt x="3811" y="1275"/>
                    <a:pt x="3906" y="1311"/>
                    <a:pt x="3978" y="1382"/>
                  </a:cubicBezTo>
                  <a:cubicBezTo>
                    <a:pt x="4120" y="1525"/>
                    <a:pt x="4120" y="1763"/>
                    <a:pt x="3978" y="1906"/>
                  </a:cubicBezTo>
                  <a:lnTo>
                    <a:pt x="2406" y="3478"/>
                  </a:lnTo>
                  <a:cubicBezTo>
                    <a:pt x="2334" y="3550"/>
                    <a:pt x="2239" y="3585"/>
                    <a:pt x="2144" y="3585"/>
                  </a:cubicBezTo>
                  <a:cubicBezTo>
                    <a:pt x="2049" y="3585"/>
                    <a:pt x="1953" y="3550"/>
                    <a:pt x="1882" y="3478"/>
                  </a:cubicBezTo>
                  <a:lnTo>
                    <a:pt x="1144" y="2740"/>
                  </a:lnTo>
                  <a:cubicBezTo>
                    <a:pt x="1001" y="2597"/>
                    <a:pt x="1001" y="2359"/>
                    <a:pt x="1144" y="2216"/>
                  </a:cubicBezTo>
                  <a:cubicBezTo>
                    <a:pt x="1215" y="2133"/>
                    <a:pt x="1310" y="2091"/>
                    <a:pt x="1406" y="2091"/>
                  </a:cubicBezTo>
                  <a:cubicBezTo>
                    <a:pt x="1501" y="2091"/>
                    <a:pt x="1596" y="2133"/>
                    <a:pt x="1668" y="2216"/>
                  </a:cubicBezTo>
                  <a:cubicBezTo>
                    <a:pt x="1906" y="2454"/>
                    <a:pt x="1834" y="2359"/>
                    <a:pt x="2144" y="2692"/>
                  </a:cubicBezTo>
                  <a:lnTo>
                    <a:pt x="3454" y="1382"/>
                  </a:lnTo>
                  <a:cubicBezTo>
                    <a:pt x="3525" y="1311"/>
                    <a:pt x="3620" y="1275"/>
                    <a:pt x="3716" y="1275"/>
                  </a:cubicBezTo>
                  <a:close/>
                  <a:moveTo>
                    <a:pt x="2555" y="1"/>
                  </a:moveTo>
                  <a:cubicBezTo>
                    <a:pt x="1191" y="1"/>
                    <a:pt x="24" y="1158"/>
                    <a:pt x="24" y="2526"/>
                  </a:cubicBezTo>
                  <a:cubicBezTo>
                    <a:pt x="1" y="3454"/>
                    <a:pt x="501" y="4288"/>
                    <a:pt x="1286" y="4764"/>
                  </a:cubicBezTo>
                  <a:cubicBezTo>
                    <a:pt x="1620" y="4955"/>
                    <a:pt x="1858" y="5288"/>
                    <a:pt x="1929" y="5645"/>
                  </a:cubicBezTo>
                  <a:lnTo>
                    <a:pt x="3215" y="5645"/>
                  </a:lnTo>
                  <a:cubicBezTo>
                    <a:pt x="3287" y="5288"/>
                    <a:pt x="3525" y="4955"/>
                    <a:pt x="3858" y="4764"/>
                  </a:cubicBezTo>
                  <a:cubicBezTo>
                    <a:pt x="4692" y="4264"/>
                    <a:pt x="5168" y="3311"/>
                    <a:pt x="5121" y="2406"/>
                  </a:cubicBezTo>
                  <a:cubicBezTo>
                    <a:pt x="5025" y="1097"/>
                    <a:pt x="3954" y="25"/>
                    <a:pt x="2596" y="1"/>
                  </a:cubicBezTo>
                  <a:cubicBezTo>
                    <a:pt x="2582" y="1"/>
                    <a:pt x="2569" y="1"/>
                    <a:pt x="2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6">
              <a:extLst>
                <a:ext uri="{FF2B5EF4-FFF2-40B4-BE49-F238E27FC236}">
                  <a16:creationId xmlns:a16="http://schemas.microsoft.com/office/drawing/2014/main" id="{EC03DEF6-83CF-A3D5-CB82-E8723A32CB5D}"/>
                </a:ext>
              </a:extLst>
            </p:cNvPr>
            <p:cNvSpPr/>
            <p:nvPr/>
          </p:nvSpPr>
          <p:spPr>
            <a:xfrm>
              <a:off x="4869574" y="2316514"/>
              <a:ext cx="38880" cy="22144"/>
            </a:xfrm>
            <a:custGeom>
              <a:avLst/>
              <a:gdLst/>
              <a:ahLst/>
              <a:cxnLst/>
              <a:rect l="l" t="t" r="r" b="b"/>
              <a:pathLst>
                <a:path w="1215" h="692" extrusionOk="0">
                  <a:moveTo>
                    <a:pt x="0" y="0"/>
                  </a:moveTo>
                  <a:lnTo>
                    <a:pt x="0" y="691"/>
                  </a:lnTo>
                  <a:lnTo>
                    <a:pt x="1215" y="691"/>
                  </a:lnTo>
                  <a:lnTo>
                    <a:pt x="12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5" name="Google Shape;2075;p36">
            <a:extLst>
              <a:ext uri="{FF2B5EF4-FFF2-40B4-BE49-F238E27FC236}">
                <a16:creationId xmlns:a16="http://schemas.microsoft.com/office/drawing/2014/main" id="{740365D7-CF27-00E6-FEF4-3FC9305FFC7E}"/>
              </a:ext>
            </a:extLst>
          </p:cNvPr>
          <p:cNvGrpSpPr/>
          <p:nvPr/>
        </p:nvGrpSpPr>
        <p:grpSpPr>
          <a:xfrm>
            <a:off x="3002004" y="4122949"/>
            <a:ext cx="882614" cy="184274"/>
            <a:chOff x="7460504" y="4636145"/>
            <a:chExt cx="882614" cy="184274"/>
          </a:xfrm>
        </p:grpSpPr>
        <p:sp>
          <p:nvSpPr>
            <p:cNvPr id="2076" name="Google Shape;2076;p36">
              <a:extLst>
                <a:ext uri="{FF2B5EF4-FFF2-40B4-BE49-F238E27FC236}">
                  <a16:creationId xmlns:a16="http://schemas.microsoft.com/office/drawing/2014/main" id="{DF031B2D-5BD8-0B55-8AA4-ED226232597B}"/>
                </a:ext>
              </a:extLst>
            </p:cNvPr>
            <p:cNvSpPr/>
            <p:nvPr/>
          </p:nvSpPr>
          <p:spPr>
            <a:xfrm>
              <a:off x="8158777" y="4636145"/>
              <a:ext cx="184341" cy="184274"/>
            </a:xfrm>
            <a:custGeom>
              <a:avLst/>
              <a:gdLst/>
              <a:ahLst/>
              <a:cxnLst/>
              <a:rect l="l" t="t" r="r" b="b"/>
              <a:pathLst>
                <a:path w="2749" h="2748" extrusionOk="0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6">
              <a:extLst>
                <a:ext uri="{FF2B5EF4-FFF2-40B4-BE49-F238E27FC236}">
                  <a16:creationId xmlns:a16="http://schemas.microsoft.com/office/drawing/2014/main" id="{48DE4A63-66D8-CFBB-577F-FB0496434BA0}"/>
                </a:ext>
              </a:extLst>
            </p:cNvPr>
            <p:cNvSpPr/>
            <p:nvPr/>
          </p:nvSpPr>
          <p:spPr>
            <a:xfrm>
              <a:off x="7820068" y="4636145"/>
              <a:ext cx="182799" cy="184274"/>
            </a:xfrm>
            <a:custGeom>
              <a:avLst/>
              <a:gdLst/>
              <a:ahLst/>
              <a:cxnLst/>
              <a:rect l="l" t="t" r="r" b="b"/>
              <a:pathLst>
                <a:path w="2726" h="2748" extrusionOk="0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6">
              <a:extLst>
                <a:ext uri="{FF2B5EF4-FFF2-40B4-BE49-F238E27FC236}">
                  <a16:creationId xmlns:a16="http://schemas.microsoft.com/office/drawing/2014/main" id="{4BC58227-F675-3565-0E95-F8D7651232EF}"/>
                </a:ext>
              </a:extLst>
            </p:cNvPr>
            <p:cNvSpPr/>
            <p:nvPr/>
          </p:nvSpPr>
          <p:spPr>
            <a:xfrm>
              <a:off x="7460504" y="4636145"/>
              <a:ext cx="184274" cy="184274"/>
            </a:xfrm>
            <a:custGeom>
              <a:avLst/>
              <a:gdLst/>
              <a:ahLst/>
              <a:cxnLst/>
              <a:rect l="l" t="t" r="r" b="b"/>
              <a:pathLst>
                <a:path w="2748" h="2748" extrusionOk="0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9" name="Google Shape;2079;p36">
            <a:extLst>
              <a:ext uri="{FF2B5EF4-FFF2-40B4-BE49-F238E27FC236}">
                <a16:creationId xmlns:a16="http://schemas.microsoft.com/office/drawing/2014/main" id="{A96CAFD7-7717-5505-BD8B-7C57558C7A8C}"/>
              </a:ext>
            </a:extLst>
          </p:cNvPr>
          <p:cNvGrpSpPr/>
          <p:nvPr/>
        </p:nvGrpSpPr>
        <p:grpSpPr>
          <a:xfrm>
            <a:off x="6889975" y="4082149"/>
            <a:ext cx="280875" cy="265900"/>
            <a:chOff x="4730850" y="1621700"/>
            <a:chExt cx="280875" cy="265900"/>
          </a:xfrm>
        </p:grpSpPr>
        <p:sp>
          <p:nvSpPr>
            <p:cNvPr id="2080" name="Google Shape;2080;p36">
              <a:extLst>
                <a:ext uri="{FF2B5EF4-FFF2-40B4-BE49-F238E27FC236}">
                  <a16:creationId xmlns:a16="http://schemas.microsoft.com/office/drawing/2014/main" id="{37E3DBA7-1B00-8B73-6072-63F0955E056E}"/>
                </a:ext>
              </a:extLst>
            </p:cNvPr>
            <p:cNvSpPr/>
            <p:nvPr/>
          </p:nvSpPr>
          <p:spPr>
            <a:xfrm>
              <a:off x="4781825" y="1621700"/>
              <a:ext cx="175600" cy="180600"/>
            </a:xfrm>
            <a:custGeom>
              <a:avLst/>
              <a:gdLst/>
              <a:ahLst/>
              <a:cxnLst/>
              <a:rect l="l" t="t" r="r" b="b"/>
              <a:pathLst>
                <a:path w="7024" h="7224" extrusionOk="0">
                  <a:moveTo>
                    <a:pt x="0" y="1"/>
                  </a:moveTo>
                  <a:lnTo>
                    <a:pt x="0" y="7224"/>
                  </a:lnTo>
                  <a:lnTo>
                    <a:pt x="288" y="7224"/>
                  </a:lnTo>
                  <a:lnTo>
                    <a:pt x="288" y="289"/>
                  </a:lnTo>
                  <a:lnTo>
                    <a:pt x="6736" y="289"/>
                  </a:lnTo>
                  <a:lnTo>
                    <a:pt x="6736" y="7224"/>
                  </a:lnTo>
                  <a:lnTo>
                    <a:pt x="7024" y="7224"/>
                  </a:lnTo>
                  <a:lnTo>
                    <a:pt x="7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6">
              <a:extLst>
                <a:ext uri="{FF2B5EF4-FFF2-40B4-BE49-F238E27FC236}">
                  <a16:creationId xmlns:a16="http://schemas.microsoft.com/office/drawing/2014/main" id="{D9F323E7-0D6E-08BA-D74C-D68A75223EEC}"/>
                </a:ext>
              </a:extLst>
            </p:cNvPr>
            <p:cNvSpPr/>
            <p:nvPr/>
          </p:nvSpPr>
          <p:spPr>
            <a:xfrm>
              <a:off x="4730850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1" y="0"/>
                  </a:moveTo>
                  <a:lnTo>
                    <a:pt x="1" y="4653"/>
                  </a:lnTo>
                  <a:lnTo>
                    <a:pt x="4632" y="4653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6">
              <a:extLst>
                <a:ext uri="{FF2B5EF4-FFF2-40B4-BE49-F238E27FC236}">
                  <a16:creationId xmlns:a16="http://schemas.microsoft.com/office/drawing/2014/main" id="{0473F93D-2533-3D2E-9723-F187393FBD16}"/>
                </a:ext>
              </a:extLst>
            </p:cNvPr>
            <p:cNvSpPr/>
            <p:nvPr/>
          </p:nvSpPr>
          <p:spPr>
            <a:xfrm>
              <a:off x="4895925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0" y="0"/>
                  </a:moveTo>
                  <a:lnTo>
                    <a:pt x="0" y="4653"/>
                  </a:lnTo>
                  <a:lnTo>
                    <a:pt x="4631" y="465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3" name="Google Shape;2083;p36">
            <a:extLst>
              <a:ext uri="{FF2B5EF4-FFF2-40B4-BE49-F238E27FC236}">
                <a16:creationId xmlns:a16="http://schemas.microsoft.com/office/drawing/2014/main" id="{C32C8AD9-383C-FAD4-A558-ADC1106574B9}"/>
              </a:ext>
            </a:extLst>
          </p:cNvPr>
          <p:cNvGrpSpPr/>
          <p:nvPr/>
        </p:nvGrpSpPr>
        <p:grpSpPr>
          <a:xfrm>
            <a:off x="5853675" y="1381920"/>
            <a:ext cx="793250" cy="225666"/>
            <a:chOff x="5021550" y="4713050"/>
            <a:chExt cx="793250" cy="225666"/>
          </a:xfrm>
        </p:grpSpPr>
        <p:sp>
          <p:nvSpPr>
            <p:cNvPr id="2084" name="Google Shape;2084;p36">
              <a:extLst>
                <a:ext uri="{FF2B5EF4-FFF2-40B4-BE49-F238E27FC236}">
                  <a16:creationId xmlns:a16="http://schemas.microsoft.com/office/drawing/2014/main" id="{5A1CB50B-E8A3-B287-4067-CF08DA6B66C3}"/>
                </a:ext>
              </a:extLst>
            </p:cNvPr>
            <p:cNvSpPr/>
            <p:nvPr/>
          </p:nvSpPr>
          <p:spPr>
            <a:xfrm>
              <a:off x="57541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6">
              <a:extLst>
                <a:ext uri="{FF2B5EF4-FFF2-40B4-BE49-F238E27FC236}">
                  <a16:creationId xmlns:a16="http://schemas.microsoft.com/office/drawing/2014/main" id="{C4D24217-F2AA-F9BC-520D-5D3697E9CC20}"/>
                </a:ext>
              </a:extLst>
            </p:cNvPr>
            <p:cNvSpPr/>
            <p:nvPr/>
          </p:nvSpPr>
          <p:spPr>
            <a:xfrm>
              <a:off x="5632206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6">
              <a:extLst>
                <a:ext uri="{FF2B5EF4-FFF2-40B4-BE49-F238E27FC236}">
                  <a16:creationId xmlns:a16="http://schemas.microsoft.com/office/drawing/2014/main" id="{BA5D04D0-AD7C-7AA1-7B89-E96398F76F5E}"/>
                </a:ext>
              </a:extLst>
            </p:cNvPr>
            <p:cNvSpPr/>
            <p:nvPr/>
          </p:nvSpPr>
          <p:spPr>
            <a:xfrm>
              <a:off x="5510240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6">
              <a:extLst>
                <a:ext uri="{FF2B5EF4-FFF2-40B4-BE49-F238E27FC236}">
                  <a16:creationId xmlns:a16="http://schemas.microsoft.com/office/drawing/2014/main" id="{DF9E1FBC-1FF5-9E8B-2F0B-D5926DDB16C4}"/>
                </a:ext>
              </a:extLst>
            </p:cNvPr>
            <p:cNvSpPr/>
            <p:nvPr/>
          </p:nvSpPr>
          <p:spPr>
            <a:xfrm>
              <a:off x="53882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6">
              <a:extLst>
                <a:ext uri="{FF2B5EF4-FFF2-40B4-BE49-F238E27FC236}">
                  <a16:creationId xmlns:a16="http://schemas.microsoft.com/office/drawing/2014/main" id="{764FD49E-4EFC-091B-0D5B-9E71802C4CA8}"/>
                </a:ext>
              </a:extLst>
            </p:cNvPr>
            <p:cNvSpPr/>
            <p:nvPr/>
          </p:nvSpPr>
          <p:spPr>
            <a:xfrm>
              <a:off x="5265483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6">
              <a:extLst>
                <a:ext uri="{FF2B5EF4-FFF2-40B4-BE49-F238E27FC236}">
                  <a16:creationId xmlns:a16="http://schemas.microsoft.com/office/drawing/2014/main" id="{CB06E7C5-B6B6-2AD1-5C16-2C8C1B207772}"/>
                </a:ext>
              </a:extLst>
            </p:cNvPr>
            <p:cNvSpPr/>
            <p:nvPr/>
          </p:nvSpPr>
          <p:spPr>
            <a:xfrm>
              <a:off x="5143516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6">
              <a:extLst>
                <a:ext uri="{FF2B5EF4-FFF2-40B4-BE49-F238E27FC236}">
                  <a16:creationId xmlns:a16="http://schemas.microsoft.com/office/drawing/2014/main" id="{62F5377A-7B0B-B9A3-C19F-60A51C91340C}"/>
                </a:ext>
              </a:extLst>
            </p:cNvPr>
            <p:cNvSpPr/>
            <p:nvPr/>
          </p:nvSpPr>
          <p:spPr>
            <a:xfrm>
              <a:off x="5021550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1" name="Google Shape;2091;p36">
            <a:extLst>
              <a:ext uri="{FF2B5EF4-FFF2-40B4-BE49-F238E27FC236}">
                <a16:creationId xmlns:a16="http://schemas.microsoft.com/office/drawing/2014/main" id="{D61C8BFA-48AA-E149-DC44-89986918CF24}"/>
              </a:ext>
            </a:extLst>
          </p:cNvPr>
          <p:cNvGrpSpPr/>
          <p:nvPr/>
        </p:nvGrpSpPr>
        <p:grpSpPr>
          <a:xfrm>
            <a:off x="2169277" y="1425469"/>
            <a:ext cx="399883" cy="381256"/>
            <a:chOff x="6113337" y="393160"/>
            <a:chExt cx="399883" cy="381256"/>
          </a:xfrm>
        </p:grpSpPr>
        <p:sp>
          <p:nvSpPr>
            <p:cNvPr id="2092" name="Google Shape;2092;p36">
              <a:extLst>
                <a:ext uri="{FF2B5EF4-FFF2-40B4-BE49-F238E27FC236}">
                  <a16:creationId xmlns:a16="http://schemas.microsoft.com/office/drawing/2014/main" id="{B462D67D-E8CF-CC84-9EF2-CC375CDD3EB1}"/>
                </a:ext>
              </a:extLst>
            </p:cNvPr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6">
              <a:extLst>
                <a:ext uri="{FF2B5EF4-FFF2-40B4-BE49-F238E27FC236}">
                  <a16:creationId xmlns:a16="http://schemas.microsoft.com/office/drawing/2014/main" id="{225EE153-A20F-D95D-572B-F595C592FDE1}"/>
                </a:ext>
              </a:extLst>
            </p:cNvPr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49829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p38"/>
          <p:cNvSpPr txBox="1">
            <a:spLocks noGrp="1"/>
          </p:cNvSpPr>
          <p:nvPr>
            <p:ph type="title"/>
          </p:nvPr>
        </p:nvSpPr>
        <p:spPr>
          <a:xfrm>
            <a:off x="720000" y="21638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Kullanıcı</a:t>
            </a:r>
            <a:r>
              <a:rPr lang="en" dirty="0"/>
              <a:t> </a:t>
            </a:r>
            <a:r>
              <a:rPr lang="en" dirty="0" err="1"/>
              <a:t>Kayıtları</a:t>
            </a:r>
          </a:p>
        </p:txBody>
      </p:sp>
      <p:grpSp>
        <p:nvGrpSpPr>
          <p:cNvPr id="2195" name="Google Shape;2195;p38"/>
          <p:cNvGrpSpPr/>
          <p:nvPr/>
        </p:nvGrpSpPr>
        <p:grpSpPr>
          <a:xfrm>
            <a:off x="75899" y="1510754"/>
            <a:ext cx="362695" cy="343358"/>
            <a:chOff x="610547" y="1750653"/>
            <a:chExt cx="362695" cy="343358"/>
          </a:xfrm>
        </p:grpSpPr>
        <p:sp>
          <p:nvSpPr>
            <p:cNvPr id="2196" name="Google Shape;2196;p38"/>
            <p:cNvSpPr/>
            <p:nvPr/>
          </p:nvSpPr>
          <p:spPr>
            <a:xfrm>
              <a:off x="676371" y="1750653"/>
              <a:ext cx="226752" cy="233209"/>
            </a:xfrm>
            <a:custGeom>
              <a:avLst/>
              <a:gdLst/>
              <a:ahLst/>
              <a:cxnLst/>
              <a:rect l="l" t="t" r="r" b="b"/>
              <a:pathLst>
                <a:path w="7024" h="7224" extrusionOk="0">
                  <a:moveTo>
                    <a:pt x="0" y="1"/>
                  </a:moveTo>
                  <a:lnTo>
                    <a:pt x="0" y="7224"/>
                  </a:lnTo>
                  <a:lnTo>
                    <a:pt x="288" y="7224"/>
                  </a:lnTo>
                  <a:lnTo>
                    <a:pt x="288" y="289"/>
                  </a:lnTo>
                  <a:lnTo>
                    <a:pt x="6736" y="289"/>
                  </a:lnTo>
                  <a:lnTo>
                    <a:pt x="6736" y="7224"/>
                  </a:lnTo>
                  <a:lnTo>
                    <a:pt x="7024" y="7224"/>
                  </a:lnTo>
                  <a:lnTo>
                    <a:pt x="7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8"/>
            <p:cNvSpPr/>
            <p:nvPr/>
          </p:nvSpPr>
          <p:spPr>
            <a:xfrm>
              <a:off x="610547" y="1943801"/>
              <a:ext cx="149533" cy="150210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1" y="0"/>
                  </a:moveTo>
                  <a:lnTo>
                    <a:pt x="1" y="4653"/>
                  </a:lnTo>
                  <a:lnTo>
                    <a:pt x="4632" y="4653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8"/>
            <p:cNvSpPr/>
            <p:nvPr/>
          </p:nvSpPr>
          <p:spPr>
            <a:xfrm>
              <a:off x="823709" y="1943801"/>
              <a:ext cx="149533" cy="150210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0" y="0"/>
                  </a:moveTo>
                  <a:lnTo>
                    <a:pt x="0" y="4653"/>
                  </a:lnTo>
                  <a:lnTo>
                    <a:pt x="4631" y="465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0" name="Google Shape;2200;p38"/>
          <p:cNvSpPr/>
          <p:nvPr/>
        </p:nvSpPr>
        <p:spPr>
          <a:xfrm>
            <a:off x="535062" y="1179798"/>
            <a:ext cx="3114647" cy="1462117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4" name="Google Shape;2214;p38"/>
          <p:cNvGrpSpPr/>
          <p:nvPr/>
        </p:nvGrpSpPr>
        <p:grpSpPr>
          <a:xfrm>
            <a:off x="6775013" y="1515113"/>
            <a:ext cx="399883" cy="381256"/>
            <a:chOff x="6113337" y="393160"/>
            <a:chExt cx="399883" cy="381256"/>
          </a:xfrm>
        </p:grpSpPr>
        <p:sp>
          <p:nvSpPr>
            <p:cNvPr id="2215" name="Google Shape;2215;p38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8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2200;p38">
            <a:extLst>
              <a:ext uri="{FF2B5EF4-FFF2-40B4-BE49-F238E27FC236}">
                <a16:creationId xmlns:a16="http://schemas.microsoft.com/office/drawing/2014/main" id="{E440D69D-963B-1B6B-C33F-0DED80C7F5A0}"/>
              </a:ext>
            </a:extLst>
          </p:cNvPr>
          <p:cNvSpPr/>
          <p:nvPr/>
        </p:nvSpPr>
        <p:spPr>
          <a:xfrm>
            <a:off x="879339" y="3555310"/>
            <a:ext cx="2949394" cy="1448346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200;p38">
            <a:extLst>
              <a:ext uri="{FF2B5EF4-FFF2-40B4-BE49-F238E27FC236}">
                <a16:creationId xmlns:a16="http://schemas.microsoft.com/office/drawing/2014/main" id="{017B271A-C18F-1F10-2779-CF7943B6C84D}"/>
              </a:ext>
            </a:extLst>
          </p:cNvPr>
          <p:cNvSpPr/>
          <p:nvPr/>
        </p:nvSpPr>
        <p:spPr>
          <a:xfrm>
            <a:off x="411123" y="2708388"/>
            <a:ext cx="3858286" cy="814876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E936E991-2E7E-FB85-C933-DBE0D5C49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891" y="3586652"/>
            <a:ext cx="2919471" cy="1392311"/>
          </a:xfrm>
          <a:prstGeom prst="rect">
            <a:avLst/>
          </a:prstGeom>
        </p:spPr>
      </p:pic>
      <p:pic>
        <p:nvPicPr>
          <p:cNvPr id="15" name="Picture 14" descr="A screenshot of a computer">
            <a:extLst>
              <a:ext uri="{FF2B5EF4-FFF2-40B4-BE49-F238E27FC236}">
                <a16:creationId xmlns:a16="http://schemas.microsoft.com/office/drawing/2014/main" id="{7AEDE666-C795-13FB-01CB-75F283DE06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6046"/>
          <a:stretch/>
        </p:blipFill>
        <p:spPr>
          <a:xfrm>
            <a:off x="431493" y="2730551"/>
            <a:ext cx="3807705" cy="777731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17BE9498-EF01-52E7-A833-C2108A1022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023" y="1206551"/>
            <a:ext cx="3084725" cy="1418486"/>
          </a:xfrm>
          <a:prstGeom prst="rect">
            <a:avLst/>
          </a:prstGeom>
        </p:spPr>
      </p:pic>
      <p:sp>
        <p:nvSpPr>
          <p:cNvPr id="17" name="Google Shape;2200;p38">
            <a:extLst>
              <a:ext uri="{FF2B5EF4-FFF2-40B4-BE49-F238E27FC236}">
                <a16:creationId xmlns:a16="http://schemas.microsoft.com/office/drawing/2014/main" id="{24D25750-3593-20E3-6A4D-692F093DB994}"/>
              </a:ext>
            </a:extLst>
          </p:cNvPr>
          <p:cNvSpPr/>
          <p:nvPr/>
        </p:nvSpPr>
        <p:spPr>
          <a:xfrm>
            <a:off x="4762785" y="1124713"/>
            <a:ext cx="3293671" cy="1324407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200;p38">
            <a:extLst>
              <a:ext uri="{FF2B5EF4-FFF2-40B4-BE49-F238E27FC236}">
                <a16:creationId xmlns:a16="http://schemas.microsoft.com/office/drawing/2014/main" id="{BD80DC67-9E28-A76D-5B7C-D0D393BF1BE1}"/>
              </a:ext>
            </a:extLst>
          </p:cNvPr>
          <p:cNvSpPr/>
          <p:nvPr/>
        </p:nvSpPr>
        <p:spPr>
          <a:xfrm>
            <a:off x="5107062" y="3458912"/>
            <a:ext cx="2949394" cy="1448346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2200;p38">
            <a:extLst>
              <a:ext uri="{FF2B5EF4-FFF2-40B4-BE49-F238E27FC236}">
                <a16:creationId xmlns:a16="http://schemas.microsoft.com/office/drawing/2014/main" id="{2B3722D6-95BE-562E-21C7-9C876C081104}"/>
              </a:ext>
            </a:extLst>
          </p:cNvPr>
          <p:cNvSpPr/>
          <p:nvPr/>
        </p:nvSpPr>
        <p:spPr>
          <a:xfrm>
            <a:off x="4638846" y="2570677"/>
            <a:ext cx="3851401" cy="856189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Picture 19" descr="A screenshot of a computer&#10;&#10;Description automatically generated">
            <a:extLst>
              <a:ext uri="{FF2B5EF4-FFF2-40B4-BE49-F238E27FC236}">
                <a16:creationId xmlns:a16="http://schemas.microsoft.com/office/drawing/2014/main" id="{928B08AC-BB24-F820-B23D-59F7B4B886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2843" y="3505157"/>
            <a:ext cx="2919471" cy="1403816"/>
          </a:xfrm>
          <a:prstGeom prst="rect">
            <a:avLst/>
          </a:prstGeom>
        </p:spPr>
      </p:pic>
      <p:pic>
        <p:nvPicPr>
          <p:cNvPr id="21" name="Picture 20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AB0204B5-34A6-A1FE-40C8-1431D352BF7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1906" b="21906"/>
          <a:stretch/>
        </p:blipFill>
        <p:spPr>
          <a:xfrm>
            <a:off x="4658441" y="2606868"/>
            <a:ext cx="3807705" cy="784617"/>
          </a:xfrm>
          <a:prstGeom prst="rect">
            <a:avLst/>
          </a:prstGeom>
        </p:spPr>
      </p:pic>
      <p:pic>
        <p:nvPicPr>
          <p:cNvPr id="22" name="Picture 21" descr="A screenshot of a computer&#10;&#10;Description automatically generated">
            <a:extLst>
              <a:ext uri="{FF2B5EF4-FFF2-40B4-BE49-F238E27FC236}">
                <a16:creationId xmlns:a16="http://schemas.microsoft.com/office/drawing/2014/main" id="{DE9B3232-59C7-9E23-CA39-14BC5F2E61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7746" y="1148649"/>
            <a:ext cx="3243092" cy="12795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9">
          <a:extLst>
            <a:ext uri="{FF2B5EF4-FFF2-40B4-BE49-F238E27FC236}">
              <a16:creationId xmlns:a16="http://schemas.microsoft.com/office/drawing/2014/main" id="{2257C808-FCC8-3836-39DE-6CD1E3F51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" name="Google Shape;2200;p38">
            <a:extLst>
              <a:ext uri="{FF2B5EF4-FFF2-40B4-BE49-F238E27FC236}">
                <a16:creationId xmlns:a16="http://schemas.microsoft.com/office/drawing/2014/main" id="{0C16FA72-2DD0-EA2D-2A21-FF01899732B0}"/>
              </a:ext>
            </a:extLst>
          </p:cNvPr>
          <p:cNvSpPr/>
          <p:nvPr/>
        </p:nvSpPr>
        <p:spPr>
          <a:xfrm>
            <a:off x="170127" y="1358822"/>
            <a:ext cx="3858286" cy="1462117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4" name="Google Shape;2214;p38">
            <a:extLst>
              <a:ext uri="{FF2B5EF4-FFF2-40B4-BE49-F238E27FC236}">
                <a16:creationId xmlns:a16="http://schemas.microsoft.com/office/drawing/2014/main" id="{3556CA16-44EA-706F-CC7A-54189048B278}"/>
              </a:ext>
            </a:extLst>
          </p:cNvPr>
          <p:cNvGrpSpPr/>
          <p:nvPr/>
        </p:nvGrpSpPr>
        <p:grpSpPr>
          <a:xfrm>
            <a:off x="8241469" y="1087883"/>
            <a:ext cx="399883" cy="381256"/>
            <a:chOff x="6113337" y="393160"/>
            <a:chExt cx="399883" cy="381256"/>
          </a:xfrm>
        </p:grpSpPr>
        <p:sp>
          <p:nvSpPr>
            <p:cNvPr id="2215" name="Google Shape;2215;p38">
              <a:extLst>
                <a:ext uri="{FF2B5EF4-FFF2-40B4-BE49-F238E27FC236}">
                  <a16:creationId xmlns:a16="http://schemas.microsoft.com/office/drawing/2014/main" id="{2BFBCE0D-2E63-32CD-6B77-8132C68A82B9}"/>
                </a:ext>
              </a:extLst>
            </p:cNvPr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8">
              <a:extLst>
                <a:ext uri="{FF2B5EF4-FFF2-40B4-BE49-F238E27FC236}">
                  <a16:creationId xmlns:a16="http://schemas.microsoft.com/office/drawing/2014/main" id="{71E06403-BA68-2FC8-5D84-257E3A473EC8}"/>
                </a:ext>
              </a:extLst>
            </p:cNvPr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2200;p38">
            <a:extLst>
              <a:ext uri="{FF2B5EF4-FFF2-40B4-BE49-F238E27FC236}">
                <a16:creationId xmlns:a16="http://schemas.microsoft.com/office/drawing/2014/main" id="{F6EE8322-F7CC-1C4F-6051-CC2EA6825DBF}"/>
              </a:ext>
            </a:extLst>
          </p:cNvPr>
          <p:cNvSpPr/>
          <p:nvPr/>
        </p:nvSpPr>
        <p:spPr>
          <a:xfrm>
            <a:off x="135700" y="2921840"/>
            <a:ext cx="4443557" cy="1269322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200;p38">
            <a:extLst>
              <a:ext uri="{FF2B5EF4-FFF2-40B4-BE49-F238E27FC236}">
                <a16:creationId xmlns:a16="http://schemas.microsoft.com/office/drawing/2014/main" id="{B8510842-08E5-AECC-39B4-9AE459BD7F9F}"/>
              </a:ext>
            </a:extLst>
          </p:cNvPr>
          <p:cNvSpPr/>
          <p:nvPr/>
        </p:nvSpPr>
        <p:spPr>
          <a:xfrm>
            <a:off x="4611139" y="780110"/>
            <a:ext cx="3107762" cy="123489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200;p38">
            <a:extLst>
              <a:ext uri="{FF2B5EF4-FFF2-40B4-BE49-F238E27FC236}">
                <a16:creationId xmlns:a16="http://schemas.microsoft.com/office/drawing/2014/main" id="{DF34C324-5A8E-4948-D606-FA01FDC5AB89}"/>
              </a:ext>
            </a:extLst>
          </p:cNvPr>
          <p:cNvSpPr/>
          <p:nvPr/>
        </p:nvSpPr>
        <p:spPr>
          <a:xfrm>
            <a:off x="5347892" y="2921513"/>
            <a:ext cx="2839226" cy="1331293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2200;p38">
            <a:extLst>
              <a:ext uri="{FF2B5EF4-FFF2-40B4-BE49-F238E27FC236}">
                <a16:creationId xmlns:a16="http://schemas.microsoft.com/office/drawing/2014/main" id="{96024828-2CB0-3A5E-6B86-37605BDEA16B}"/>
              </a:ext>
            </a:extLst>
          </p:cNvPr>
          <p:cNvSpPr/>
          <p:nvPr/>
        </p:nvSpPr>
        <p:spPr>
          <a:xfrm>
            <a:off x="4865904" y="2074592"/>
            <a:ext cx="3775661" cy="752907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B676C81E-08FC-4E43-D263-44273E4F1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66" y="2939535"/>
            <a:ext cx="4392977" cy="1240584"/>
          </a:xfrm>
          <a:prstGeom prst="rect">
            <a:avLst/>
          </a:prstGeom>
        </p:spPr>
      </p:pic>
      <p:pic>
        <p:nvPicPr>
          <p:cNvPr id="5" name="Picture 4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4DB714E2-32FD-3654-DED6-D08FA4520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271" y="1394878"/>
            <a:ext cx="3800820" cy="1398130"/>
          </a:xfrm>
          <a:prstGeom prst="rect">
            <a:avLst/>
          </a:prstGeom>
        </p:spPr>
      </p:pic>
      <p:sp>
        <p:nvSpPr>
          <p:cNvPr id="8" name="Google Shape;2030;p36">
            <a:extLst>
              <a:ext uri="{FF2B5EF4-FFF2-40B4-BE49-F238E27FC236}">
                <a16:creationId xmlns:a16="http://schemas.microsoft.com/office/drawing/2014/main" id="{DEDE6D28-2CEF-FEBF-4579-B830584CEDA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06566" y="236538"/>
            <a:ext cx="4013200" cy="841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400" dirty="0" err="1">
                <a:solidFill>
                  <a:schemeClr val="bg1"/>
                </a:solidFill>
              </a:rPr>
              <a:t>Sistemde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kayıtlı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bir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kullanıcı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adıyla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kayıt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yapılınca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hata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verir</a:t>
            </a:r>
            <a:r>
              <a:rPr lang="en" sz="1400" dirty="0">
                <a:solidFill>
                  <a:schemeClr val="bg1"/>
                </a:solidFill>
              </a:rPr>
              <a:t>. </a:t>
            </a:r>
            <a:r>
              <a:rPr lang="en" sz="1400" dirty="0" err="1">
                <a:solidFill>
                  <a:schemeClr val="bg1"/>
                </a:solidFill>
              </a:rPr>
              <a:t>Müşteri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ve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firma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kullanıcı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adları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ortak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kontrol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edilir</a:t>
            </a:r>
            <a:r>
              <a:rPr lang="en" sz="1400" dirty="0">
                <a:solidFill>
                  <a:schemeClr val="bg1"/>
                </a:solidFill>
              </a:rPr>
              <a:t>.</a:t>
            </a:r>
            <a:endParaRPr lang="en" dirty="0">
              <a:solidFill>
                <a:schemeClr val="bg1"/>
              </a:solidFill>
            </a:endParaRPr>
          </a:p>
        </p:txBody>
      </p:sp>
      <p:pic>
        <p:nvPicPr>
          <p:cNvPr id="9" name="Picture 8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CA1A95D3-7443-374D-4AFB-E7E73AE30B8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7" b="26772"/>
          <a:stretch/>
        </p:blipFill>
        <p:spPr>
          <a:xfrm>
            <a:off x="4846439" y="4342234"/>
            <a:ext cx="3791925" cy="687000"/>
          </a:xfrm>
          <a:prstGeom prst="rect">
            <a:avLst/>
          </a:prstGeom>
        </p:spPr>
      </p:pic>
      <p:pic>
        <p:nvPicPr>
          <p:cNvPr id="11" name="Picture 10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C8736428-1F9C-D147-E1FE-8A84DFBF50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5150" y="2976436"/>
            <a:ext cx="2781760" cy="1250538"/>
          </a:xfrm>
          <a:prstGeom prst="rect">
            <a:avLst/>
          </a:prstGeom>
        </p:spPr>
      </p:pic>
      <p:pic>
        <p:nvPicPr>
          <p:cNvPr id="13" name="Picture 12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CEAFBBF1-BE48-86E6-75A4-6D9DBBD5ED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3982" y="2092794"/>
            <a:ext cx="3731964" cy="717633"/>
          </a:xfrm>
          <a:prstGeom prst="rect">
            <a:avLst/>
          </a:prstGeom>
        </p:spPr>
      </p:pic>
      <p:pic>
        <p:nvPicPr>
          <p:cNvPr id="23" name="Picture 22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D6C8F632-1257-4B20-5216-7C2861DDB1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3806" y="802901"/>
            <a:ext cx="3064067" cy="1198224"/>
          </a:xfrm>
          <a:prstGeom prst="rect">
            <a:avLst/>
          </a:prstGeom>
        </p:spPr>
      </p:pic>
      <p:sp>
        <p:nvSpPr>
          <p:cNvPr id="24" name="Google Shape;2200;p38">
            <a:extLst>
              <a:ext uri="{FF2B5EF4-FFF2-40B4-BE49-F238E27FC236}">
                <a16:creationId xmlns:a16="http://schemas.microsoft.com/office/drawing/2014/main" id="{B08B6758-E6FC-EAE5-210F-6D0FEC2AC983}"/>
              </a:ext>
            </a:extLst>
          </p:cNvPr>
          <p:cNvSpPr/>
          <p:nvPr/>
        </p:nvSpPr>
        <p:spPr>
          <a:xfrm>
            <a:off x="4817213" y="4339771"/>
            <a:ext cx="3844517" cy="704709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030;p36">
            <a:extLst>
              <a:ext uri="{FF2B5EF4-FFF2-40B4-BE49-F238E27FC236}">
                <a16:creationId xmlns:a16="http://schemas.microsoft.com/office/drawing/2014/main" id="{3234F222-440C-610A-48A4-DD45602CA092}"/>
              </a:ext>
            </a:extLst>
          </p:cNvPr>
          <p:cNvSpPr txBox="1">
            <a:spLocks/>
          </p:cNvSpPr>
          <p:nvPr/>
        </p:nvSpPr>
        <p:spPr>
          <a:xfrm>
            <a:off x="4123770" y="210413"/>
            <a:ext cx="4999784" cy="36613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en" sz="1400" dirty="0" err="1"/>
              <a:t>Kullanıcı</a:t>
            </a:r>
            <a:r>
              <a:rPr lang="en" sz="1400" dirty="0"/>
              <a:t> </a:t>
            </a:r>
            <a:r>
              <a:rPr lang="en" sz="1400" dirty="0" err="1"/>
              <a:t>adı</a:t>
            </a:r>
            <a:r>
              <a:rPr lang="en" sz="1400" dirty="0"/>
              <a:t> </a:t>
            </a:r>
            <a:r>
              <a:rPr lang="en" sz="1400" dirty="0" err="1"/>
              <a:t>ve</a:t>
            </a:r>
            <a:r>
              <a:rPr lang="en" sz="1400" dirty="0"/>
              <a:t> </a:t>
            </a:r>
            <a:r>
              <a:rPr lang="en" sz="1400" dirty="0" err="1"/>
              <a:t>şifre</a:t>
            </a:r>
            <a:r>
              <a:rPr lang="en" sz="1400" dirty="0"/>
              <a:t> </a:t>
            </a:r>
            <a:r>
              <a:rPr lang="en" sz="1400" dirty="0" err="1"/>
              <a:t>karakter</a:t>
            </a:r>
            <a:r>
              <a:rPr lang="en" sz="1400" dirty="0"/>
              <a:t> </a:t>
            </a:r>
            <a:r>
              <a:rPr lang="en" sz="1400" dirty="0" err="1"/>
              <a:t>kontrolü</a:t>
            </a:r>
            <a:r>
              <a:rPr lang="en" sz="1400" dirty="0"/>
              <a:t>. </a:t>
            </a:r>
            <a:r>
              <a:rPr lang="en" sz="1400" dirty="0" err="1"/>
              <a:t>Aynı</a:t>
            </a:r>
            <a:r>
              <a:rPr lang="en" sz="1400" dirty="0"/>
              <a:t> </a:t>
            </a:r>
            <a:r>
              <a:rPr lang="en" sz="1400" dirty="0" err="1"/>
              <a:t>şekilde</a:t>
            </a:r>
            <a:r>
              <a:rPr lang="en" sz="1400" dirty="0"/>
              <a:t> </a:t>
            </a:r>
            <a:r>
              <a:rPr lang="en" sz="1400" dirty="0" err="1"/>
              <a:t>firma</a:t>
            </a:r>
            <a:r>
              <a:rPr lang="en" sz="1400" dirty="0"/>
              <a:t> </a:t>
            </a:r>
            <a:r>
              <a:rPr lang="en" sz="1400" dirty="0" err="1"/>
              <a:t>adı</a:t>
            </a:r>
            <a:r>
              <a:rPr lang="en" sz="1400" dirty="0"/>
              <a:t> </a:t>
            </a:r>
            <a:r>
              <a:rPr lang="en" sz="1400" dirty="0" err="1"/>
              <a:t>ve</a:t>
            </a:r>
            <a:r>
              <a:rPr lang="en" sz="1400" dirty="0"/>
              <a:t> </a:t>
            </a:r>
            <a:r>
              <a:rPr lang="en" sz="1400" dirty="0" err="1"/>
              <a:t>firma</a:t>
            </a:r>
            <a:r>
              <a:rPr lang="en" sz="1400" dirty="0"/>
              <a:t> </a:t>
            </a:r>
            <a:r>
              <a:rPr lang="en" sz="1400" dirty="0" err="1"/>
              <a:t>adresi</a:t>
            </a:r>
            <a:r>
              <a:rPr lang="en" sz="1400" dirty="0"/>
              <a:t> de </a:t>
            </a:r>
            <a:r>
              <a:rPr lang="en" sz="1400" dirty="0" err="1"/>
              <a:t>boş</a:t>
            </a:r>
            <a:r>
              <a:rPr lang="en" sz="1400" dirty="0"/>
              <a:t> </a:t>
            </a:r>
            <a:r>
              <a:rPr lang="en" sz="1400" dirty="0" err="1"/>
              <a:t>girilirse</a:t>
            </a:r>
            <a:r>
              <a:rPr lang="en" sz="1400" dirty="0"/>
              <a:t> </a:t>
            </a:r>
            <a:r>
              <a:rPr lang="en" sz="1400" dirty="0" err="1"/>
              <a:t>hata</a:t>
            </a:r>
            <a:r>
              <a:rPr lang="en" sz="1400" dirty="0"/>
              <a:t> </a:t>
            </a:r>
            <a:r>
              <a:rPr lang="en" sz="1400" dirty="0" err="1"/>
              <a:t>veriyor</a:t>
            </a:r>
            <a:r>
              <a:rPr lang="en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9674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9">
          <a:extLst>
            <a:ext uri="{FF2B5EF4-FFF2-40B4-BE49-F238E27FC236}">
              <a16:creationId xmlns:a16="http://schemas.microsoft.com/office/drawing/2014/main" id="{C36E8EAB-0BA4-0394-7046-FFD07235B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" name="Google Shape;2200;p38">
            <a:extLst>
              <a:ext uri="{FF2B5EF4-FFF2-40B4-BE49-F238E27FC236}">
                <a16:creationId xmlns:a16="http://schemas.microsoft.com/office/drawing/2014/main" id="{6D92CEF4-DE61-AFE9-511A-1581E3A2F5E7}"/>
              </a:ext>
            </a:extLst>
          </p:cNvPr>
          <p:cNvSpPr/>
          <p:nvPr/>
        </p:nvSpPr>
        <p:spPr>
          <a:xfrm>
            <a:off x="2156769" y="1188733"/>
            <a:ext cx="4246089" cy="1366867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200;p38">
            <a:extLst>
              <a:ext uri="{FF2B5EF4-FFF2-40B4-BE49-F238E27FC236}">
                <a16:creationId xmlns:a16="http://schemas.microsoft.com/office/drawing/2014/main" id="{BF407B9F-D738-1FA7-A3D3-997D7E63BD23}"/>
              </a:ext>
            </a:extLst>
          </p:cNvPr>
          <p:cNvSpPr/>
          <p:nvPr/>
        </p:nvSpPr>
        <p:spPr>
          <a:xfrm>
            <a:off x="1979467" y="2819786"/>
            <a:ext cx="4593235" cy="1337357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030;p36">
            <a:extLst>
              <a:ext uri="{FF2B5EF4-FFF2-40B4-BE49-F238E27FC236}">
                <a16:creationId xmlns:a16="http://schemas.microsoft.com/office/drawing/2014/main" id="{471CCF06-BA65-F02E-B7C5-A887ECE4881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52905" y="202521"/>
            <a:ext cx="4945289" cy="841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400" dirty="0" err="1">
                <a:solidFill>
                  <a:schemeClr val="bg1"/>
                </a:solidFill>
              </a:rPr>
              <a:t>Sistemde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kayıtlı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bir</a:t>
            </a:r>
            <a:r>
              <a:rPr lang="en" sz="1400" dirty="0">
                <a:solidFill>
                  <a:schemeClr val="bg1"/>
                </a:solidFill>
              </a:rPr>
              <a:t> </a:t>
            </a:r>
            <a:r>
              <a:rPr lang="en" sz="1400" dirty="0" err="1">
                <a:solidFill>
                  <a:schemeClr val="bg1"/>
                </a:solidFill>
              </a:rPr>
              <a:t>firma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adıyla</a:t>
            </a:r>
            <a:r>
              <a:rPr lang="en" sz="1400" dirty="0">
                <a:solidFill>
                  <a:schemeClr val="bg1"/>
                </a:solidFill>
              </a:rPr>
              <a:t> </a:t>
            </a:r>
            <a:r>
              <a:rPr lang="en" sz="1400" dirty="0" err="1">
                <a:solidFill>
                  <a:schemeClr val="bg1"/>
                </a:solidFill>
              </a:rPr>
              <a:t>kayıt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olunursa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hata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verir</a:t>
            </a:r>
            <a:r>
              <a:rPr lang="en" sz="14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01D801-35BE-2A83-1576-104949F33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0" y="2857499"/>
            <a:ext cx="4572000" cy="12568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A2EF50A-C763-B503-19FD-0137A6330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750" y="1217839"/>
            <a:ext cx="41910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057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9">
          <a:extLst>
            <a:ext uri="{FF2B5EF4-FFF2-40B4-BE49-F238E27FC236}">
              <a16:creationId xmlns:a16="http://schemas.microsoft.com/office/drawing/2014/main" id="{AF52C214-8176-39E7-40CC-9A0F460CA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p38">
            <a:extLst>
              <a:ext uri="{FF2B5EF4-FFF2-40B4-BE49-F238E27FC236}">
                <a16:creationId xmlns:a16="http://schemas.microsoft.com/office/drawing/2014/main" id="{FDFD3C4A-94AA-75AE-C89D-0D91CCD9D1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1638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Kullanıcı</a:t>
            </a:r>
            <a:r>
              <a:rPr lang="en" dirty="0"/>
              <a:t> </a:t>
            </a:r>
            <a:r>
              <a:rPr lang="en" dirty="0" err="1"/>
              <a:t>Girişleri</a:t>
            </a:r>
          </a:p>
        </p:txBody>
      </p:sp>
      <p:grpSp>
        <p:nvGrpSpPr>
          <p:cNvPr id="2195" name="Google Shape;2195;p38">
            <a:extLst>
              <a:ext uri="{FF2B5EF4-FFF2-40B4-BE49-F238E27FC236}">
                <a16:creationId xmlns:a16="http://schemas.microsoft.com/office/drawing/2014/main" id="{76C669D2-392D-30AC-6BB8-9D31D30156FF}"/>
              </a:ext>
            </a:extLst>
          </p:cNvPr>
          <p:cNvGrpSpPr/>
          <p:nvPr/>
        </p:nvGrpSpPr>
        <p:grpSpPr>
          <a:xfrm>
            <a:off x="75899" y="1510754"/>
            <a:ext cx="362695" cy="343358"/>
            <a:chOff x="610547" y="1750653"/>
            <a:chExt cx="362695" cy="343358"/>
          </a:xfrm>
        </p:grpSpPr>
        <p:sp>
          <p:nvSpPr>
            <p:cNvPr id="2196" name="Google Shape;2196;p38">
              <a:extLst>
                <a:ext uri="{FF2B5EF4-FFF2-40B4-BE49-F238E27FC236}">
                  <a16:creationId xmlns:a16="http://schemas.microsoft.com/office/drawing/2014/main" id="{F65F8BA5-C515-3A18-153B-72F549D90BCC}"/>
                </a:ext>
              </a:extLst>
            </p:cNvPr>
            <p:cNvSpPr/>
            <p:nvPr/>
          </p:nvSpPr>
          <p:spPr>
            <a:xfrm>
              <a:off x="676371" y="1750653"/>
              <a:ext cx="226752" cy="233209"/>
            </a:xfrm>
            <a:custGeom>
              <a:avLst/>
              <a:gdLst/>
              <a:ahLst/>
              <a:cxnLst/>
              <a:rect l="l" t="t" r="r" b="b"/>
              <a:pathLst>
                <a:path w="7024" h="7224" extrusionOk="0">
                  <a:moveTo>
                    <a:pt x="0" y="1"/>
                  </a:moveTo>
                  <a:lnTo>
                    <a:pt x="0" y="7224"/>
                  </a:lnTo>
                  <a:lnTo>
                    <a:pt x="288" y="7224"/>
                  </a:lnTo>
                  <a:lnTo>
                    <a:pt x="288" y="289"/>
                  </a:lnTo>
                  <a:lnTo>
                    <a:pt x="6736" y="289"/>
                  </a:lnTo>
                  <a:lnTo>
                    <a:pt x="6736" y="7224"/>
                  </a:lnTo>
                  <a:lnTo>
                    <a:pt x="7024" y="7224"/>
                  </a:lnTo>
                  <a:lnTo>
                    <a:pt x="7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8">
              <a:extLst>
                <a:ext uri="{FF2B5EF4-FFF2-40B4-BE49-F238E27FC236}">
                  <a16:creationId xmlns:a16="http://schemas.microsoft.com/office/drawing/2014/main" id="{64CD50D3-88E7-A021-5178-BFBBFE18B2B4}"/>
                </a:ext>
              </a:extLst>
            </p:cNvPr>
            <p:cNvSpPr/>
            <p:nvPr/>
          </p:nvSpPr>
          <p:spPr>
            <a:xfrm>
              <a:off x="610547" y="1943801"/>
              <a:ext cx="149533" cy="150210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1" y="0"/>
                  </a:moveTo>
                  <a:lnTo>
                    <a:pt x="1" y="4653"/>
                  </a:lnTo>
                  <a:lnTo>
                    <a:pt x="4632" y="4653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8">
              <a:extLst>
                <a:ext uri="{FF2B5EF4-FFF2-40B4-BE49-F238E27FC236}">
                  <a16:creationId xmlns:a16="http://schemas.microsoft.com/office/drawing/2014/main" id="{44426A25-AD9F-13F5-4C25-B28B1C628FAF}"/>
                </a:ext>
              </a:extLst>
            </p:cNvPr>
            <p:cNvSpPr/>
            <p:nvPr/>
          </p:nvSpPr>
          <p:spPr>
            <a:xfrm>
              <a:off x="823709" y="1943801"/>
              <a:ext cx="149533" cy="150210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0" y="0"/>
                  </a:moveTo>
                  <a:lnTo>
                    <a:pt x="0" y="4653"/>
                  </a:lnTo>
                  <a:lnTo>
                    <a:pt x="4631" y="465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0" name="Google Shape;2200;p38">
            <a:extLst>
              <a:ext uri="{FF2B5EF4-FFF2-40B4-BE49-F238E27FC236}">
                <a16:creationId xmlns:a16="http://schemas.microsoft.com/office/drawing/2014/main" id="{7289D397-CCE4-A653-A1C0-2D988611AC2A}"/>
              </a:ext>
            </a:extLst>
          </p:cNvPr>
          <p:cNvSpPr/>
          <p:nvPr/>
        </p:nvSpPr>
        <p:spPr>
          <a:xfrm>
            <a:off x="411122" y="931918"/>
            <a:ext cx="3520894" cy="1689339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4" name="Google Shape;2214;p38">
            <a:extLst>
              <a:ext uri="{FF2B5EF4-FFF2-40B4-BE49-F238E27FC236}">
                <a16:creationId xmlns:a16="http://schemas.microsoft.com/office/drawing/2014/main" id="{FA10B8A8-343E-F727-DC29-3B1CE2E08689}"/>
              </a:ext>
            </a:extLst>
          </p:cNvPr>
          <p:cNvGrpSpPr/>
          <p:nvPr/>
        </p:nvGrpSpPr>
        <p:grpSpPr>
          <a:xfrm>
            <a:off x="6699272" y="1466914"/>
            <a:ext cx="399883" cy="381256"/>
            <a:chOff x="6113337" y="393160"/>
            <a:chExt cx="399883" cy="381256"/>
          </a:xfrm>
        </p:grpSpPr>
        <p:sp>
          <p:nvSpPr>
            <p:cNvPr id="2215" name="Google Shape;2215;p38">
              <a:extLst>
                <a:ext uri="{FF2B5EF4-FFF2-40B4-BE49-F238E27FC236}">
                  <a16:creationId xmlns:a16="http://schemas.microsoft.com/office/drawing/2014/main" id="{296D4320-7B94-ACDC-058A-DF9F043B98EF}"/>
                </a:ext>
              </a:extLst>
            </p:cNvPr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8">
              <a:extLst>
                <a:ext uri="{FF2B5EF4-FFF2-40B4-BE49-F238E27FC236}">
                  <a16:creationId xmlns:a16="http://schemas.microsoft.com/office/drawing/2014/main" id="{4D77C825-597A-BFF0-F4D1-0782CD328A3A}"/>
                </a:ext>
              </a:extLst>
            </p:cNvPr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2200;p38">
            <a:extLst>
              <a:ext uri="{FF2B5EF4-FFF2-40B4-BE49-F238E27FC236}">
                <a16:creationId xmlns:a16="http://schemas.microsoft.com/office/drawing/2014/main" id="{5BFEA4A6-099A-1501-378D-75B4E4C3D1EB}"/>
              </a:ext>
            </a:extLst>
          </p:cNvPr>
          <p:cNvSpPr/>
          <p:nvPr/>
        </p:nvSpPr>
        <p:spPr>
          <a:xfrm>
            <a:off x="4459821" y="911262"/>
            <a:ext cx="4009767" cy="1579171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200;p38">
            <a:extLst>
              <a:ext uri="{FF2B5EF4-FFF2-40B4-BE49-F238E27FC236}">
                <a16:creationId xmlns:a16="http://schemas.microsoft.com/office/drawing/2014/main" id="{38233B0A-C04D-24BD-2177-D8C16A8B50F6}"/>
              </a:ext>
            </a:extLst>
          </p:cNvPr>
          <p:cNvSpPr/>
          <p:nvPr/>
        </p:nvSpPr>
        <p:spPr>
          <a:xfrm>
            <a:off x="128816" y="2722159"/>
            <a:ext cx="4161250" cy="93193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200;p38">
            <a:extLst>
              <a:ext uri="{FF2B5EF4-FFF2-40B4-BE49-F238E27FC236}">
                <a16:creationId xmlns:a16="http://schemas.microsoft.com/office/drawing/2014/main" id="{35A9B8AA-4783-3CC4-3582-49429A35C358}"/>
              </a:ext>
            </a:extLst>
          </p:cNvPr>
          <p:cNvSpPr/>
          <p:nvPr/>
        </p:nvSpPr>
        <p:spPr>
          <a:xfrm>
            <a:off x="741628" y="3803188"/>
            <a:ext cx="3176618" cy="121424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200;p38">
            <a:extLst>
              <a:ext uri="{FF2B5EF4-FFF2-40B4-BE49-F238E27FC236}">
                <a16:creationId xmlns:a16="http://schemas.microsoft.com/office/drawing/2014/main" id="{D2B94F83-6627-6129-D438-4355CB07AC5D}"/>
              </a:ext>
            </a:extLst>
          </p:cNvPr>
          <p:cNvSpPr/>
          <p:nvPr/>
        </p:nvSpPr>
        <p:spPr>
          <a:xfrm>
            <a:off x="4473592" y="3610394"/>
            <a:ext cx="4608809" cy="143457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2200;p38">
            <a:extLst>
              <a:ext uri="{FF2B5EF4-FFF2-40B4-BE49-F238E27FC236}">
                <a16:creationId xmlns:a16="http://schemas.microsoft.com/office/drawing/2014/main" id="{5EBE52D8-3049-96F5-723B-EC002917D0FD}"/>
              </a:ext>
            </a:extLst>
          </p:cNvPr>
          <p:cNvSpPr/>
          <p:nvPr/>
        </p:nvSpPr>
        <p:spPr>
          <a:xfrm>
            <a:off x="4645731" y="2632647"/>
            <a:ext cx="3761889" cy="86996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79D8E7B6-99D3-B7E3-3512-4914A333D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81" y="3835856"/>
            <a:ext cx="3139808" cy="1183092"/>
          </a:xfrm>
          <a:prstGeom prst="rect">
            <a:avLst/>
          </a:prstGeom>
        </p:spPr>
      </p:pic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6A3C838B-A53C-7386-7281-BE0B2E74E8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8486"/>
          <a:stretch/>
        </p:blipFill>
        <p:spPr>
          <a:xfrm>
            <a:off x="156073" y="2752532"/>
            <a:ext cx="4096898" cy="875775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441AB2F-7A7D-ABCD-B45D-12F6B82FD1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970" y="987539"/>
            <a:ext cx="3470313" cy="1616386"/>
          </a:xfrm>
          <a:prstGeom prst="rect">
            <a:avLst/>
          </a:prstGeom>
        </p:spPr>
      </p:pic>
      <p:pic>
        <p:nvPicPr>
          <p:cNvPr id="5" name="Picture 4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47FDF341-6D81-E3B6-7FB6-60C9D5D505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3143" y="3643973"/>
            <a:ext cx="4537573" cy="1401608"/>
          </a:xfrm>
          <a:prstGeom prst="rect">
            <a:avLst/>
          </a:prstGeom>
        </p:spPr>
      </p:pic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641BA6F1-E4CE-9127-0ED8-B789BD3F02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2987" y="2670817"/>
            <a:ext cx="3697537" cy="831387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76263DC-D01D-2CE4-A17D-1DBEBF9ED9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91668" y="940251"/>
            <a:ext cx="3972958" cy="156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007803"/>
      </p:ext>
    </p:extLst>
  </p:cSld>
  <p:clrMapOvr>
    <a:masterClrMapping/>
  </p:clrMapOvr>
</p:sld>
</file>

<file path=ppt/theme/theme1.xml><?xml version="1.0" encoding="utf-8"?>
<a:theme xmlns:a="http://schemas.openxmlformats.org/drawingml/2006/main" name="Engineering Software Marketing Plan by Slidesgo">
  <a:themeElements>
    <a:clrScheme name="Simple Light">
      <a:dk1>
        <a:srgbClr val="FFFFFF"/>
      </a:dk1>
      <a:lt1>
        <a:srgbClr val="13005B"/>
      </a:lt1>
      <a:dk2>
        <a:srgbClr val="FFC800"/>
      </a:dk2>
      <a:lt2>
        <a:srgbClr val="11CFE7"/>
      </a:lt2>
      <a:accent1>
        <a:srgbClr val="F788F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20</Slides>
  <Notes>20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Engineering Software Marketing Plan by Slidesgo</vt:lpstr>
      <vt:lpstr>Slidesgo Final Pages</vt:lpstr>
      <vt:lpstr>Nesneye Yönelik Proglamlama Projesi</vt:lpstr>
      <vt:lpstr>Projenin Hakkında</vt:lpstr>
      <vt:lpstr>Proje Detayları</vt:lpstr>
      <vt:lpstr>Projede Olan Özellikler</vt:lpstr>
      <vt:lpstr>Projede Olan Özellikler</vt:lpstr>
      <vt:lpstr>Kullanıcı Kayıtları</vt:lpstr>
      <vt:lpstr>Sistemde kayıtlı bir kullanıcı adıyla kayıt yapılınca hata verir. Müşteri ve firma kullanıcı adları ortak kontrol edilir.</vt:lpstr>
      <vt:lpstr>Sistemde kayıtlı bir firma adıyla kayıt olunursa hata verir.</vt:lpstr>
      <vt:lpstr>Kullanıcı Girişleri</vt:lpstr>
      <vt:lpstr>Yanlış kullanıcı adı ve şifre girilirse hata verir.</vt:lpstr>
      <vt:lpstr>Firmaları Listeleme</vt:lpstr>
      <vt:lpstr>Oy Verme Ekranı</vt:lpstr>
      <vt:lpstr>Yanlış firma adı girilirse hata verir.</vt:lpstr>
      <vt:lpstr>Değerlendirmeye 0-5 arası bir değer girilmezse hata verir.</vt:lpstr>
      <vt:lpstr>Müşteri Girişinde Oyları Listeleme</vt:lpstr>
      <vt:lpstr>Firma Girişinde Oyları Listeleme</vt:lpstr>
      <vt:lpstr>Ana Menüde Oyları Listeleme</vt:lpstr>
      <vt:lpstr>Oy Silme</vt:lpstr>
      <vt:lpstr>Hesap Silme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</dc:title>
  <cp:revision>744</cp:revision>
  <dcterms:modified xsi:type="dcterms:W3CDTF">2024-01-12T15:35:32Z</dcterms:modified>
</cp:coreProperties>
</file>