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HR System Development</a:t>
            </a:r>
          </a:p>
        </p:txBody>
      </p:sp>
      <p:sp>
        <p:nvSpPr>
          <p:cNvPr id="3" name="Subtitle 2"/>
          <p:cNvSpPr>
            <a:spLocks noGrp="1"/>
          </p:cNvSpPr>
          <p:nvPr>
            <p:ph type="subTitle" idx="1"/>
          </p:nvPr>
        </p:nvSpPr>
        <p:spPr/>
        <p:txBody>
          <a:bodyPr/>
          <a:lstStyle/>
          <a:p>
            <a:r>
              <a:t>Understanding User Interfaces and Building a Login Page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4572000" cy="914400"/>
          </a:xfrm>
          <a:prstGeom prst="rect">
            <a:avLst/>
          </a:prstGeom>
          <a:noFill/>
        </p:spPr>
        <p:txBody>
          <a:bodyPr wrap="none">
            <a:spAutoFit/>
          </a:bodyPr>
          <a:lstStyle/>
          <a:p>
            <a:r>
              <a:t>What is an HR System?</a:t>
            </a:r>
          </a:p>
        </p:txBody>
      </p:sp>
      <p:sp>
        <p:nvSpPr>
          <p:cNvPr id="3" name="TextBox 2"/>
          <p:cNvSpPr txBox="1"/>
          <p:nvPr/>
        </p:nvSpPr>
        <p:spPr>
          <a:xfrm>
            <a:off x="457200" y="1371600"/>
            <a:ext cx="4572000" cy="2743200"/>
          </a:xfrm>
          <a:prstGeom prst="rect">
            <a:avLst/>
          </a:prstGeom>
          <a:noFill/>
        </p:spPr>
        <p:txBody>
          <a:bodyPr wrap="none">
            <a:spAutoFit/>
          </a:bodyPr>
          <a:lstStyle/>
          <a:p>
            <a:r>
              <a:t>An HR system manages various human resources functions such as employee data, attendance, leave management, and more. It helps organizations streamline their HR processes and make data-driven decisions.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4572000" cy="914400"/>
          </a:xfrm>
          <a:prstGeom prst="rect">
            <a:avLst/>
          </a:prstGeom>
          <a:noFill/>
        </p:spPr>
        <p:txBody>
          <a:bodyPr wrap="none">
            <a:spAutoFit/>
          </a:bodyPr>
          <a:lstStyle/>
          <a:p>
            <a:r>
              <a:t>What is a User Interface?</a:t>
            </a:r>
          </a:p>
        </p:txBody>
      </p:sp>
      <p:sp>
        <p:nvSpPr>
          <p:cNvPr id="3" name="TextBox 2"/>
          <p:cNvSpPr txBox="1"/>
          <p:nvPr/>
        </p:nvSpPr>
        <p:spPr>
          <a:xfrm>
            <a:off x="457200" y="1371600"/>
            <a:ext cx="4572000" cy="2743200"/>
          </a:xfrm>
          <a:prstGeom prst="rect">
            <a:avLst/>
          </a:prstGeom>
          <a:noFill/>
        </p:spPr>
        <p:txBody>
          <a:bodyPr wrap="none">
            <a:spAutoFit/>
          </a:bodyPr>
          <a:lstStyle/>
          <a:p>
            <a:r>
              <a:t>A user interface is like the face of a software application or website that people interact with. It includes elements like buttons, menus, and forms that allow users to perform actions and see information. Think of it as the bridge between the user and the 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4572000" cy="914400"/>
          </a:xfrm>
          <a:prstGeom prst="rect">
            <a:avLst/>
          </a:prstGeom>
          <a:noFill/>
        </p:spPr>
        <p:txBody>
          <a:bodyPr wrap="none">
            <a:spAutoFit/>
          </a:bodyPr>
          <a:lstStyle/>
          <a:p>
            <a:r>
              <a:t>Designing a Login Page</a:t>
            </a:r>
          </a:p>
        </p:txBody>
      </p:sp>
      <p:sp>
        <p:nvSpPr>
          <p:cNvPr id="3" name="TextBox 2"/>
          <p:cNvSpPr txBox="1"/>
          <p:nvPr/>
        </p:nvSpPr>
        <p:spPr>
          <a:xfrm>
            <a:off x="457200" y="1371600"/>
            <a:ext cx="4572000" cy="1828800"/>
          </a:xfrm>
          <a:prstGeom prst="rect">
            <a:avLst/>
          </a:prstGeom>
          <a:noFill/>
        </p:spPr>
        <p:txBody>
          <a:bodyPr wrap="none">
            <a:spAutoFit/>
          </a:bodyPr>
          <a:lstStyle/>
          <a:p>
            <a:r>
              <a:t>A login page is the entry point to an application. It typically includes fields for entering a username and password, and a login button.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4572000" cy="914400"/>
          </a:xfrm>
          <a:prstGeom prst="rect">
            <a:avLst/>
          </a:prstGeom>
          <a:noFill/>
        </p:spPr>
        <p:txBody>
          <a:bodyPr wrap="none">
            <a:spAutoFit/>
          </a:bodyPr>
          <a:lstStyle/>
          <a:p>
            <a:r>
              <a:t>Building the Login Page with ReactJS</a:t>
            </a:r>
          </a:p>
        </p:txBody>
      </p:sp>
      <p:sp>
        <p:nvSpPr>
          <p:cNvPr id="3" name="TextBox 2"/>
          <p:cNvSpPr txBox="1"/>
          <p:nvPr/>
        </p:nvSpPr>
        <p:spPr>
          <a:xfrm>
            <a:off x="457200" y="1371600"/>
            <a:ext cx="4572000" cy="3657600"/>
          </a:xfrm>
          <a:prstGeom prst="rect">
            <a:avLst/>
          </a:prstGeom>
          <a:noFill/>
        </p:spPr>
        <p:txBody>
          <a:bodyPr wrap="none">
            <a:spAutoFit/>
          </a:bodyPr>
          <a:lstStyle/>
          <a:p>
            <a:r>
              <a:t>1. Set up a new React project using Create React App.</a:t>
            </a:r>
            <a:br/>
            <a:br/>
            <a:r>
              <a:t>2. Create a new component for the login page.</a:t>
            </a:r>
            <a:br/>
            <a:br/>
            <a:r>
              <a:t>3. Add input fields for username and password.</a:t>
            </a:r>
            <a:br/>
            <a:br/>
            <a:r>
              <a:t>4. Handle form submission to validate credentials.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4572000" cy="914400"/>
          </a:xfrm>
          <a:prstGeom prst="rect">
            <a:avLst/>
          </a:prstGeom>
          <a:noFill/>
        </p:spPr>
        <p:txBody>
          <a:bodyPr wrap="none">
            <a:spAutoFit/>
          </a:bodyPr>
          <a:lstStyle/>
          <a:p>
            <a:r>
              <a:t>Handling Authentication with PL/SQL</a:t>
            </a:r>
          </a:p>
        </p:txBody>
      </p:sp>
      <p:sp>
        <p:nvSpPr>
          <p:cNvPr id="3" name="TextBox 2"/>
          <p:cNvSpPr txBox="1"/>
          <p:nvPr/>
        </p:nvSpPr>
        <p:spPr>
          <a:xfrm>
            <a:off x="457200" y="1371600"/>
            <a:ext cx="4572000" cy="2743200"/>
          </a:xfrm>
          <a:prstGeom prst="rect">
            <a:avLst/>
          </a:prstGeom>
          <a:noFill/>
        </p:spPr>
        <p:txBody>
          <a:bodyPr wrap="none">
            <a:spAutoFit/>
          </a:bodyPr>
          <a:lstStyle/>
          <a:p>
            <a:r>
              <a:t>PL/SQL can be used on the backend to handle user authentication. This involves checking the provided username and password against stored values in a database.</a:t>
            </a:r>
          </a:p>
          <a:p>
            <a:br/>
            <a:r>
              <a:t>CREATE OR REPLACE PACKAGE user_auth AS</a:t>
            </a:r>
            <a:br/>
            <a:r>
              <a:t>    FUNCTION authenticate(p_username VARCHAR2, p_password VARCHAR2) RETURN BOOLEAN;</a:t>
            </a:r>
            <a:br/>
            <a:r>
              <a:t>END user_auth;</a:t>
            </a:r>
            <a:br/>
            <a:br/>
            <a:r>
              <a:t>CREATE OR REPLACE PACKAGE BODY user_auth AS</a:t>
            </a:r>
            <a:br/>
            <a:r>
              <a:t>    FUNCTION authenticate(p_username VARCHAR2, p_password VARCHAR2) RETURN BOOLEAN IS</a:t>
            </a:r>
            <a:br/>
            <a:r>
              <a:t>        v_count NUMBER;</a:t>
            </a:r>
            <a:br/>
            <a:r>
              <a:t>    BEGIN</a:t>
            </a:r>
            <a:br/>
            <a:r>
              <a:t>        SELECT COUNT(*)</a:t>
            </a:r>
            <a:br/>
            <a:r>
              <a:t>        INTO v_count</a:t>
            </a:r>
            <a:br/>
            <a:r>
              <a:t>        FROM employees</a:t>
            </a:r>
            <a:br/>
            <a:r>
              <a:t>        WHERE username = p_username AND password = p_password;</a:t>
            </a:r>
            <a:br/>
            <a:br/>
            <a:r>
              <a:t>        IF v_count &gt; 0 THEN</a:t>
            </a:r>
            <a:br/>
            <a:r>
              <a:t>            RETURN TRUE;</a:t>
            </a:r>
            <a:br/>
            <a:r>
              <a:t>        ELSE</a:t>
            </a:r>
            <a:br/>
            <a:r>
              <a:t>            RETURN FALSE;</a:t>
            </a:r>
            <a:br/>
            <a:r>
              <a:t>        END IF;</a:t>
            </a:r>
            <a:br/>
            <a:r>
              <a:t>    END authenticate;</a:t>
            </a:r>
            <a:br/>
            <a:r>
              <a:t>END user_auth;</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4572000" cy="914400"/>
          </a:xfrm>
          <a:prstGeom prst="rect">
            <a:avLst/>
          </a:prstGeom>
          <a:noFill/>
        </p:spPr>
        <p:txBody>
          <a:bodyPr wrap="none">
            <a:spAutoFit/>
          </a:bodyPr>
          <a:lstStyle/>
          <a:p>
            <a:r>
              <a:t>Example Use Case for PL/SQL</a:t>
            </a:r>
          </a:p>
        </p:txBody>
      </p:sp>
      <p:sp>
        <p:nvSpPr>
          <p:cNvPr id="3" name="TextBox 2"/>
          <p:cNvSpPr txBox="1"/>
          <p:nvPr/>
        </p:nvSpPr>
        <p:spPr>
          <a:xfrm>
            <a:off x="457200" y="1371600"/>
            <a:ext cx="4572000" cy="2743200"/>
          </a:xfrm>
          <a:prstGeom prst="rect">
            <a:avLst/>
          </a:prstGeom>
          <a:noFill/>
        </p:spPr>
        <p:txBody>
          <a:bodyPr wrap="none">
            <a:spAutoFit/>
          </a:bodyPr>
          <a:lstStyle/>
          <a:p>
            <a:r>
              <a:t>To use the user_auth package, you can call the authenticate function with the provided username and password.</a:t>
            </a:r>
          </a:p>
          <a:p>
            <a:br/>
            <a:r>
              <a:t>DECLARE</a:t>
            </a:r>
            <a:br/>
            <a:r>
              <a:t>    v_result BOOLEAN;</a:t>
            </a:r>
            <a:br/>
            <a:r>
              <a:t>BEGIN</a:t>
            </a:r>
            <a:br/>
            <a:r>
              <a:t>    v_result := user_auth.authenticate('john_doe', 'password123');</a:t>
            </a:r>
            <a:br/>
            <a:r>
              <a:t>    IF v_result THEN</a:t>
            </a:r>
            <a:br/>
            <a:r>
              <a:t>        DBMS_OUTPUT.PUT_LINE('Login successful');</a:t>
            </a:r>
            <a:br/>
            <a:r>
              <a:t>    ELSE</a:t>
            </a:r>
            <a:br/>
            <a:r>
              <a:t>        DBMS_OUTPUT.PUT_LINE('Invalid username or password');</a:t>
            </a:r>
            <a:br/>
            <a:r>
              <a:t>    END IF;</a:t>
            </a:r>
            <a:br/>
            <a:r>
              <a:t>END;</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