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59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75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419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8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06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484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94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91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226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24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7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61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5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3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7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19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16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25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9A8561-D136-40D5-BB21-8A1880D11ECD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E67529-E44F-4AFD-A66B-BEB1F0AE8A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55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98815" y="2099733"/>
            <a:ext cx="7581797" cy="1789436"/>
          </a:xfrm>
        </p:spPr>
        <p:txBody>
          <a:bodyPr/>
          <a:lstStyle/>
          <a:p>
            <a:r>
              <a:rPr lang="tr-TR" dirty="0" smtClean="0"/>
              <a:t>JAVA SORULARI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48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65" y="2603500"/>
            <a:ext cx="5616983" cy="3416300"/>
          </a:xfrm>
        </p:spPr>
      </p:pic>
    </p:spTree>
    <p:extLst>
      <p:ext uri="{BB962C8B-B14F-4D97-AF65-F5344CB8AC3E}">
        <p14:creationId xmlns:p14="http://schemas.microsoft.com/office/powerpoint/2010/main" val="245910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8" y="2630109"/>
            <a:ext cx="6890104" cy="2686188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34" y="5421456"/>
            <a:ext cx="4482935" cy="9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6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934481"/>
            <a:ext cx="8824913" cy="2754338"/>
          </a:xfrm>
        </p:spPr>
      </p:pic>
    </p:spTree>
    <p:extLst>
      <p:ext uri="{BB962C8B-B14F-4D97-AF65-F5344CB8AC3E}">
        <p14:creationId xmlns:p14="http://schemas.microsoft.com/office/powerpoint/2010/main" val="114255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04" y="2603500"/>
            <a:ext cx="8723504" cy="3416300"/>
          </a:xfrm>
        </p:spPr>
      </p:pic>
    </p:spTree>
    <p:extLst>
      <p:ext uri="{BB962C8B-B14F-4D97-AF65-F5344CB8AC3E}">
        <p14:creationId xmlns:p14="http://schemas.microsoft.com/office/powerpoint/2010/main" val="8636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76" y="2603500"/>
            <a:ext cx="5608161" cy="3416300"/>
          </a:xfrm>
        </p:spPr>
      </p:pic>
    </p:spTree>
    <p:extLst>
      <p:ext uri="{BB962C8B-B14F-4D97-AF65-F5344CB8AC3E}">
        <p14:creationId xmlns:p14="http://schemas.microsoft.com/office/powerpoint/2010/main" val="326755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7" y="2616113"/>
            <a:ext cx="6763098" cy="3391074"/>
          </a:xfrm>
        </p:spPr>
      </p:pic>
    </p:spTree>
    <p:extLst>
      <p:ext uri="{BB962C8B-B14F-4D97-AF65-F5344CB8AC3E}">
        <p14:creationId xmlns:p14="http://schemas.microsoft.com/office/powerpoint/2010/main" val="274249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05" y="2603500"/>
            <a:ext cx="7994902" cy="3416300"/>
          </a:xfrm>
        </p:spPr>
      </p:pic>
    </p:spTree>
    <p:extLst>
      <p:ext uri="{BB962C8B-B14F-4D97-AF65-F5344CB8AC3E}">
        <p14:creationId xmlns:p14="http://schemas.microsoft.com/office/powerpoint/2010/main" val="205533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695059"/>
            <a:ext cx="8824913" cy="3233181"/>
          </a:xfrm>
        </p:spPr>
      </p:pic>
    </p:spTree>
    <p:extLst>
      <p:ext uri="{BB962C8B-B14F-4D97-AF65-F5344CB8AC3E}">
        <p14:creationId xmlns:p14="http://schemas.microsoft.com/office/powerpoint/2010/main" val="71613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00" y="2603500"/>
            <a:ext cx="7382912" cy="3416300"/>
          </a:xfrm>
        </p:spPr>
      </p:pic>
    </p:spTree>
    <p:extLst>
      <p:ext uri="{BB962C8B-B14F-4D97-AF65-F5344CB8AC3E}">
        <p14:creationId xmlns:p14="http://schemas.microsoft.com/office/powerpoint/2010/main" val="180763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86" y="2603500"/>
            <a:ext cx="7382540" cy="3416300"/>
          </a:xfrm>
        </p:spPr>
      </p:pic>
    </p:spTree>
    <p:extLst>
      <p:ext uri="{BB962C8B-B14F-4D97-AF65-F5344CB8AC3E}">
        <p14:creationId xmlns:p14="http://schemas.microsoft.com/office/powerpoint/2010/main" val="3517046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2</Words>
  <Application>Microsoft Office PowerPoint</Application>
  <PresentationFormat>Geniş ekran</PresentationFormat>
  <Paragraphs>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İyon Toplantı Odası</vt:lpstr>
      <vt:lpstr>JAVA SORULARI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SORULARI</dc:title>
  <dc:creator>muhammed emin çetin</dc:creator>
  <cp:lastModifiedBy>muhammed emin çetin</cp:lastModifiedBy>
  <cp:revision>1</cp:revision>
  <dcterms:created xsi:type="dcterms:W3CDTF">2022-12-09T12:05:23Z</dcterms:created>
  <dcterms:modified xsi:type="dcterms:W3CDTF">2022-12-09T12:12:24Z</dcterms:modified>
</cp:coreProperties>
</file>