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CONCEPTS IN Doodle </a:t>
            </a:r>
            <a:r>
              <a:rPr lang="en-US" dirty="0" smtClean="0"/>
              <a:t>Jump Game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Presented </a:t>
            </a:r>
            <a:r>
              <a:rPr lang="en-US" smtClean="0"/>
              <a:t>by:</a:t>
            </a:r>
            <a:endParaRPr lang="en-US" dirty="0" smtClean="0"/>
          </a:p>
          <a:p>
            <a:r>
              <a:rPr lang="en-US" dirty="0" smtClean="0"/>
              <a:t>Muhammad Afnan </a:t>
            </a:r>
            <a:r>
              <a:rPr lang="en-US" dirty="0" smtClean="0"/>
              <a:t>Khan (23PWCSE2241)</a:t>
            </a:r>
            <a:endParaRPr lang="en-US" dirty="0" smtClean="0"/>
          </a:p>
          <a:p>
            <a:r>
              <a:rPr lang="en-US" dirty="0" smtClean="0"/>
              <a:t>Syed Muhammad </a:t>
            </a:r>
            <a:r>
              <a:rPr lang="en-US" dirty="0" smtClean="0"/>
              <a:t>Noman (23PWCSE2227)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uhammad </a:t>
            </a:r>
            <a:r>
              <a:rPr lang="en-US" dirty="0" smtClean="0"/>
              <a:t>Saad (23PWCSE2316)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Hiding the internal state and providing controlled access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Example in the code:</a:t>
            </a:r>
          </a:p>
          <a:p>
            <a:r>
              <a:rPr lang="en-GB" dirty="0" smtClean="0"/>
              <a:t>Player's </a:t>
            </a:r>
            <a:r>
              <a:rPr lang="en-GB" dirty="0"/>
              <a:t>position and velocity are private.</a:t>
            </a:r>
          </a:p>
          <a:p>
            <a:r>
              <a:rPr lang="en-US" dirty="0"/>
              <a:t>Public </a:t>
            </a:r>
            <a:r>
              <a:rPr lang="en-US" dirty="0" smtClean="0"/>
              <a:t>methods (</a:t>
            </a:r>
            <a:r>
              <a:rPr lang="en-US" dirty="0" err="1" smtClean="0"/>
              <a:t>moveLeft</a:t>
            </a:r>
            <a:r>
              <a:rPr lang="en-US" dirty="0" smtClean="0"/>
              <a:t>, jump) provide controlled behavior.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4" y="3209781"/>
            <a:ext cx="668748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Abstraction: </a:t>
            </a:r>
          </a:p>
          <a:p>
            <a:r>
              <a:rPr lang="en-GB" b="1" dirty="0"/>
              <a:t>Definition:</a:t>
            </a:r>
            <a:r>
              <a:rPr lang="en-GB" dirty="0"/>
              <a:t> Hiding complexity and exposing only relevant details.</a:t>
            </a:r>
          </a:p>
          <a:p>
            <a:r>
              <a:rPr lang="en-US" b="1" dirty="0"/>
              <a:t>Example in the code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GameObject</a:t>
            </a:r>
            <a:r>
              <a:rPr lang="en-US" dirty="0" smtClean="0"/>
              <a:t> abstracts shared behavior for Player and Platform.</a:t>
            </a:r>
          </a:p>
          <a:p>
            <a:pPr lvl="1"/>
            <a:r>
              <a:rPr lang="en-US" dirty="0" smtClean="0"/>
              <a:t>Game abstracts game management (input, collision, scoring).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0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in the code: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24" y="3276466"/>
            <a:ext cx="650648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Dynamic Binding: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Deciding which method to call at runtime based on the object type</a:t>
            </a:r>
            <a:r>
              <a:rPr lang="en-GB" dirty="0" smtClean="0"/>
              <a:t>.</a:t>
            </a:r>
            <a:endParaRPr lang="en-US" dirty="0"/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Update and draw are called on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GB" dirty="0"/>
              <a:t>pointers, but the actual method depends on the derived class.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6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9" y="3609887"/>
            <a:ext cx="65826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Composition: </a:t>
            </a:r>
          </a:p>
          <a:p>
            <a:r>
              <a:rPr lang="en-GB" b="1" dirty="0"/>
              <a:t>Definition:</a:t>
            </a:r>
            <a:r>
              <a:rPr lang="en-GB" dirty="0"/>
              <a:t> "Has-a" relationship where a class contains objects of other classes.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Game contains Player and Platform objects.</a:t>
            </a:r>
          </a:p>
          <a:p>
            <a:pPr lvl="1"/>
            <a:r>
              <a:rPr lang="en-US" dirty="0" smtClean="0"/>
              <a:t>Game also uses Sound, Sprite, and Text objects for additional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98" y="3300282"/>
            <a:ext cx="598253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Functions in the </a:t>
            </a:r>
            <a:r>
              <a:rPr lang="en-GB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Collision Detection: </a:t>
            </a:r>
          </a:p>
          <a:p>
            <a:r>
              <a:rPr lang="en-US" dirty="0" smtClean="0"/>
              <a:t>Checks if the player intersects with any platform.</a:t>
            </a:r>
          </a:p>
          <a:p>
            <a:r>
              <a:rPr lang="en-US" dirty="0" smtClean="0"/>
              <a:t>Code 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80" y="4229099"/>
            <a:ext cx="6582694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Overview:</a:t>
            </a:r>
            <a:endParaRPr lang="en-US" dirty="0" smtClean="0"/>
          </a:p>
          <a:p>
            <a:r>
              <a:rPr lang="en-GB" dirty="0"/>
              <a:t>Continuously runs while the window is open.</a:t>
            </a:r>
          </a:p>
          <a:p>
            <a:r>
              <a:rPr lang="en-US" dirty="0"/>
              <a:t>Handles:</a:t>
            </a:r>
          </a:p>
          <a:p>
            <a:pPr lvl="1"/>
            <a:r>
              <a:rPr lang="en-US" dirty="0" smtClean="0"/>
              <a:t>Input, Object updates (Collision detection),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to the Game</a:t>
            </a:r>
          </a:p>
          <a:p>
            <a:r>
              <a:rPr lang="en-GB" dirty="0"/>
              <a:t>OOP Concepts </a:t>
            </a:r>
            <a:r>
              <a:rPr lang="en-GB" dirty="0" smtClean="0"/>
              <a:t>Applied (Class &amp; Objects, Inheritance, </a:t>
            </a:r>
            <a:r>
              <a:rPr lang="en-GB" dirty="0"/>
              <a:t>P</a:t>
            </a:r>
            <a:r>
              <a:rPr lang="en-GB" dirty="0" smtClean="0"/>
              <a:t>olymorphism, Encapsulation, Abstraction, Dynamic Binding, Composition)</a:t>
            </a:r>
          </a:p>
          <a:p>
            <a:r>
              <a:rPr lang="en-US" dirty="0"/>
              <a:t>Code Walkthrough</a:t>
            </a:r>
          </a:p>
          <a:p>
            <a:r>
              <a:rPr lang="en-US" dirty="0"/>
              <a:t>Key </a:t>
            </a:r>
            <a:r>
              <a:rPr lang="en-US" dirty="0" smtClean="0"/>
              <a:t>Takeaways</a:t>
            </a:r>
          </a:p>
          <a:p>
            <a:r>
              <a:rPr lang="en-US" dirty="0" smtClean="0"/>
              <a:t>Game Pictures</a:t>
            </a:r>
          </a:p>
          <a:p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smtClean="0"/>
              <a:t>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82" y="3233597"/>
            <a:ext cx="657316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OOP Simplifies Development:</a:t>
            </a:r>
          </a:p>
          <a:p>
            <a:pPr lvl="1"/>
            <a:r>
              <a:rPr lang="en-US" dirty="0"/>
              <a:t>Clear separation of responsibilities.</a:t>
            </a:r>
          </a:p>
          <a:p>
            <a:pPr lvl="1"/>
            <a:r>
              <a:rPr lang="en-GB" dirty="0"/>
              <a:t>Easier to add new features (e.g., enemies, collectibles).</a:t>
            </a:r>
          </a:p>
          <a:p>
            <a:pPr marL="0" indent="0">
              <a:buNone/>
            </a:pPr>
            <a:r>
              <a:rPr lang="en-US" b="1" dirty="0" smtClean="0"/>
              <a:t>Reusability and Scalability:</a:t>
            </a:r>
          </a:p>
          <a:p>
            <a:pPr lvl="1"/>
            <a:r>
              <a:rPr lang="en-GB" dirty="0" smtClean="0"/>
              <a:t>Classes </a:t>
            </a:r>
            <a:r>
              <a:rPr lang="en-GB" dirty="0"/>
              <a:t>and inheritance make it easy to reuse code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Encapsulation Enhances Maintainability:</a:t>
            </a:r>
            <a:endParaRPr lang="en-US" dirty="0"/>
          </a:p>
          <a:p>
            <a:pPr lvl="1"/>
            <a:r>
              <a:rPr lang="en-GB" dirty="0" smtClean="0"/>
              <a:t>Controlled </a:t>
            </a:r>
            <a:r>
              <a:rPr lang="en-GB" dirty="0"/>
              <a:t>access ensures fewer bugs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0284"/>
          </a:xfrm>
        </p:spPr>
        <p:txBody>
          <a:bodyPr/>
          <a:lstStyle/>
          <a:p>
            <a:r>
              <a:rPr lang="en-US" b="1" dirty="0" smtClean="0"/>
              <a:t>Game Pictures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78" y="1556085"/>
            <a:ext cx="3335296" cy="4732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63" y="1556086"/>
            <a:ext cx="3626200" cy="47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7" y="2041236"/>
            <a:ext cx="6216073" cy="3749964"/>
          </a:xfrm>
        </p:spPr>
      </p:pic>
    </p:spTree>
    <p:extLst>
      <p:ext uri="{BB962C8B-B14F-4D97-AF65-F5344CB8AC3E}">
        <p14:creationId xmlns:p14="http://schemas.microsoft.com/office/powerpoint/2010/main" val="14345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Game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Doodle Jump Overview</a:t>
            </a:r>
            <a:r>
              <a:rPr lang="en-US" b="1" dirty="0" smtClean="0"/>
              <a:t>:</a:t>
            </a:r>
          </a:p>
          <a:p>
            <a:r>
              <a:rPr lang="en-GB" dirty="0"/>
              <a:t>Simple platformer game.</a:t>
            </a:r>
          </a:p>
          <a:p>
            <a:r>
              <a:rPr lang="en-GB" dirty="0"/>
              <a:t>Player controls a character that jumps on platforms to score points.</a:t>
            </a:r>
          </a:p>
          <a:p>
            <a:r>
              <a:rPr lang="en-GB" dirty="0"/>
              <a:t>Platforms move when the player jumps above a threshold.</a:t>
            </a:r>
          </a:p>
          <a:p>
            <a:r>
              <a:rPr lang="en-GB" dirty="0"/>
              <a:t>Game ends when the player falls off the screen</a:t>
            </a:r>
            <a:r>
              <a:rPr lang="en-GB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Concepts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 and Object: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Classes are blueprints; objects are instances.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b="1" dirty="0" smtClean="0"/>
              <a:t>Classes: </a:t>
            </a:r>
            <a:r>
              <a:rPr lang="en-US" dirty="0" err="1" smtClean="0"/>
              <a:t>GameObject</a:t>
            </a:r>
            <a:r>
              <a:rPr lang="en-US" dirty="0" smtClean="0"/>
              <a:t>, Player, Platform, Game.</a:t>
            </a:r>
          </a:p>
          <a:p>
            <a:pPr lvl="1"/>
            <a:r>
              <a:rPr lang="en-US" b="1" dirty="0" smtClean="0"/>
              <a:t>Objects</a:t>
            </a:r>
            <a:r>
              <a:rPr lang="en-US" dirty="0" smtClean="0"/>
              <a:t>: A Player object, a vector of Platform objects.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 in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48" y="3285775"/>
            <a:ext cx="661127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Inheritance: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Derived classes inherit properties and methods from a base class.</a:t>
            </a:r>
          </a:p>
          <a:p>
            <a:r>
              <a:rPr lang="en-GB" b="1" dirty="0"/>
              <a:t>Example in the code:</a:t>
            </a:r>
            <a:endParaRPr lang="en-GB" dirty="0"/>
          </a:p>
          <a:p>
            <a:pPr lvl="1"/>
            <a:r>
              <a:rPr lang="en-US" dirty="0" smtClean="0"/>
              <a:t>Platform and Player inherit from </a:t>
            </a:r>
            <a:r>
              <a:rPr lang="en-US" dirty="0" err="1" smtClean="0"/>
              <a:t>GameObject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29" y="3357440"/>
            <a:ext cx="661127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Polymorphism: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Methods behave differently depending on the object.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Update and draw are overridden in Platform and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03" y="3833756"/>
            <a:ext cx="62683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551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OOP CONCEPTS IN Doodle Jump Game </vt:lpstr>
      <vt:lpstr>Overview</vt:lpstr>
      <vt:lpstr>Introduction to the Game </vt:lpstr>
      <vt:lpstr>OOP Concepts in the Game</vt:lpstr>
      <vt:lpstr>OOP Concepts in the Game</vt:lpstr>
      <vt:lpstr>OOP Concepts(cont.)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Key Functions in the Game</vt:lpstr>
      <vt:lpstr>Game Loop</vt:lpstr>
      <vt:lpstr>Game Loop (cont.)</vt:lpstr>
      <vt:lpstr>Key Takeaways</vt:lpstr>
      <vt:lpstr>Game Pictures</vt:lpstr>
      <vt:lpstr>Flowchart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CONCEPTS IN Doodle jump game</dc:title>
  <dc:creator>Hp</dc:creator>
  <cp:lastModifiedBy>PMLS</cp:lastModifiedBy>
  <cp:revision>12</cp:revision>
  <dcterms:created xsi:type="dcterms:W3CDTF">2025-01-27T07:06:10Z</dcterms:created>
  <dcterms:modified xsi:type="dcterms:W3CDTF">2025-01-27T16:17:32Z</dcterms:modified>
</cp:coreProperties>
</file>