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</p:sldIdLst>
  <p:sldSz cx="14630400" cy="8229600"/>
  <p:notesSz cx="8229600" cy="14630400"/>
  <p:embeddedFontLst>
    <p:embeddedFont>
      <p:font typeface="Nunito Semi Bold" panose="020B0604020202020204" charset="0"/>
      <p:regular r:id="rId10"/>
    </p:embeddedFont>
    <p:embeddedFont>
      <p:font typeface="PT Sans" panose="020B0503020203020204" pitchFamily="34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41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0AB38-9774-61EE-B989-317D45F0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C2F39C-8F17-2659-C9BC-C7DC2B494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17CC4E-5C8C-29E4-C0E4-BF16B3448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E1A0B-F41A-812C-0BA2-02F6D3B217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769150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Discovering Dogs and Cats Using Artificial Intelligence and Deep Learning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240173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 this presentation, we will explore artificial intelligence and deep learning techniques to create a system capable of accurately distinguishing dogs from cats. We will cover the basic steps from data collection to model performance evaluation.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6059329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73222"/>
            <a:ext cx="960203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Part of the Data:</a:t>
            </a:r>
            <a:endParaRPr lang="en-US" sz="44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D9A3A0D-ED33-5B04-1BB2-8BCD539E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54" y="2850996"/>
            <a:ext cx="9609546" cy="54027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54350" y="627524"/>
            <a:ext cx="729212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Reading Data: Explaining How to Read Data</a:t>
            </a:r>
            <a:endParaRPr lang="en-US" sz="44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8182554-FA34-D0A0-AAE1-936DB2329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28" y="2635134"/>
            <a:ext cx="9950572" cy="5594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9208" y="352631"/>
            <a:ext cx="13127657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Building the Model: The </a:t>
            </a:r>
            <a:r>
              <a:rPr lang="en-US" sz="4400" dirty="0" err="1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PetNet</a:t>
            </a: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Model</a:t>
            </a:r>
            <a:endParaRPr lang="en-US" sz="44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17E890F-A990-4AD0-2108-ED4C9CC21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1" y="970895"/>
            <a:ext cx="6784981" cy="674244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0705C1F-7A5C-68D2-0EFC-671FDA365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970895"/>
            <a:ext cx="7075992" cy="67424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824389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Model Training:</a:t>
            </a:r>
            <a:endParaRPr lang="en-US" sz="4400" dirty="0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A54090F-F806-3897-5A4A-019B0B30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193" y="1920240"/>
            <a:ext cx="9348528" cy="52559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5FED6-B8B3-6B28-9653-7DC3E6CC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8DC5040-FEEE-8624-4585-743653DDE6F5}"/>
              </a:ext>
            </a:extLst>
          </p:cNvPr>
          <p:cNvSpPr/>
          <p:nvPr/>
        </p:nvSpPr>
        <p:spPr>
          <a:xfrm>
            <a:off x="239208" y="352631"/>
            <a:ext cx="13127657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Building the Model: The Pre-Trained Model</a:t>
            </a:r>
            <a:endParaRPr lang="en-US" sz="4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AE06CF3-F08A-B6DC-A5B5-0EECFF32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22" y="1056647"/>
            <a:ext cx="13593170" cy="71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0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452682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Model Evaluation: Explaining How to Evaluate Model Performance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043363"/>
            <a:ext cx="3554730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2D4DF2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99%</a:t>
            </a:r>
            <a:endParaRPr lang="en-US" sz="6200" dirty="0"/>
          </a:p>
        </p:txBody>
      </p:sp>
      <p:sp>
        <p:nvSpPr>
          <p:cNvPr id="5" name="Text 2"/>
          <p:cNvSpPr/>
          <p:nvPr/>
        </p:nvSpPr>
        <p:spPr>
          <a:xfrm>
            <a:off x="6693337" y="513230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Pre-Trained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37827" y="4043363"/>
            <a:ext cx="3554849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018CE1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98%</a:t>
            </a:r>
            <a:endParaRPr lang="en-US" sz="6200" dirty="0"/>
          </a:p>
        </p:txBody>
      </p:sp>
      <p:sp>
        <p:nvSpPr>
          <p:cNvPr id="8" name="Text 5"/>
          <p:cNvSpPr/>
          <p:nvPr/>
        </p:nvSpPr>
        <p:spPr>
          <a:xfrm>
            <a:off x="10607159" y="513230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PetNet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101</Words>
  <Application>Microsoft Office PowerPoint</Application>
  <PresentationFormat>Custom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Nunito Semi 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محمد حسام الدين احمد يوسف</cp:lastModifiedBy>
  <cp:revision>2</cp:revision>
  <dcterms:created xsi:type="dcterms:W3CDTF">2024-12-05T08:37:18Z</dcterms:created>
  <dcterms:modified xsi:type="dcterms:W3CDTF">2024-12-05T08:49:08Z</dcterms:modified>
</cp:coreProperties>
</file>