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A439D-32EC-6C25-5F46-E4210AEB80EE}" v="1" dt="2023-07-17T20:33:19.834"/>
    <p1510:client id="{4DBDB47A-AA6F-4825-B5AC-F69411801E03}" v="268" dt="2023-07-16T18:56:36.398"/>
    <p1510:client id="{C631ACD5-F5CC-D2C7-EC3A-B710CBC6E5C6}" v="6" dt="2023-07-19T11:23:10.254"/>
    <p1510:client id="{DC93AE2D-0CC5-79D7-C480-94D00A19775A}" v="20" dt="2023-07-18T17:29:0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2C82C-737C-4519-ABCF-893463D8BF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B39E6F-C4DF-47F4-B3EA-98F6A61D87D9}">
      <dgm:prSet/>
      <dgm:spPr/>
      <dgm:t>
        <a:bodyPr/>
        <a:lstStyle/>
        <a:p>
          <a:r>
            <a:rPr lang="tr-TR" dirty="0"/>
            <a:t>Python</a:t>
          </a:r>
          <a:endParaRPr lang="en-US" dirty="0"/>
        </a:p>
      </dgm:t>
    </dgm:pt>
    <dgm:pt modelId="{090DE1E2-CF00-4E00-9BB9-B528E26BF806}" type="parTrans" cxnId="{160FD3F4-3F67-4AAA-A0B3-790DD7FCF6C6}">
      <dgm:prSet/>
      <dgm:spPr/>
      <dgm:t>
        <a:bodyPr/>
        <a:lstStyle/>
        <a:p>
          <a:endParaRPr lang="en-US"/>
        </a:p>
      </dgm:t>
    </dgm:pt>
    <dgm:pt modelId="{B7696405-1524-4A87-8EB8-F4BF4525C92A}" type="sibTrans" cxnId="{160FD3F4-3F67-4AAA-A0B3-790DD7FCF6C6}">
      <dgm:prSet/>
      <dgm:spPr/>
      <dgm:t>
        <a:bodyPr/>
        <a:lstStyle/>
        <a:p>
          <a:endParaRPr lang="en-US"/>
        </a:p>
      </dgm:t>
    </dgm:pt>
    <dgm:pt modelId="{5C056C01-260E-47CB-99B7-0A7A537C8D17}">
      <dgm:prSet/>
      <dgm:spPr/>
      <dgm:t>
        <a:bodyPr/>
        <a:lstStyle/>
        <a:p>
          <a:r>
            <a:rPr lang="tr-TR" dirty="0" err="1"/>
            <a:t>Linear</a:t>
          </a:r>
          <a:r>
            <a:rPr lang="tr-TR" dirty="0"/>
            <a:t> </a:t>
          </a:r>
          <a:r>
            <a:rPr lang="tr-TR" dirty="0" err="1"/>
            <a:t>Regression</a:t>
          </a:r>
          <a:endParaRPr lang="en-US" dirty="0" err="1"/>
        </a:p>
      </dgm:t>
    </dgm:pt>
    <dgm:pt modelId="{18EC3432-F630-4CF3-B57A-843FBBB7CD89}" type="parTrans" cxnId="{5F685561-7637-4CFA-A46F-89627962A506}">
      <dgm:prSet/>
      <dgm:spPr/>
      <dgm:t>
        <a:bodyPr/>
        <a:lstStyle/>
        <a:p>
          <a:endParaRPr lang="en-US"/>
        </a:p>
      </dgm:t>
    </dgm:pt>
    <dgm:pt modelId="{28727790-7B0A-436E-B078-4F458A7BDEB5}" type="sibTrans" cxnId="{5F685561-7637-4CFA-A46F-89627962A506}">
      <dgm:prSet/>
      <dgm:spPr/>
      <dgm:t>
        <a:bodyPr/>
        <a:lstStyle/>
        <a:p>
          <a:endParaRPr lang="en-US"/>
        </a:p>
      </dgm:t>
    </dgm:pt>
    <dgm:pt modelId="{931DAB90-67BE-4B28-8200-132E2D138691}">
      <dgm:prSet/>
      <dgm:spPr/>
      <dgm:t>
        <a:bodyPr/>
        <a:lstStyle/>
        <a:p>
          <a:r>
            <a:rPr lang="tr-TR" dirty="0" err="1"/>
            <a:t>Streamlit</a:t>
          </a:r>
          <a:endParaRPr lang="en-US" dirty="0" err="1"/>
        </a:p>
      </dgm:t>
    </dgm:pt>
    <dgm:pt modelId="{47F92DE8-2FEF-44E2-9A83-963F477FAA84}" type="parTrans" cxnId="{E2FDD310-EB53-4964-B2FD-5E6B0677C904}">
      <dgm:prSet/>
      <dgm:spPr/>
      <dgm:t>
        <a:bodyPr/>
        <a:lstStyle/>
        <a:p>
          <a:endParaRPr lang="en-US"/>
        </a:p>
      </dgm:t>
    </dgm:pt>
    <dgm:pt modelId="{CD1616B4-AD30-4C47-A363-17FE2D2CBB0D}" type="sibTrans" cxnId="{E2FDD310-EB53-4964-B2FD-5E6B0677C904}">
      <dgm:prSet/>
      <dgm:spPr/>
      <dgm:t>
        <a:bodyPr/>
        <a:lstStyle/>
        <a:p>
          <a:endParaRPr lang="en-US"/>
        </a:p>
      </dgm:t>
    </dgm:pt>
    <dgm:pt modelId="{6BC176D7-28B0-4718-A2C1-6B4A15CAA51C}" type="pres">
      <dgm:prSet presAssocID="{9552C82C-737C-4519-ABCF-893463D8BFB0}" presName="linear" presStyleCnt="0">
        <dgm:presLayoutVars>
          <dgm:dir/>
          <dgm:animLvl val="lvl"/>
          <dgm:resizeHandles val="exact"/>
        </dgm:presLayoutVars>
      </dgm:prSet>
      <dgm:spPr/>
    </dgm:pt>
    <dgm:pt modelId="{B376A583-405D-437A-A97B-5E15F9410BA6}" type="pres">
      <dgm:prSet presAssocID="{8EB39E6F-C4DF-47F4-B3EA-98F6A61D87D9}" presName="parentLin" presStyleCnt="0"/>
      <dgm:spPr/>
    </dgm:pt>
    <dgm:pt modelId="{D193011C-CA8D-4FB0-8E15-67F37B165A95}" type="pres">
      <dgm:prSet presAssocID="{8EB39E6F-C4DF-47F4-B3EA-98F6A61D87D9}" presName="parentLeftMargin" presStyleLbl="node1" presStyleIdx="0" presStyleCnt="2"/>
      <dgm:spPr/>
    </dgm:pt>
    <dgm:pt modelId="{85D49BF4-2A69-430C-94AF-9A4E7B3B3B70}" type="pres">
      <dgm:prSet presAssocID="{8EB39E6F-C4DF-47F4-B3EA-98F6A61D87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F6537E-BD91-4658-B356-695F507E7C0F}" type="pres">
      <dgm:prSet presAssocID="{8EB39E6F-C4DF-47F4-B3EA-98F6A61D87D9}" presName="negativeSpace" presStyleCnt="0"/>
      <dgm:spPr/>
    </dgm:pt>
    <dgm:pt modelId="{1DA21BA6-7DFC-469A-A021-369A74505776}" type="pres">
      <dgm:prSet presAssocID="{8EB39E6F-C4DF-47F4-B3EA-98F6A61D87D9}" presName="childText" presStyleLbl="conFgAcc1" presStyleIdx="0" presStyleCnt="2">
        <dgm:presLayoutVars>
          <dgm:bulletEnabled val="1"/>
        </dgm:presLayoutVars>
      </dgm:prSet>
      <dgm:spPr/>
    </dgm:pt>
    <dgm:pt modelId="{DBBD9EA9-9688-462F-AA7E-FA30ACCC876C}" type="pres">
      <dgm:prSet presAssocID="{B7696405-1524-4A87-8EB8-F4BF4525C92A}" presName="spaceBetweenRectangles" presStyleCnt="0"/>
      <dgm:spPr/>
    </dgm:pt>
    <dgm:pt modelId="{7DD91101-B019-494A-BD95-E7780112E086}" type="pres">
      <dgm:prSet presAssocID="{931DAB90-67BE-4B28-8200-132E2D138691}" presName="parentLin" presStyleCnt="0"/>
      <dgm:spPr/>
    </dgm:pt>
    <dgm:pt modelId="{52172D90-0FD5-4058-B349-C5466BA48191}" type="pres">
      <dgm:prSet presAssocID="{931DAB90-67BE-4B28-8200-132E2D138691}" presName="parentLeftMargin" presStyleLbl="node1" presStyleIdx="0" presStyleCnt="2"/>
      <dgm:spPr/>
    </dgm:pt>
    <dgm:pt modelId="{E1F65B7E-B0AF-44A3-8592-FFA6E4F32627}" type="pres">
      <dgm:prSet presAssocID="{931DAB90-67BE-4B28-8200-132E2D1386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75AC4F-3827-4FF4-8F18-6DD666187EBF}" type="pres">
      <dgm:prSet presAssocID="{931DAB90-67BE-4B28-8200-132E2D138691}" presName="negativeSpace" presStyleCnt="0"/>
      <dgm:spPr/>
    </dgm:pt>
    <dgm:pt modelId="{7902D67B-5BEB-490D-8029-8E193C217EFB}" type="pres">
      <dgm:prSet presAssocID="{931DAB90-67BE-4B28-8200-132E2D1386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2FDD310-EB53-4964-B2FD-5E6B0677C904}" srcId="{9552C82C-737C-4519-ABCF-893463D8BFB0}" destId="{931DAB90-67BE-4B28-8200-132E2D138691}" srcOrd="1" destOrd="0" parTransId="{47F92DE8-2FEF-44E2-9A83-963F477FAA84}" sibTransId="{CD1616B4-AD30-4C47-A363-17FE2D2CBB0D}"/>
    <dgm:cxn modelId="{12721E16-008B-40ED-9DFF-C327DCF36CA9}" type="presOf" srcId="{5C056C01-260E-47CB-99B7-0A7A537C8D17}" destId="{1DA21BA6-7DFC-469A-A021-369A74505776}" srcOrd="0" destOrd="0" presId="urn:microsoft.com/office/officeart/2005/8/layout/list1"/>
    <dgm:cxn modelId="{0EC15830-2370-4EB6-B721-AC89FB091FEA}" type="presOf" srcId="{8EB39E6F-C4DF-47F4-B3EA-98F6A61D87D9}" destId="{D193011C-CA8D-4FB0-8E15-67F37B165A95}" srcOrd="0" destOrd="0" presId="urn:microsoft.com/office/officeart/2005/8/layout/list1"/>
    <dgm:cxn modelId="{1857D138-6F04-4D47-98AD-D6B6FD6CAB0C}" type="presOf" srcId="{9552C82C-737C-4519-ABCF-893463D8BFB0}" destId="{6BC176D7-28B0-4718-A2C1-6B4A15CAA51C}" srcOrd="0" destOrd="0" presId="urn:microsoft.com/office/officeart/2005/8/layout/list1"/>
    <dgm:cxn modelId="{6E03D238-B9A6-41A3-B950-92C4B2FC6312}" type="presOf" srcId="{8EB39E6F-C4DF-47F4-B3EA-98F6A61D87D9}" destId="{85D49BF4-2A69-430C-94AF-9A4E7B3B3B70}" srcOrd="1" destOrd="0" presId="urn:microsoft.com/office/officeart/2005/8/layout/list1"/>
    <dgm:cxn modelId="{5F685561-7637-4CFA-A46F-89627962A506}" srcId="{8EB39E6F-C4DF-47F4-B3EA-98F6A61D87D9}" destId="{5C056C01-260E-47CB-99B7-0A7A537C8D17}" srcOrd="0" destOrd="0" parTransId="{18EC3432-F630-4CF3-B57A-843FBBB7CD89}" sibTransId="{28727790-7B0A-436E-B078-4F458A7BDEB5}"/>
    <dgm:cxn modelId="{DFD32CC9-D959-4548-A112-F995F4396432}" type="presOf" srcId="{931DAB90-67BE-4B28-8200-132E2D138691}" destId="{52172D90-0FD5-4058-B349-C5466BA48191}" srcOrd="0" destOrd="0" presId="urn:microsoft.com/office/officeart/2005/8/layout/list1"/>
    <dgm:cxn modelId="{C2BD12E2-52EF-4160-A439-86108CDE95F4}" type="presOf" srcId="{931DAB90-67BE-4B28-8200-132E2D138691}" destId="{E1F65B7E-B0AF-44A3-8592-FFA6E4F32627}" srcOrd="1" destOrd="0" presId="urn:microsoft.com/office/officeart/2005/8/layout/list1"/>
    <dgm:cxn modelId="{160FD3F4-3F67-4AAA-A0B3-790DD7FCF6C6}" srcId="{9552C82C-737C-4519-ABCF-893463D8BFB0}" destId="{8EB39E6F-C4DF-47F4-B3EA-98F6A61D87D9}" srcOrd="0" destOrd="0" parTransId="{090DE1E2-CF00-4E00-9BB9-B528E26BF806}" sibTransId="{B7696405-1524-4A87-8EB8-F4BF4525C92A}"/>
    <dgm:cxn modelId="{A0F1D07A-84A4-4A89-845B-20234365CBD5}" type="presParOf" srcId="{6BC176D7-28B0-4718-A2C1-6B4A15CAA51C}" destId="{B376A583-405D-437A-A97B-5E15F9410BA6}" srcOrd="0" destOrd="0" presId="urn:microsoft.com/office/officeart/2005/8/layout/list1"/>
    <dgm:cxn modelId="{9D4F4914-E361-4459-AFDF-13FAABFF9872}" type="presParOf" srcId="{B376A583-405D-437A-A97B-5E15F9410BA6}" destId="{D193011C-CA8D-4FB0-8E15-67F37B165A95}" srcOrd="0" destOrd="0" presId="urn:microsoft.com/office/officeart/2005/8/layout/list1"/>
    <dgm:cxn modelId="{EA883D80-4F5E-4D6B-9624-CFD088D64FBD}" type="presParOf" srcId="{B376A583-405D-437A-A97B-5E15F9410BA6}" destId="{85D49BF4-2A69-430C-94AF-9A4E7B3B3B70}" srcOrd="1" destOrd="0" presId="urn:microsoft.com/office/officeart/2005/8/layout/list1"/>
    <dgm:cxn modelId="{4C1CC2B7-FB97-49DF-B645-CA7821EA88CD}" type="presParOf" srcId="{6BC176D7-28B0-4718-A2C1-6B4A15CAA51C}" destId="{50F6537E-BD91-4658-B356-695F507E7C0F}" srcOrd="1" destOrd="0" presId="urn:microsoft.com/office/officeart/2005/8/layout/list1"/>
    <dgm:cxn modelId="{9A7D4588-EB62-43CA-A77E-844FE213FBAD}" type="presParOf" srcId="{6BC176D7-28B0-4718-A2C1-6B4A15CAA51C}" destId="{1DA21BA6-7DFC-469A-A021-369A74505776}" srcOrd="2" destOrd="0" presId="urn:microsoft.com/office/officeart/2005/8/layout/list1"/>
    <dgm:cxn modelId="{8DD1D5D1-2C1A-40A6-8777-B37C49A55880}" type="presParOf" srcId="{6BC176D7-28B0-4718-A2C1-6B4A15CAA51C}" destId="{DBBD9EA9-9688-462F-AA7E-FA30ACCC876C}" srcOrd="3" destOrd="0" presId="urn:microsoft.com/office/officeart/2005/8/layout/list1"/>
    <dgm:cxn modelId="{ADD641B2-8F5D-43AD-9BB5-3796D4C01493}" type="presParOf" srcId="{6BC176D7-28B0-4718-A2C1-6B4A15CAA51C}" destId="{7DD91101-B019-494A-BD95-E7780112E086}" srcOrd="4" destOrd="0" presId="urn:microsoft.com/office/officeart/2005/8/layout/list1"/>
    <dgm:cxn modelId="{C22B4D42-B3D1-4F8B-833E-8450010ED350}" type="presParOf" srcId="{7DD91101-B019-494A-BD95-E7780112E086}" destId="{52172D90-0FD5-4058-B349-C5466BA48191}" srcOrd="0" destOrd="0" presId="urn:microsoft.com/office/officeart/2005/8/layout/list1"/>
    <dgm:cxn modelId="{A4AEB675-A988-4F2C-8282-1DB53EDA97F6}" type="presParOf" srcId="{7DD91101-B019-494A-BD95-E7780112E086}" destId="{E1F65B7E-B0AF-44A3-8592-FFA6E4F32627}" srcOrd="1" destOrd="0" presId="urn:microsoft.com/office/officeart/2005/8/layout/list1"/>
    <dgm:cxn modelId="{8E3A19C6-362B-4A22-884D-95B8EC93E86E}" type="presParOf" srcId="{6BC176D7-28B0-4718-A2C1-6B4A15CAA51C}" destId="{AB75AC4F-3827-4FF4-8F18-6DD666187EBF}" srcOrd="5" destOrd="0" presId="urn:microsoft.com/office/officeart/2005/8/layout/list1"/>
    <dgm:cxn modelId="{191482F8-74AC-4AFD-AB8A-634834DBBB94}" type="presParOf" srcId="{6BC176D7-28B0-4718-A2C1-6B4A15CAA51C}" destId="{7902D67B-5BEB-490D-8029-8E193C217E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C0298-B49C-48CD-8925-B77A4EED66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1D078-B983-4BCD-8D73-C790BAE31D5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>
              <a:latin typeface="Bierstadt"/>
            </a:rPr>
            <a:t>1.</a:t>
          </a:r>
          <a:r>
            <a:rPr lang="tr-TR"/>
            <a:t>Preparing </a:t>
          </a:r>
          <a:r>
            <a:rPr lang="tr-TR" err="1"/>
            <a:t>the</a:t>
          </a:r>
          <a:r>
            <a:rPr lang="tr-TR"/>
            <a:t> Data</a:t>
          </a:r>
          <a:endParaRPr lang="en-US"/>
        </a:p>
      </dgm:t>
    </dgm:pt>
    <dgm:pt modelId="{94234507-3714-4E49-BCD4-2FF7DD3F275A}" type="parTrans" cxnId="{EFD25519-C8A9-4E92-A85A-0DF74F899BF8}">
      <dgm:prSet/>
      <dgm:spPr/>
      <dgm:t>
        <a:bodyPr/>
        <a:lstStyle/>
        <a:p>
          <a:endParaRPr lang="en-US"/>
        </a:p>
      </dgm:t>
    </dgm:pt>
    <dgm:pt modelId="{6B6FF013-CA7A-4CA9-8C10-276E7627A9D7}" type="sibTrans" cxnId="{EFD25519-C8A9-4E92-A85A-0DF74F899BF8}">
      <dgm:prSet/>
      <dgm:spPr/>
      <dgm:t>
        <a:bodyPr/>
        <a:lstStyle/>
        <a:p>
          <a:endParaRPr lang="en-US"/>
        </a:p>
      </dgm:t>
    </dgm:pt>
    <dgm:pt modelId="{E6A20ED9-7E67-453E-A174-43E6FDE9EDF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>
              <a:latin typeface="Bierstadt"/>
            </a:rPr>
            <a:t>2.</a:t>
          </a:r>
          <a:r>
            <a:rPr lang="tr-TR"/>
            <a:t>Creating ML </a:t>
          </a:r>
          <a:r>
            <a:rPr lang="tr-TR" err="1"/>
            <a:t>Models</a:t>
          </a:r>
          <a:endParaRPr lang="en-US" err="1"/>
        </a:p>
      </dgm:t>
    </dgm:pt>
    <dgm:pt modelId="{D8E215A6-2887-4FB0-B6EF-D55E8A402FCF}" type="parTrans" cxnId="{DDF557B2-336F-4985-89E1-4010270B3F4F}">
      <dgm:prSet/>
      <dgm:spPr/>
      <dgm:t>
        <a:bodyPr/>
        <a:lstStyle/>
        <a:p>
          <a:endParaRPr lang="en-US"/>
        </a:p>
      </dgm:t>
    </dgm:pt>
    <dgm:pt modelId="{B678218D-4ADA-4C55-AC79-C8B6295720D2}" type="sibTrans" cxnId="{DDF557B2-336F-4985-89E1-4010270B3F4F}">
      <dgm:prSet/>
      <dgm:spPr/>
      <dgm:t>
        <a:bodyPr/>
        <a:lstStyle/>
        <a:p>
          <a:endParaRPr lang="en-US"/>
        </a:p>
      </dgm:t>
    </dgm:pt>
    <dgm:pt modelId="{06998A65-E2F2-4469-9D8E-DBBD313D1FF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>
              <a:latin typeface="Bierstadt"/>
            </a:rPr>
            <a:t>3.</a:t>
          </a:r>
          <a:r>
            <a:rPr lang="tr-TR"/>
            <a:t>Visualizing </a:t>
          </a:r>
          <a:r>
            <a:rPr lang="tr-TR" err="1"/>
            <a:t>with</a:t>
          </a:r>
          <a:r>
            <a:rPr lang="tr-TR"/>
            <a:t> Streamlit</a:t>
          </a:r>
          <a:endParaRPr lang="en-US"/>
        </a:p>
      </dgm:t>
    </dgm:pt>
    <dgm:pt modelId="{0FFE4112-9600-407F-AF73-35347F3F3A38}" type="parTrans" cxnId="{EC19182A-5557-4E97-B193-F679B4013730}">
      <dgm:prSet/>
      <dgm:spPr/>
      <dgm:t>
        <a:bodyPr/>
        <a:lstStyle/>
        <a:p>
          <a:endParaRPr lang="en-US"/>
        </a:p>
      </dgm:t>
    </dgm:pt>
    <dgm:pt modelId="{81BADCEF-86E1-40DE-AA28-5BA308517DBC}" type="sibTrans" cxnId="{EC19182A-5557-4E97-B193-F679B4013730}">
      <dgm:prSet/>
      <dgm:spPr/>
      <dgm:t>
        <a:bodyPr/>
        <a:lstStyle/>
        <a:p>
          <a:endParaRPr lang="en-US"/>
        </a:p>
      </dgm:t>
    </dgm:pt>
    <dgm:pt modelId="{061363BF-608D-40E2-A80C-3900AB657EC1}" type="pres">
      <dgm:prSet presAssocID="{767C0298-B49C-48CD-8925-B77A4EED66F0}" presName="root" presStyleCnt="0">
        <dgm:presLayoutVars>
          <dgm:dir/>
          <dgm:resizeHandles val="exact"/>
        </dgm:presLayoutVars>
      </dgm:prSet>
      <dgm:spPr/>
    </dgm:pt>
    <dgm:pt modelId="{0DE2E345-7BF3-4F7E-A477-5EBCD44583D4}" type="pres">
      <dgm:prSet presAssocID="{12A1D078-B983-4BCD-8D73-C790BAE31D55}" presName="compNode" presStyleCnt="0"/>
      <dgm:spPr/>
    </dgm:pt>
    <dgm:pt modelId="{6F2B5A72-9B9E-47A3-973A-23B655F2F306}" type="pres">
      <dgm:prSet presAssocID="{12A1D078-B983-4BCD-8D73-C790BAE31D55}" presName="bgRect" presStyleLbl="bgShp" presStyleIdx="0" presStyleCnt="3"/>
      <dgm:spPr/>
    </dgm:pt>
    <dgm:pt modelId="{93149CB2-6889-4233-9248-A9264748F3EC}" type="pres">
      <dgm:prSet presAssocID="{12A1D078-B983-4BCD-8D73-C790BAE31D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4C5B16AA-0792-4F07-9EB1-E0C36574F525}" type="pres">
      <dgm:prSet presAssocID="{12A1D078-B983-4BCD-8D73-C790BAE31D55}" presName="spaceRect" presStyleCnt="0"/>
      <dgm:spPr/>
    </dgm:pt>
    <dgm:pt modelId="{92E64439-A328-47B4-8396-7A1B663DDB4A}" type="pres">
      <dgm:prSet presAssocID="{12A1D078-B983-4BCD-8D73-C790BAE31D55}" presName="parTx" presStyleLbl="revTx" presStyleIdx="0" presStyleCnt="3">
        <dgm:presLayoutVars>
          <dgm:chMax val="0"/>
          <dgm:chPref val="0"/>
        </dgm:presLayoutVars>
      </dgm:prSet>
      <dgm:spPr/>
    </dgm:pt>
    <dgm:pt modelId="{9B70FBA5-87E7-4FDD-98AF-1BDA7B3440ED}" type="pres">
      <dgm:prSet presAssocID="{6B6FF013-CA7A-4CA9-8C10-276E7627A9D7}" presName="sibTrans" presStyleCnt="0"/>
      <dgm:spPr/>
    </dgm:pt>
    <dgm:pt modelId="{B5FC5AB3-FE80-4182-9A3E-2C7788749F0E}" type="pres">
      <dgm:prSet presAssocID="{E6A20ED9-7E67-453E-A174-43E6FDE9EDF4}" presName="compNode" presStyleCnt="0"/>
      <dgm:spPr/>
    </dgm:pt>
    <dgm:pt modelId="{B06409C3-D8F6-43CC-8E9C-52BF225D850A}" type="pres">
      <dgm:prSet presAssocID="{E6A20ED9-7E67-453E-A174-43E6FDE9EDF4}" presName="bgRect" presStyleLbl="bgShp" presStyleIdx="1" presStyleCnt="3"/>
      <dgm:spPr/>
    </dgm:pt>
    <dgm:pt modelId="{30B9F623-D978-4694-B48F-FACE9FDBF731}" type="pres">
      <dgm:prSet presAssocID="{E6A20ED9-7E67-453E-A174-43E6FDE9ED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3E556BCE-6A62-4FCE-B09F-5E7DC6755DBB}" type="pres">
      <dgm:prSet presAssocID="{E6A20ED9-7E67-453E-A174-43E6FDE9EDF4}" presName="spaceRect" presStyleCnt="0"/>
      <dgm:spPr/>
    </dgm:pt>
    <dgm:pt modelId="{CA2FDCC1-71A9-4FFE-9D1F-403E8C174722}" type="pres">
      <dgm:prSet presAssocID="{E6A20ED9-7E67-453E-A174-43E6FDE9EDF4}" presName="parTx" presStyleLbl="revTx" presStyleIdx="1" presStyleCnt="3">
        <dgm:presLayoutVars>
          <dgm:chMax val="0"/>
          <dgm:chPref val="0"/>
        </dgm:presLayoutVars>
      </dgm:prSet>
      <dgm:spPr/>
    </dgm:pt>
    <dgm:pt modelId="{A88CCB62-1C8F-4507-80BD-FE8F1A6C020B}" type="pres">
      <dgm:prSet presAssocID="{B678218D-4ADA-4C55-AC79-C8B6295720D2}" presName="sibTrans" presStyleCnt="0"/>
      <dgm:spPr/>
    </dgm:pt>
    <dgm:pt modelId="{03A03969-C000-4BBE-BBDA-CC529E0EF620}" type="pres">
      <dgm:prSet presAssocID="{06998A65-E2F2-4469-9D8E-DBBD313D1FFB}" presName="compNode" presStyleCnt="0"/>
      <dgm:spPr/>
    </dgm:pt>
    <dgm:pt modelId="{4945F2D9-87C1-430F-8B8D-A3512BBD3733}" type="pres">
      <dgm:prSet presAssocID="{06998A65-E2F2-4469-9D8E-DBBD313D1FFB}" presName="bgRect" presStyleLbl="bgShp" presStyleIdx="2" presStyleCnt="3"/>
      <dgm:spPr/>
    </dgm:pt>
    <dgm:pt modelId="{989E4DB8-FCD5-4247-8563-04755E2A6A65}" type="pres">
      <dgm:prSet presAssocID="{06998A65-E2F2-4469-9D8E-DBBD313D1F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3DE709-BC50-4D07-9CDB-06C93F3ACA0B}" type="pres">
      <dgm:prSet presAssocID="{06998A65-E2F2-4469-9D8E-DBBD313D1FFB}" presName="spaceRect" presStyleCnt="0"/>
      <dgm:spPr/>
    </dgm:pt>
    <dgm:pt modelId="{D18B2C59-70D5-4899-9046-3C0613427F90}" type="pres">
      <dgm:prSet presAssocID="{06998A65-E2F2-4469-9D8E-DBBD313D1F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D25519-C8A9-4E92-A85A-0DF74F899BF8}" srcId="{767C0298-B49C-48CD-8925-B77A4EED66F0}" destId="{12A1D078-B983-4BCD-8D73-C790BAE31D55}" srcOrd="0" destOrd="0" parTransId="{94234507-3714-4E49-BCD4-2FF7DD3F275A}" sibTransId="{6B6FF013-CA7A-4CA9-8C10-276E7627A9D7}"/>
    <dgm:cxn modelId="{EC19182A-5557-4E97-B193-F679B4013730}" srcId="{767C0298-B49C-48CD-8925-B77A4EED66F0}" destId="{06998A65-E2F2-4469-9D8E-DBBD313D1FFB}" srcOrd="2" destOrd="0" parTransId="{0FFE4112-9600-407F-AF73-35347F3F3A38}" sibTransId="{81BADCEF-86E1-40DE-AA28-5BA308517DBC}"/>
    <dgm:cxn modelId="{D0FF6830-DE0F-4C42-BC70-EB5D8AB5FF30}" type="presOf" srcId="{12A1D078-B983-4BCD-8D73-C790BAE31D55}" destId="{92E64439-A328-47B4-8396-7A1B663DDB4A}" srcOrd="0" destOrd="0" presId="urn:microsoft.com/office/officeart/2018/2/layout/IconVerticalSolidList"/>
    <dgm:cxn modelId="{3D23E95F-42D2-48B7-B224-B130ED3C7403}" type="presOf" srcId="{E6A20ED9-7E67-453E-A174-43E6FDE9EDF4}" destId="{CA2FDCC1-71A9-4FFE-9D1F-403E8C174722}" srcOrd="0" destOrd="0" presId="urn:microsoft.com/office/officeart/2018/2/layout/IconVerticalSolidList"/>
    <dgm:cxn modelId="{5E340894-F6A8-42D2-8D15-68E02278F956}" type="presOf" srcId="{06998A65-E2F2-4469-9D8E-DBBD313D1FFB}" destId="{D18B2C59-70D5-4899-9046-3C0613427F90}" srcOrd="0" destOrd="0" presId="urn:microsoft.com/office/officeart/2018/2/layout/IconVerticalSolidList"/>
    <dgm:cxn modelId="{DDF557B2-336F-4985-89E1-4010270B3F4F}" srcId="{767C0298-B49C-48CD-8925-B77A4EED66F0}" destId="{E6A20ED9-7E67-453E-A174-43E6FDE9EDF4}" srcOrd="1" destOrd="0" parTransId="{D8E215A6-2887-4FB0-B6EF-D55E8A402FCF}" sibTransId="{B678218D-4ADA-4C55-AC79-C8B6295720D2}"/>
    <dgm:cxn modelId="{2E55D4C2-A3D0-44C7-BBAC-0EEC628F2858}" type="presOf" srcId="{767C0298-B49C-48CD-8925-B77A4EED66F0}" destId="{061363BF-608D-40E2-A80C-3900AB657EC1}" srcOrd="0" destOrd="0" presId="urn:microsoft.com/office/officeart/2018/2/layout/IconVerticalSolidList"/>
    <dgm:cxn modelId="{E95F92F5-73CC-45B6-9B31-60A5476AC866}" type="presParOf" srcId="{061363BF-608D-40E2-A80C-3900AB657EC1}" destId="{0DE2E345-7BF3-4F7E-A477-5EBCD44583D4}" srcOrd="0" destOrd="0" presId="urn:microsoft.com/office/officeart/2018/2/layout/IconVerticalSolidList"/>
    <dgm:cxn modelId="{4831EC67-F6C5-4072-A890-689FE58E00C3}" type="presParOf" srcId="{0DE2E345-7BF3-4F7E-A477-5EBCD44583D4}" destId="{6F2B5A72-9B9E-47A3-973A-23B655F2F306}" srcOrd="0" destOrd="0" presId="urn:microsoft.com/office/officeart/2018/2/layout/IconVerticalSolidList"/>
    <dgm:cxn modelId="{3A8077C8-E5D8-47EF-A2C3-9B8E810D60F1}" type="presParOf" srcId="{0DE2E345-7BF3-4F7E-A477-5EBCD44583D4}" destId="{93149CB2-6889-4233-9248-A9264748F3EC}" srcOrd="1" destOrd="0" presId="urn:microsoft.com/office/officeart/2018/2/layout/IconVerticalSolidList"/>
    <dgm:cxn modelId="{3E2AE6B0-5C0A-4564-B8A0-3EE2D5F99CB6}" type="presParOf" srcId="{0DE2E345-7BF3-4F7E-A477-5EBCD44583D4}" destId="{4C5B16AA-0792-4F07-9EB1-E0C36574F525}" srcOrd="2" destOrd="0" presId="urn:microsoft.com/office/officeart/2018/2/layout/IconVerticalSolidList"/>
    <dgm:cxn modelId="{C8FC8A80-F01E-4408-9F51-C0E912503270}" type="presParOf" srcId="{0DE2E345-7BF3-4F7E-A477-5EBCD44583D4}" destId="{92E64439-A328-47B4-8396-7A1B663DDB4A}" srcOrd="3" destOrd="0" presId="urn:microsoft.com/office/officeart/2018/2/layout/IconVerticalSolidList"/>
    <dgm:cxn modelId="{3035D956-FCCB-40B7-9B85-727014359D01}" type="presParOf" srcId="{061363BF-608D-40E2-A80C-3900AB657EC1}" destId="{9B70FBA5-87E7-4FDD-98AF-1BDA7B3440ED}" srcOrd="1" destOrd="0" presId="urn:microsoft.com/office/officeart/2018/2/layout/IconVerticalSolidList"/>
    <dgm:cxn modelId="{69678B5C-E29B-42EA-9B9E-A02E758C29F3}" type="presParOf" srcId="{061363BF-608D-40E2-A80C-3900AB657EC1}" destId="{B5FC5AB3-FE80-4182-9A3E-2C7788749F0E}" srcOrd="2" destOrd="0" presId="urn:microsoft.com/office/officeart/2018/2/layout/IconVerticalSolidList"/>
    <dgm:cxn modelId="{C31A00E1-FD7B-4B6B-BA78-6C731BA9EB1C}" type="presParOf" srcId="{B5FC5AB3-FE80-4182-9A3E-2C7788749F0E}" destId="{B06409C3-D8F6-43CC-8E9C-52BF225D850A}" srcOrd="0" destOrd="0" presId="urn:microsoft.com/office/officeart/2018/2/layout/IconVerticalSolidList"/>
    <dgm:cxn modelId="{B8701ABA-0BBB-47B3-A646-BD9AD256A417}" type="presParOf" srcId="{B5FC5AB3-FE80-4182-9A3E-2C7788749F0E}" destId="{30B9F623-D978-4694-B48F-FACE9FDBF731}" srcOrd="1" destOrd="0" presId="urn:microsoft.com/office/officeart/2018/2/layout/IconVerticalSolidList"/>
    <dgm:cxn modelId="{948D9A7F-217B-4FA0-8893-16BAACCC2394}" type="presParOf" srcId="{B5FC5AB3-FE80-4182-9A3E-2C7788749F0E}" destId="{3E556BCE-6A62-4FCE-B09F-5E7DC6755DBB}" srcOrd="2" destOrd="0" presId="urn:microsoft.com/office/officeart/2018/2/layout/IconVerticalSolidList"/>
    <dgm:cxn modelId="{61D4C491-AFB7-41E0-8AF6-004F0D37B4D4}" type="presParOf" srcId="{B5FC5AB3-FE80-4182-9A3E-2C7788749F0E}" destId="{CA2FDCC1-71A9-4FFE-9D1F-403E8C174722}" srcOrd="3" destOrd="0" presId="urn:microsoft.com/office/officeart/2018/2/layout/IconVerticalSolidList"/>
    <dgm:cxn modelId="{13FC2E4F-A041-4E77-8B60-1426B47596FB}" type="presParOf" srcId="{061363BF-608D-40E2-A80C-3900AB657EC1}" destId="{A88CCB62-1C8F-4507-80BD-FE8F1A6C020B}" srcOrd="3" destOrd="0" presId="urn:microsoft.com/office/officeart/2018/2/layout/IconVerticalSolidList"/>
    <dgm:cxn modelId="{97E33A1A-2ADF-4007-9980-70392C2D04E9}" type="presParOf" srcId="{061363BF-608D-40E2-A80C-3900AB657EC1}" destId="{03A03969-C000-4BBE-BBDA-CC529E0EF620}" srcOrd="4" destOrd="0" presId="urn:microsoft.com/office/officeart/2018/2/layout/IconVerticalSolidList"/>
    <dgm:cxn modelId="{5096735C-C237-4FE6-BF7C-FDA05D89C9BC}" type="presParOf" srcId="{03A03969-C000-4BBE-BBDA-CC529E0EF620}" destId="{4945F2D9-87C1-430F-8B8D-A3512BBD3733}" srcOrd="0" destOrd="0" presId="urn:microsoft.com/office/officeart/2018/2/layout/IconVerticalSolidList"/>
    <dgm:cxn modelId="{EA1046E8-1E1A-42B6-8BDF-A2E8065D5ECE}" type="presParOf" srcId="{03A03969-C000-4BBE-BBDA-CC529E0EF620}" destId="{989E4DB8-FCD5-4247-8563-04755E2A6A65}" srcOrd="1" destOrd="0" presId="urn:microsoft.com/office/officeart/2018/2/layout/IconVerticalSolidList"/>
    <dgm:cxn modelId="{DD84AE98-4EFF-4882-996B-2F7D7E1AAC95}" type="presParOf" srcId="{03A03969-C000-4BBE-BBDA-CC529E0EF620}" destId="{2E3DE709-BC50-4D07-9CDB-06C93F3ACA0B}" srcOrd="2" destOrd="0" presId="urn:microsoft.com/office/officeart/2018/2/layout/IconVerticalSolidList"/>
    <dgm:cxn modelId="{D6E0CB18-D59F-4743-A232-2C30ECF34BA0}" type="presParOf" srcId="{03A03969-C000-4BBE-BBDA-CC529E0EF620}" destId="{D18B2C59-70D5-4899-9046-3C0613427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1BA6-7DFC-469A-A021-369A74505776}">
      <dsp:nvSpPr>
        <dsp:cNvPr id="0" name=""/>
        <dsp:cNvSpPr/>
      </dsp:nvSpPr>
      <dsp:spPr>
        <a:xfrm>
          <a:off x="0" y="459253"/>
          <a:ext cx="8686799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604012" rIns="67419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900" kern="1200" dirty="0" err="1"/>
            <a:t>Linear</a:t>
          </a:r>
          <a:r>
            <a:rPr lang="tr-TR" sz="2900" kern="1200" dirty="0"/>
            <a:t> </a:t>
          </a:r>
          <a:r>
            <a:rPr lang="tr-TR" sz="2900" kern="1200" dirty="0" err="1"/>
            <a:t>Regression</a:t>
          </a:r>
          <a:endParaRPr lang="en-US" sz="2900" kern="1200" dirty="0" err="1"/>
        </a:p>
      </dsp:txBody>
      <dsp:txXfrm>
        <a:off x="0" y="459253"/>
        <a:ext cx="8686799" cy="1210387"/>
      </dsp:txXfrm>
    </dsp:sp>
    <dsp:sp modelId="{85D49BF4-2A69-430C-94AF-9A4E7B3B3B70}">
      <dsp:nvSpPr>
        <dsp:cNvPr id="0" name=""/>
        <dsp:cNvSpPr/>
      </dsp:nvSpPr>
      <dsp:spPr>
        <a:xfrm>
          <a:off x="434339" y="31213"/>
          <a:ext cx="608075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Python</a:t>
          </a:r>
          <a:endParaRPr lang="en-US" sz="2900" kern="1200" dirty="0"/>
        </a:p>
      </dsp:txBody>
      <dsp:txXfrm>
        <a:off x="476129" y="73003"/>
        <a:ext cx="5997179" cy="772500"/>
      </dsp:txXfrm>
    </dsp:sp>
    <dsp:sp modelId="{7902D67B-5BEB-490D-8029-8E193C217EFB}">
      <dsp:nvSpPr>
        <dsp:cNvPr id="0" name=""/>
        <dsp:cNvSpPr/>
      </dsp:nvSpPr>
      <dsp:spPr>
        <a:xfrm>
          <a:off x="0" y="2254280"/>
          <a:ext cx="868679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65B7E-B0AF-44A3-8592-FFA6E4F32627}">
      <dsp:nvSpPr>
        <dsp:cNvPr id="0" name=""/>
        <dsp:cNvSpPr/>
      </dsp:nvSpPr>
      <dsp:spPr>
        <a:xfrm>
          <a:off x="434339" y="1826240"/>
          <a:ext cx="608075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Streamlit</a:t>
          </a:r>
          <a:endParaRPr lang="en-US" sz="2900" kern="1200" dirty="0" err="1"/>
        </a:p>
      </dsp:txBody>
      <dsp:txXfrm>
        <a:off x="476129" y="1868030"/>
        <a:ext cx="5997179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B5A72-9B9E-47A3-973A-23B655F2F306}">
      <dsp:nvSpPr>
        <dsp:cNvPr id="0" name=""/>
        <dsp:cNvSpPr/>
      </dsp:nvSpPr>
      <dsp:spPr>
        <a:xfrm>
          <a:off x="0" y="429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9CB2-6889-4233-9248-A9264748F3EC}">
      <dsp:nvSpPr>
        <dsp:cNvPr id="0" name=""/>
        <dsp:cNvSpPr/>
      </dsp:nvSpPr>
      <dsp:spPr>
        <a:xfrm>
          <a:off x="303950" y="226508"/>
          <a:ext cx="552637" cy="55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64439-A328-47B4-8396-7A1B663DDB4A}">
      <dsp:nvSpPr>
        <dsp:cNvPr id="0" name=""/>
        <dsp:cNvSpPr/>
      </dsp:nvSpPr>
      <dsp:spPr>
        <a:xfrm>
          <a:off x="1160538" y="429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Bierstadt"/>
            </a:rPr>
            <a:t>1.</a:t>
          </a:r>
          <a:r>
            <a:rPr lang="tr-TR" sz="2500" kern="1200"/>
            <a:t>Preparing </a:t>
          </a:r>
          <a:r>
            <a:rPr lang="tr-TR" sz="2500" kern="1200" err="1"/>
            <a:t>the</a:t>
          </a:r>
          <a:r>
            <a:rPr lang="tr-TR" sz="2500" kern="1200"/>
            <a:t> Data</a:t>
          </a:r>
          <a:endParaRPr lang="en-US" sz="2500" kern="1200"/>
        </a:p>
      </dsp:txBody>
      <dsp:txXfrm>
        <a:off x="1160538" y="429"/>
        <a:ext cx="9995141" cy="1004795"/>
      </dsp:txXfrm>
    </dsp:sp>
    <dsp:sp modelId="{B06409C3-D8F6-43CC-8E9C-52BF225D850A}">
      <dsp:nvSpPr>
        <dsp:cNvPr id="0" name=""/>
        <dsp:cNvSpPr/>
      </dsp:nvSpPr>
      <dsp:spPr>
        <a:xfrm>
          <a:off x="0" y="1256423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F623-D978-4694-B48F-FACE9FDBF731}">
      <dsp:nvSpPr>
        <dsp:cNvPr id="0" name=""/>
        <dsp:cNvSpPr/>
      </dsp:nvSpPr>
      <dsp:spPr>
        <a:xfrm>
          <a:off x="303950" y="1482502"/>
          <a:ext cx="552637" cy="55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FDCC1-71A9-4FFE-9D1F-403E8C174722}">
      <dsp:nvSpPr>
        <dsp:cNvPr id="0" name=""/>
        <dsp:cNvSpPr/>
      </dsp:nvSpPr>
      <dsp:spPr>
        <a:xfrm>
          <a:off x="1160538" y="1256423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Bierstadt"/>
            </a:rPr>
            <a:t>2.</a:t>
          </a:r>
          <a:r>
            <a:rPr lang="tr-TR" sz="2500" kern="1200"/>
            <a:t>Creating ML </a:t>
          </a:r>
          <a:r>
            <a:rPr lang="tr-TR" sz="2500" kern="1200" err="1"/>
            <a:t>Models</a:t>
          </a:r>
          <a:endParaRPr lang="en-US" sz="2500" kern="1200" err="1"/>
        </a:p>
      </dsp:txBody>
      <dsp:txXfrm>
        <a:off x="1160538" y="1256423"/>
        <a:ext cx="9995141" cy="1004795"/>
      </dsp:txXfrm>
    </dsp:sp>
    <dsp:sp modelId="{4945F2D9-87C1-430F-8B8D-A3512BBD3733}">
      <dsp:nvSpPr>
        <dsp:cNvPr id="0" name=""/>
        <dsp:cNvSpPr/>
      </dsp:nvSpPr>
      <dsp:spPr>
        <a:xfrm>
          <a:off x="0" y="2512417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E4DB8-FCD5-4247-8563-04755E2A6A65}">
      <dsp:nvSpPr>
        <dsp:cNvPr id="0" name=""/>
        <dsp:cNvSpPr/>
      </dsp:nvSpPr>
      <dsp:spPr>
        <a:xfrm>
          <a:off x="303950" y="2738496"/>
          <a:ext cx="552637" cy="55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2C59-70D5-4899-9046-3C0613427F90}">
      <dsp:nvSpPr>
        <dsp:cNvPr id="0" name=""/>
        <dsp:cNvSpPr/>
      </dsp:nvSpPr>
      <dsp:spPr>
        <a:xfrm>
          <a:off x="1160538" y="2512417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latin typeface="Bierstadt"/>
            </a:rPr>
            <a:t>3.</a:t>
          </a:r>
          <a:r>
            <a:rPr lang="tr-TR" sz="2500" kern="1200"/>
            <a:t>Visualizing </a:t>
          </a:r>
          <a:r>
            <a:rPr lang="tr-TR" sz="2500" kern="1200" err="1"/>
            <a:t>with</a:t>
          </a:r>
          <a:r>
            <a:rPr lang="tr-TR" sz="2500" kern="1200"/>
            <a:t> Streamlit</a:t>
          </a:r>
          <a:endParaRPr lang="en-US" sz="2500" kern="1200"/>
        </a:p>
      </dsp:txBody>
      <dsp:txXfrm>
        <a:off x="1160538" y="2512417"/>
        <a:ext cx="9995141" cy="100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rtlCol="0" anchor="t">
            <a:normAutofit/>
          </a:bodyPr>
          <a:lstStyle/>
          <a:p>
            <a:r>
              <a:rPr lang="en-US"/>
              <a:t>Car Price Prediction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rtlCol="0" anchor="t">
            <a:normAutofit/>
          </a:bodyPr>
          <a:lstStyle/>
          <a:p>
            <a:r>
              <a:rPr lang="en-US" dirty="0">
                <a:cs typeface="Segoe UI"/>
              </a:rPr>
              <a:t>Poonam D/o </a:t>
            </a:r>
            <a:r>
              <a:rPr lang="en-US" dirty="0" err="1">
                <a:cs typeface="Segoe UI"/>
              </a:rPr>
              <a:t>Gavri</a:t>
            </a:r>
            <a:r>
              <a:rPr lang="en-US" dirty="0">
                <a:cs typeface="Segoe UI"/>
              </a:rPr>
              <a:t> Shanker, 1938896</a:t>
            </a:r>
          </a:p>
          <a:p>
            <a:r>
              <a:rPr lang="en-US" dirty="0">
                <a:cs typeface="Segoe UI"/>
              </a:rPr>
              <a:t>Muhammed Ikbal Sevinc, 1936115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42C4AD1B-B4BB-9ADF-391E-870C126AA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1" r="18051"/>
          <a:stretch/>
        </p:blipFill>
        <p:spPr>
          <a:xfrm>
            <a:off x="6668531" y="657369"/>
            <a:ext cx="5005592" cy="55314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7961790-DE46-876E-1210-972A889C378F}"/>
              </a:ext>
            </a:extLst>
          </p:cNvPr>
          <p:cNvSpPr txBox="1"/>
          <p:nvPr/>
        </p:nvSpPr>
        <p:spPr>
          <a:xfrm>
            <a:off x="524148" y="3037685"/>
            <a:ext cx="554090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200" b="1" i="1">
                <a:cs typeface="Segoe UI"/>
              </a:rPr>
              <a:t>Enterprise </a:t>
            </a:r>
            <a:r>
              <a:rPr lang="tr-TR" sz="2200" b="1" i="1" err="1">
                <a:cs typeface="Segoe UI"/>
              </a:rPr>
              <a:t>Architectures</a:t>
            </a:r>
            <a:r>
              <a:rPr lang="tr-TR" sz="2200" b="1" i="1">
                <a:cs typeface="Segoe UI"/>
              </a:rPr>
              <a:t> </a:t>
            </a:r>
            <a:r>
              <a:rPr lang="tr-TR" sz="2200" b="1" i="1" err="1">
                <a:cs typeface="Segoe UI"/>
              </a:rPr>
              <a:t>for</a:t>
            </a:r>
            <a:r>
              <a:rPr lang="tr-TR" sz="2200" b="1" i="1">
                <a:cs typeface="Segoe UI"/>
              </a:rPr>
              <a:t> </a:t>
            </a:r>
            <a:r>
              <a:rPr lang="tr-TR" sz="2200" b="1" i="1" err="1">
                <a:cs typeface="Segoe UI"/>
              </a:rPr>
              <a:t>Big</a:t>
            </a:r>
            <a:r>
              <a:rPr lang="tr-TR" sz="2200" b="1" i="1">
                <a:cs typeface="Segoe UI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CCFDC8-1877-BB6C-C4DF-633CE3B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tr-TR" err="1"/>
              <a:t>Purpose</a:t>
            </a:r>
            <a:r>
              <a:rPr lang="tr-TR"/>
              <a:t> of </a:t>
            </a:r>
            <a:r>
              <a:rPr lang="tr-TR" err="1"/>
              <a:t>the</a:t>
            </a:r>
            <a:r>
              <a:rPr lang="tr-TR"/>
              <a:t> 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1C5BC-8305-315D-623E-6E72441F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726872"/>
            <a:ext cx="10843402" cy="1966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3200" dirty="0" err="1">
                <a:latin typeface="Calibri"/>
                <a:cs typeface="Calibri"/>
              </a:rPr>
              <a:t>Purpose</a:t>
            </a:r>
            <a:r>
              <a:rPr lang="tr-TR" sz="3200" dirty="0">
                <a:latin typeface="Calibri"/>
                <a:cs typeface="Calibri"/>
              </a:rPr>
              <a:t> of </a:t>
            </a:r>
            <a:r>
              <a:rPr lang="tr-TR" sz="3200" dirty="0" err="1">
                <a:latin typeface="Calibri"/>
                <a:cs typeface="Calibri"/>
              </a:rPr>
              <a:t>the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project</a:t>
            </a:r>
            <a:r>
              <a:rPr lang="tr-TR" sz="3200" dirty="0">
                <a:latin typeface="Calibri"/>
                <a:cs typeface="Calibri"/>
              </a:rPr>
              <a:t> is </a:t>
            </a:r>
            <a:r>
              <a:rPr lang="tr-TR" sz="3200" dirty="0" err="1">
                <a:latin typeface="Calibri"/>
                <a:cs typeface="Calibri"/>
              </a:rPr>
              <a:t>to</a:t>
            </a:r>
            <a:r>
              <a:rPr lang="tr-TR" sz="3200" dirty="0">
                <a:latin typeface="Calibri"/>
                <a:cs typeface="Calibri"/>
              </a:rPr>
              <a:t> </a:t>
            </a:r>
            <a:r>
              <a:rPr lang="tr-TR" sz="3200" dirty="0" err="1">
                <a:latin typeface="Calibri"/>
                <a:cs typeface="Calibri"/>
              </a:rPr>
              <a:t>create</a:t>
            </a:r>
            <a:r>
              <a:rPr lang="tr-TR" sz="3200" dirty="0">
                <a:latin typeface="Calibri"/>
                <a:cs typeface="Calibri"/>
              </a:rPr>
              <a:t> a </a:t>
            </a:r>
            <a:r>
              <a:rPr lang="tr-TR" sz="3200" dirty="0" err="1">
                <a:latin typeface="Calibri"/>
                <a:cs typeface="Calibri"/>
              </a:rPr>
              <a:t>streamlit</a:t>
            </a:r>
            <a:r>
              <a:rPr lang="tr-TR" sz="3200" dirty="0">
                <a:latin typeface="Calibri"/>
                <a:cs typeface="Calibri"/>
              </a:rPr>
              <a:t> web </a:t>
            </a:r>
            <a:r>
              <a:rPr lang="tr-TR" sz="3200" dirty="0" err="1">
                <a:latin typeface="Calibri"/>
                <a:cs typeface="Calibri"/>
              </a:rPr>
              <a:t>app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that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predicts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the</a:t>
            </a:r>
            <a:r>
              <a:rPr lang="tr-TR" sz="3200" dirty="0">
                <a:latin typeface="Calibri"/>
                <a:cs typeface="Calibri"/>
              </a:rPr>
              <a:t> </a:t>
            </a:r>
            <a:r>
              <a:rPr lang="tr-TR" sz="3200" dirty="0" err="1">
                <a:latin typeface="Calibri"/>
                <a:cs typeface="Calibri"/>
              </a:rPr>
              <a:t>selling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price</a:t>
            </a:r>
            <a:r>
              <a:rPr lang="tr-TR" sz="3200" dirty="0">
                <a:latin typeface="Calibri"/>
                <a:cs typeface="Calibri"/>
              </a:rPr>
              <a:t> of </a:t>
            </a:r>
            <a:r>
              <a:rPr lang="tr-TR" sz="3200" dirty="0" err="1">
                <a:latin typeface="Calibri"/>
                <a:cs typeface="Calibri"/>
              </a:rPr>
              <a:t>cars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for</a:t>
            </a:r>
            <a:r>
              <a:rPr lang="tr-TR" sz="3200" dirty="0">
                <a:latin typeface="Calibri"/>
                <a:cs typeface="Calibri"/>
              </a:rPr>
              <a:t> </a:t>
            </a:r>
            <a:r>
              <a:rPr lang="tr-TR" sz="3200" dirty="0" err="1">
                <a:latin typeface="Calibri"/>
                <a:cs typeface="Calibri"/>
              </a:rPr>
              <a:t>users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who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want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to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sell</a:t>
            </a:r>
            <a:r>
              <a:rPr lang="tr-TR" sz="3200" dirty="0">
                <a:latin typeface="Calibri"/>
                <a:cs typeface="Calibri"/>
              </a:rPr>
              <a:t> </a:t>
            </a:r>
            <a:r>
              <a:rPr lang="tr-TR" sz="3200" dirty="0" err="1">
                <a:latin typeface="Calibri"/>
                <a:cs typeface="Calibri"/>
              </a:rPr>
              <a:t>and</a:t>
            </a:r>
            <a:r>
              <a:rPr lang="tr-TR" sz="3200" dirty="0">
                <a:latin typeface="Calibri"/>
                <a:cs typeface="Calibri"/>
              </a:rPr>
              <a:t> buy </a:t>
            </a:r>
            <a:r>
              <a:rPr lang="tr-TR" sz="3200" dirty="0" err="1">
                <a:latin typeface="Calibri"/>
                <a:cs typeface="Calibri"/>
              </a:rPr>
              <a:t>cars</a:t>
            </a:r>
            <a:endParaRPr lang="tr-TR" sz="3200" dirty="0">
              <a:latin typeface="Calibri"/>
              <a:cs typeface="Calibri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4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6928F9-D105-C01D-8390-30338485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tr-TR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56B46843-8F20-685B-2ACD-5778FD8065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69" y="2151778"/>
          <a:ext cx="8686799" cy="301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1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AFD1FE-8998-2B15-56A6-7EA2F0B3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tr-TR" err="1"/>
              <a:t>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F8604A22-C4C3-434C-5E9B-46BC61FB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48141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6978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Geniş ekran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GestaltVTI</vt:lpstr>
      <vt:lpstr>Car Price Prediction</vt:lpstr>
      <vt:lpstr>Purpose of the Project</vt:lpstr>
      <vt:lpstr>Tools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26</cp:revision>
  <dcterms:created xsi:type="dcterms:W3CDTF">2023-07-16T15:59:09Z</dcterms:created>
  <dcterms:modified xsi:type="dcterms:W3CDTF">2023-08-11T15:37:10Z</dcterms:modified>
</cp:coreProperties>
</file>