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1F5571-CC52-4B56-8B91-08AAABE6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2B15DE7-1CC1-49B6-8D63-5643BFD0B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D56023-7ADA-4E37-9536-294B8A08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CCBF77-0372-4B27-B9C6-C842616D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A3DA07-18ED-434F-8D54-F3C8D2CA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82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2CCA45-DC4B-4C54-B06D-696305C4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FD16684-3F94-408B-9944-9FF3FE27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18C569-2C7B-45DB-85E7-5264EEF6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5E0423-C2DC-4B9C-AFB7-F635273B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2E9706-09BC-41E6-8781-00D83256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3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AD7025F-F4F2-4AED-BE8F-BC9922506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DD04112-34B3-4C8E-8CA1-04D366BF2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E183E0-A8EB-4134-A08A-8691527B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7874C2-310E-4FEA-8ABE-D1747C19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2A180D-BFD1-4542-B50C-5962D9FE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14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6D11C2-0ACF-410A-BC7F-24390DFE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D77183-607C-43F8-A803-1B9CD1D3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FD72E8-6AE9-434F-9EB5-3B5B3B0A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B01DB7-4EC4-40B5-8023-1A4B6880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EA2BE3-B4C5-48B2-99FC-92DEF668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29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89E162-43F6-433E-B93D-28D3628C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CDF6AC0-4460-403A-BF32-BE220C3A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726D0D-12C3-4CB4-AED4-355E88A9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F241AA-851F-42DB-9B73-622C4E21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5D4643-52EF-4031-9BA5-78E97C78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9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B46934-0259-4502-9480-654F8526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88E510-1766-43BE-AC88-0F33C3B92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6044095-2C46-4C6C-B63C-D939F1C4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E1D488-E6E4-497D-B846-EBAB3277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0FAB70-6BD9-427D-8C9E-8A27C0AE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76E0026-81B2-4D3A-932B-46E82CFC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187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531166-1842-4C2A-82A6-F295456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D17474C-AA4E-4511-A4A3-C149041D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913146E-D9A9-44E8-8782-A1526E20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D890402-0ABB-4B50-BB6B-7398B0D61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8C26E04-362B-4883-BAAA-248EA47F7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B8594ED-3DC1-499E-93DC-07B0C9FA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91FD7DE-FA21-402E-B049-4F75EA9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391F393-DDFC-4484-8760-454E9B08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4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4943BD-6C36-4CCB-B047-AD418F91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4197EA7-DA53-4733-A56F-E5647B72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6361400-1C7A-4338-8787-1048D002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68E8E57-DCB0-46FC-9873-72E01EA4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9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0C18A55-A8B2-486F-868F-45F7D48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8FFC297-3A64-4963-A7E6-80F2448E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7804307-A645-49FF-AB23-DD43BCEF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36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C54F8A-43F2-4506-85B0-2082F675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3012BE-949B-4A42-82FF-F2490017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3D58CEC-4FF2-46FF-A886-0DF4D313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BED56EE-5BCA-46A4-8E9E-B9577D95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69EE8B-9296-4E13-8C4E-998D4FF8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8D9668-27F6-4F41-B781-1695A331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54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07C113-00F5-4831-BC6A-FA5D494C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567ECE2-F09F-45CC-89F4-534A04523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0644EFF-E6F2-4DCD-BA2A-31AB81E6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A60052-F396-42F7-8FCB-F12D1D2C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6D17370-42C6-4556-AA94-6904B2A5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0EEBFB-BF1B-4120-8ADE-16053992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4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43B8DCE-4338-4D59-8247-BD3EFECA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DC241F-3FFB-4041-B1E5-F8A2A1EF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5A05F7-4928-4CA4-AE54-F2C79D616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0E7E-95CA-4F25-9D86-5B969F29C461}" type="datetimeFigureOut">
              <a:rPr lang="tr-TR" smtClean="0"/>
              <a:t>17.06.2021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02DB2F-720E-46EE-BA41-118F236A8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E5FB59-2701-48E4-826C-1BF268B89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2CE4-914C-414F-8A88-66FE8421A5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44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2BD1DF43-5411-490B-8928-9AD0FE5B1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7" t="9091" r="2049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4D2FDF3-E57C-464B-85B9-902F01B78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Corona Virus on the Import and Export of Products and Services in the World</a:t>
            </a:r>
            <a:endParaRPr lang="tr-TR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0467602-331C-4151-9C5E-4008E70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Muhammed KOK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16750376746</a:t>
            </a:r>
          </a:p>
          <a:p>
            <a:r>
              <a:rPr lang="tr-T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20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tr-T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tr-T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5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01FF46E-D5B2-4830-9C8C-4684F14D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5018"/>
            <a:ext cx="11277600" cy="58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4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DA7A05-A216-4DC2-9093-689788CA5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1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5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B224940-9792-41EC-B4D7-9D3122243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6473"/>
            <a:ext cx="11277600" cy="53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0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9C2924B-4635-46D6-8FC4-0E7888C7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21055"/>
            <a:ext cx="11277600" cy="52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90352E-9912-458F-BE01-78EF5C272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95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4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9D1A254-16F2-4803-B54F-F0FB95A1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7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3631937-1127-46DA-9183-F496433DF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0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Geniş ekran</PresentationFormat>
  <Paragraphs>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Teması</vt:lpstr>
      <vt:lpstr>The Effect of the Corona Virus on the Import and Export of Products and Services in the World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the Corona Virus on the Import and Export of Products and Services in the World</dc:title>
  <dc:creator>muhammedkk0@outlook.com</dc:creator>
  <cp:lastModifiedBy>muhammedkk0@outlook.com</cp:lastModifiedBy>
  <cp:revision>3</cp:revision>
  <dcterms:created xsi:type="dcterms:W3CDTF">2021-06-17T04:33:37Z</dcterms:created>
  <dcterms:modified xsi:type="dcterms:W3CDTF">2021-06-17T04:53:46Z</dcterms:modified>
</cp:coreProperties>
</file>