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08A4-144A-6476-C194-AE390E6B2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06C28-6518-5D3F-2364-C434AE438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18682-E313-FB3C-D253-88F4D481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C43-9C1C-462B-AD8B-E42E3F1F8C8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4986-EB2B-8742-E19D-758D1205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4D72E-987D-0C4D-FEAB-53ED1A4E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FC-712E-43B6-B7B9-C2B458E7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1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1996-E2C9-AE63-D8A1-244F6479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333A0-6353-97D0-CEC2-54D4F301F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937F-DC9A-56BC-C6B9-79FE5294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C43-9C1C-462B-AD8B-E42E3F1F8C8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9304-D9DF-A978-985F-837212BC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F14C-B6EA-A765-4BB4-D9D54378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FC-712E-43B6-B7B9-C2B458E7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2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19535-7206-FF0B-7B35-11C15EE74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7DFB1-5B0C-33C4-4D38-B444D8F3A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FD1D-69EA-99F3-A365-D2B618D9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C43-9C1C-462B-AD8B-E42E3F1F8C8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4F46-8865-348F-1A86-C2ED0131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4252-2497-29BA-E4F2-5544DDF6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FC-712E-43B6-B7B9-C2B458E7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0C34-CBBB-73F3-C6F7-21C220CF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33DF-ACBB-306C-9E52-C01331C1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A41F-33AB-39C4-4C8C-387D64C2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C43-9C1C-462B-AD8B-E42E3F1F8C8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C1B6-DB12-506C-8A67-FF2BB7EF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A39D0-72D2-7401-1FDC-C3C831EC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FC-712E-43B6-B7B9-C2B458E7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9D68-0E4D-D1E9-3D6B-7230B97E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FF4E-D88F-E3A3-FEB9-66A2E2E46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074E-7BD8-CC7F-981C-311CEA2D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C43-9C1C-462B-AD8B-E42E3F1F8C8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9AC5-3E2F-1334-E6B5-D8FEB824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11DA-E5E2-BA0C-ACEF-0393C3BA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FC-712E-43B6-B7B9-C2B458E7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9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DBDC-C3A7-A623-4A45-915ED0F6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636E-C76C-723F-B986-3D0CDF9E4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56E2D-6F9E-60B0-852A-820386932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F3CE2-34EB-CF7D-BE5B-2AD1CABA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C43-9C1C-462B-AD8B-E42E3F1F8C8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90B2B-5DAF-1590-787F-1A6ED105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7AC87-7EEA-C02C-0D7E-E5B8FA42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FC-712E-43B6-B7B9-C2B458E7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314C-7A2F-714B-A0A5-589A3E50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B332-3ADC-7816-9B93-BA7C737D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726F9-D8DF-7918-52DE-61B2E22B6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A7286-6B3A-F903-1505-A839E29CF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5403B-4C7F-F077-A08A-D281707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F7431-2C71-F1D6-EF9F-A298D4EF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C43-9C1C-462B-AD8B-E42E3F1F8C8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A83D9-DA50-2844-4024-7C9CC0CA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52721-EF60-0BEE-9505-4A674B82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FC-712E-43B6-B7B9-C2B458E7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AD3F-206D-2BC9-50F1-9CFF9257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7CD2F-A3C9-D89B-825B-4A5466FA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C43-9C1C-462B-AD8B-E42E3F1F8C8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C8CAF-3F00-32CC-448D-56832234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48B32-F433-CFDD-F964-6E8897F7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FC-712E-43B6-B7B9-C2B458E7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1C93B-5219-1C98-47C4-F2072EC9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C43-9C1C-462B-AD8B-E42E3F1F8C8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3AB44-0DC2-A475-CAC8-6AD928CA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F355-9F34-8405-D3F5-F17B10E8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FC-712E-43B6-B7B9-C2B458E7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9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3CC-401B-1597-02D0-E0BEA543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AEE9-BA7F-D501-FEAF-54E2D5CC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64818-7A2E-DD22-D87C-EB5A1B352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F9542-53BB-9A11-4A92-B9567D61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C43-9C1C-462B-AD8B-E42E3F1F8C8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CA63E-BE27-60EB-7E67-87756319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43427-384E-165E-7110-B497601A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FC-712E-43B6-B7B9-C2B458E7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9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96D5-A9CA-B79C-7F4B-DAE90475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48171-2607-4EDF-6C9F-8DABD4A8A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0A13E-1213-D30D-53A1-5A7E0DBC6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4D101-5298-1368-916C-A5931F8B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C43-9C1C-462B-AD8B-E42E3F1F8C8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0A30E-F210-BE17-67CA-B12CFFE3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78A30-E4C0-0656-1F8F-DBBD535F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A3FC-712E-43B6-B7B9-C2B458E7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7462F-2D1A-5E67-F3E7-15FF46D0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28AB-FD76-AFE8-FB94-6D8A6395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7782-DD0E-BEE4-C307-0B61CBB0E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2C43-9C1C-462B-AD8B-E42E3F1F8C8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4A97-6139-9D2C-3A16-850BA9D2A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ED5E-7C98-2AFD-1677-DDEC1227D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A3FC-712E-43B6-B7B9-C2B458E7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0D36-2000-8F29-B8F9-F34E85267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372" y="120701"/>
            <a:ext cx="9144000" cy="991572"/>
          </a:xfrm>
        </p:spPr>
        <p:txBody>
          <a:bodyPr/>
          <a:lstStyle/>
          <a:p>
            <a:pPr algn="l"/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Gray Encoding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FCB28-E854-5855-4B92-F036A395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15" y="1015949"/>
            <a:ext cx="9011393" cy="57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Gray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Encoding</dc:title>
  <dc:creator>Muhammed</dc:creator>
  <cp:lastModifiedBy>Muhammed</cp:lastModifiedBy>
  <cp:revision>1</cp:revision>
  <dcterms:created xsi:type="dcterms:W3CDTF">2022-05-05T09:05:38Z</dcterms:created>
  <dcterms:modified xsi:type="dcterms:W3CDTF">2022-05-05T09:39:30Z</dcterms:modified>
</cp:coreProperties>
</file>