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F947-1557-417F-A19C-3EC1912AB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83401-E439-4E8A-8E8C-F2009486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43AF-95C1-4A11-9992-F9431112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A762-29AF-4116-B92E-80B69658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7DB-FB33-4FA9-9705-9B1A31E7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17B6-6B5F-4A7A-8E8D-F6B826F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0F88F-2F08-4134-A12C-D7B6BE4C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F8A0-3EC4-42BA-92D2-6A5F22EE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AF56-18AF-479D-8FAE-9714C9C5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9B6B-EB52-422C-B667-0B26FEBF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C2F87-50BF-4D3B-97BC-0A87ADBD5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310F1-217C-4161-85CF-3C57C4CE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693D-7AED-419C-955E-4BA34927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87E2-CBF7-4C01-9D1C-ACB173B8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F57F-29B0-44FC-BAED-C70F91EB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0CC0-4039-47C5-8BA0-C33D8DCA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88B1-3173-4C9C-AB96-134FB911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DAB6-984D-482A-9C32-9D55A4C8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4DB1-BF65-413B-92BE-D0C1E4B2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90F5-D5B3-4994-ADE9-768DD6F9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091C-8CD9-4B3E-A8A7-23CF8184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60D3-A5A7-4A58-A0CA-A527433E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305B-DE7A-4DBA-B68E-D892A0C6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756A-500C-4BAA-B721-74B7CD13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9A4F-0446-41E8-96A1-DA82AE5F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086F-6476-4592-8234-2D82DCB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F388-B196-4534-B60F-778F81AD2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792A-F5B0-4D7B-90B3-EB4E6617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F9F5-6532-4FFD-8C31-4A65F11B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08AF9-D114-4669-BE9B-19464E4D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1CB4-7164-4606-AB14-267A7CDC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EE16-445A-4084-9CFF-2EA6022D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BBD31-BCF4-4ADA-8AF4-64A777C0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24B67-A4DD-4A3A-A1CD-86C371C5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8115F-2F73-43F9-9AD1-99ADEC6F0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3F981-79D1-4853-B365-42484C248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9C450-9769-461A-861E-C27C7EEB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963DD-72C0-47FD-90FE-4545460B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90127-0B49-4ED2-A15D-541287FC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AFB3-EAA8-4581-96F8-F4D9ABFD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32FCC-962E-48DE-AD51-D548C054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AFE0-09B0-4E25-8AEB-A5EAE660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5C6A-2CE3-44A0-BC92-6BD42F32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77B96-5E02-4C12-AA21-F76AB5D2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44C13-8332-4349-9FAB-B7F8181A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AE5D2-BACC-406B-9C98-F875089B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699-FF8C-4D64-9CB5-3648BB7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FEE7-CDB1-4E99-A364-E95A417D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3CEB7-1E15-4BE1-BF7C-F42AE5FD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4646-F0D3-4CAB-9520-CA66E00A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9794-BE33-4332-82DF-C7B9744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D8E0-1169-4C24-B505-B6C8F822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BEFB-7485-4129-A9B1-3F59B795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172F2-B2E3-4F29-986C-CF12A2A9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234CE-6C65-4F42-BB2B-4917954C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76DF-CA5B-48F8-833C-1A5045DA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7B2A-3FC4-4C15-BD50-462DC1B8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56BA4-3807-458D-A15C-56DE66C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4BA02-DB3E-458F-BED1-4F6E3F3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582F-D6AB-4AE7-8E8A-BA5791509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A30C-116D-40F3-9F4B-02AD1DF02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4329-68F7-4655-8FB0-7E54491F748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BDCE-39FF-47D6-B324-4F5B6B5B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D3A6-BF1D-438E-BD58-BB6E69B5F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8912-19C1-4FDE-8176-5BE744C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5B70-B383-4884-A964-1CDE5B48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000" dirty="0"/>
              <a:t>SystemVerilog Always Blocks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DCEA-5042-445C-B886-95A8B5E3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3600" dirty="0"/>
          </a:p>
          <a:p>
            <a:r>
              <a:rPr lang="tr-TR" sz="3600" dirty="0"/>
              <a:t>always</a:t>
            </a:r>
          </a:p>
          <a:p>
            <a:r>
              <a:rPr lang="tr-TR" sz="3600" dirty="0"/>
              <a:t>always_comb</a:t>
            </a:r>
          </a:p>
          <a:p>
            <a:r>
              <a:rPr lang="tr-TR" sz="3600" dirty="0"/>
              <a:t>always_if</a:t>
            </a:r>
          </a:p>
          <a:p>
            <a:r>
              <a:rPr lang="tr-TR" sz="3600" dirty="0"/>
              <a:t>always_latch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30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200-8D15-406B-AAB5-0A58F5106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38516"/>
          </a:xfrm>
        </p:spPr>
        <p:txBody>
          <a:bodyPr/>
          <a:lstStyle/>
          <a:p>
            <a:r>
              <a:rPr lang="tr-TR" dirty="0"/>
              <a:t>Combinational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28B9-CBAC-40C3-B45E-8C5FF64C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1798"/>
            <a:ext cx="9144000" cy="2806002"/>
          </a:xfrm>
        </p:spPr>
        <p:txBody>
          <a:bodyPr/>
          <a:lstStyle/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600" dirty="0"/>
              <a:t>always @(a_i, b_i)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600" dirty="0"/>
              <a:t>always @(*)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600" dirty="0"/>
              <a:t>always_comb 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322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SystemVerilog Always Blocks</vt:lpstr>
      <vt:lpstr>Combinational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 Always Blocks</dc:title>
  <dc:creator>Muhammed</dc:creator>
  <cp:lastModifiedBy>Muhammed</cp:lastModifiedBy>
  <cp:revision>2</cp:revision>
  <dcterms:created xsi:type="dcterms:W3CDTF">2022-02-13T14:17:25Z</dcterms:created>
  <dcterms:modified xsi:type="dcterms:W3CDTF">2022-02-16T16:57:50Z</dcterms:modified>
</cp:coreProperties>
</file>