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0" r:id="rId5"/>
    <p:sldId id="259" r:id="rId6"/>
    <p:sldId id="262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DFDAB-8D00-4388-9692-FEAEA840B7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4B0FD-028F-4309-BEA8-1583C72C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413A-12C1-428D-8CC9-59FA0070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09EF6-4FB5-4AC7-8633-58847826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D13D-458D-4460-9929-5E2CBC3B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80C6-3445-47C6-AC22-1FEDB575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BC24-1925-40C2-9CCD-0FC33A31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A5FB-2065-4927-8A92-A5B89D64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409D-850B-46A8-88F9-8CBA26FF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FC89-A909-47D1-8830-CF14A3A4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3930-4CD6-405B-ADC5-6B1E09F3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A2C9-5786-49B8-ADD0-4756884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78438-E7AF-4780-8DFF-F716662C3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55D11-958C-4383-94C4-A22F663FE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B870-23B8-48E6-BACA-53E93B94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6AF7-0EFD-4163-9806-E00635D3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42D2-9312-4C40-A17B-331ACF51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DFD6-2B51-4A74-92A8-7E9055C2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7C5-B50E-48F8-9E21-2FCEC539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EA59-39C4-4F04-BA8E-08B72886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0E56-F521-427B-870E-2BCEA31F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9E4B-9B7F-492D-B036-6D54397E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706A-07F4-48DF-9344-CA2592CA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CCAF-3AA1-49D0-B547-726D9E7C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DEE9-FF8B-4F1A-BB85-A23F5291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D6339-FFE6-4C38-BB32-81B1BBA5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A579-2128-4F79-A4F5-D387552A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9170-3833-4E39-8C4E-6C5F0CC4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CDD9-59AC-4EC1-AC57-89ED4150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93E35-E9EF-4F62-91A1-BA0007B1C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05D4-B969-49DA-82E0-1207EE8E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C037-F6C0-4C6B-BA2F-D6B1D79A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2737-4703-48AF-8FD6-BA23992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53DF-D8FF-4E57-8E3F-91A6EDB6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CF5D8-ECCE-4926-8A4F-BABBE7EE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0B72-32F2-4042-A82F-9FB42A22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2B09C-397F-4C4F-BFF6-5D561891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E21A-E477-4DF7-AF1C-56EC5BD1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609AF-7938-42F8-A903-7900D57D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9D620-C367-40D0-8E33-AD32F363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FD7CA-87A3-4E30-95E6-250BE980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4BA5-E7C0-4184-BDEE-8683B18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2B4E7-6893-40EF-94A1-B8E56AE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0842D-AB14-4292-A470-0004A4DC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F0A76-1166-4CA7-9430-D2456BA2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9F59F-3E61-4848-BB52-A973C3FB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10CD6-9CA6-4855-AD31-1C2C36D4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26E4-42F3-40FD-93D4-1FDAB167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4781-355E-4B8A-93C2-0BBBAE0F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FCE2-199F-4FD0-8645-31481E29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E47A3-8278-4E4D-9B24-19D2495F7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1B40-9396-431B-8A31-763DBAA4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2DB5-017F-4ACB-BCE5-C783CFF9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3700-5EA9-4EBE-ADE6-5A56F51D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41B-DAF1-418E-9D7C-F470A352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D428-19A0-4110-A60E-08B82D83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8495-CAAC-4188-B905-622A04EF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1A76F-7F4C-4143-B515-34D74C56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C34C-9C50-431D-8E42-419C3DA7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46EF-7A3B-49F7-80EB-6BCF2E2F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9E20B-3924-43B1-813F-09667C48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0A52-5ED6-4BC9-A8B8-EE603E74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3089-D579-471E-BB64-69E8C9F79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002C-A114-4DA0-A0A6-9F8E908598F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B83C-AF55-46F7-A221-8AABBD0B0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1D0B-AE1C-4669-81AB-D024E80D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A3795-DD48-4270-86C1-EE2B314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CC78-B80D-406B-B7B4-C8E83044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096" y="388833"/>
            <a:ext cx="9197591" cy="1711273"/>
          </a:xfrm>
        </p:spPr>
        <p:txBody>
          <a:bodyPr>
            <a:normAutofit fontScale="90000"/>
          </a:bodyPr>
          <a:lstStyle/>
          <a:p>
            <a:r>
              <a:rPr lang="tr-TR" dirty="0"/>
              <a:t>SystemVerilog dilinde karar yapıları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F121-B02F-4974-BADE-35D9E441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0686"/>
            <a:ext cx="9144000" cy="30371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000" dirty="0"/>
              <a:t>if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000" dirty="0"/>
              <a:t>case (case, case...inside, casex, casez)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FC3A-641B-4F2D-B0EE-89A6C471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else 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499D-BE54-47DD-BA9B-1DDE9829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Combinational devrede if-else yapısı multiplexor olarak davranır.</a:t>
            </a:r>
          </a:p>
          <a:p>
            <a:r>
              <a:rPr lang="tr-TR" dirty="0"/>
              <a:t>Sıralı devrede if-else yapısı flip-flop olarak davranır.</a:t>
            </a:r>
          </a:p>
          <a:p>
            <a:r>
              <a:rPr lang="tr-TR" dirty="0"/>
              <a:t>İf-else-if... olan durumda donanımda priority encoding yapısı kurulur.</a:t>
            </a:r>
          </a:p>
          <a:p>
            <a:r>
              <a:rPr lang="tr-TR" dirty="0"/>
              <a:t>Eğer karar ifadeleri mutually exclusive(unique) ise o zaman sentezleyici araç priority encoding yapısını kaldırır.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69C0-2949-4BD3-B9C2-5798E50C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else yapısı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C4B1DC19-535E-4EC4-B16B-7FDE2BA51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60" y="1374953"/>
            <a:ext cx="8122076" cy="50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3AF932EE-59EE-4033-BC72-6EDB8762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7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9F0-BCE9-4C59-8DB4-649723C5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 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9700-FDA2-443C-8ADD-2F33FC62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Verilog/SystemVerilog dilindeki case yapısı VHDL’deki case yapısından daha farklıdır.</a:t>
            </a:r>
          </a:p>
          <a:p>
            <a:r>
              <a:rPr lang="tr-TR" dirty="0"/>
              <a:t>Verilog/SystemVerilog’da parelel veya parelel olmayan case yapısı olabilir.</a:t>
            </a:r>
          </a:p>
          <a:p>
            <a:r>
              <a:rPr lang="tr-TR" dirty="0"/>
              <a:t>VHDL’de ise yalnızca parelel(mutually exclusive, unique) olan case yapısı vardır.</a:t>
            </a:r>
            <a:endParaRPr lang="en-US" dirty="0"/>
          </a:p>
          <a:p>
            <a:r>
              <a:rPr lang="en-US" dirty="0"/>
              <a:t>VHDL</a:t>
            </a:r>
            <a:r>
              <a:rPr lang="tr-TR" dirty="0"/>
              <a:t>’de bütün durumları kaplamanız gerekir. SystemVerilog’da hepsini kapsamasanız da olur.</a:t>
            </a:r>
          </a:p>
          <a:p>
            <a:r>
              <a:rPr lang="tr-TR" dirty="0"/>
              <a:t>Case yapısının 4 farklı türü var (case, case...inside, casex, casez)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0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E6A6-A0B9-4C09-88F3-A4A7DFBF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0" y="385221"/>
            <a:ext cx="10515600" cy="1325563"/>
          </a:xfrm>
        </p:spPr>
        <p:txBody>
          <a:bodyPr/>
          <a:lstStyle/>
          <a:p>
            <a:r>
              <a:rPr lang="tr-TR" dirty="0"/>
              <a:t>casez, casex (obsolote oldular)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69F1-1F27-4D21-9421-566E3EB8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case yapıları don’t care bitlerinin ifade edilmesi için kullanılır.</a:t>
            </a:r>
          </a:p>
          <a:p>
            <a:r>
              <a:rPr lang="tr-TR" dirty="0"/>
              <a:t>Casez z, Z, ? İfadelerini gördüğünde don’t care olarak algılar.</a:t>
            </a:r>
          </a:p>
          <a:p>
            <a:r>
              <a:rPr lang="tr-TR" dirty="0"/>
              <a:t>Casex x, X, z, Z, ? Karakterlerini gördüğünde don’t care olarak algılar.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CFC1-95F8-4341-881D-1546EFA5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case...inside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C575-CB95-49F6-AD61-4BA8C63D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RTL kodda normal karşılaştırma operatörleri !=, ==</a:t>
            </a:r>
          </a:p>
          <a:p>
            <a:r>
              <a:rPr lang="tr-TR" dirty="0"/>
              <a:t>Normal case ise ===, !== bunları kullanır.</a:t>
            </a:r>
          </a:p>
          <a:p>
            <a:r>
              <a:rPr lang="tr-TR" dirty="0"/>
              <a:t>case...inside karşılaştırmayı ==?, !=? Kullanarak yapar.</a:t>
            </a:r>
          </a:p>
          <a:p>
            <a:r>
              <a:rPr lang="tr-TR" dirty="0"/>
              <a:t>Case inside kullanıldığında karşılaştırma operatörleri x, z, ? gördüğünde bunların olduğu bitlere bakmıyor (masking).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7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627C0-DE37-4ACD-94FB-F58D51523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7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D1455-BEF4-4392-A62D-0AD883056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" r="-2" b="3215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6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231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SystemVerilog dilinde karar yapıları</vt:lpstr>
      <vt:lpstr>if else yapısı</vt:lpstr>
      <vt:lpstr>if else yapısı</vt:lpstr>
      <vt:lpstr>PowerPoint Presentation</vt:lpstr>
      <vt:lpstr>Case yapısı</vt:lpstr>
      <vt:lpstr>casez, casex (obsolote oldular)</vt:lpstr>
      <vt:lpstr>case...inside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donanım tanımlama dilinde karar yapıları</dc:title>
  <dc:creator>Muhammed</dc:creator>
  <cp:lastModifiedBy>MUHAMMED KOCAOGLU</cp:lastModifiedBy>
  <cp:revision>6</cp:revision>
  <dcterms:created xsi:type="dcterms:W3CDTF">2022-03-22T18:47:17Z</dcterms:created>
  <dcterms:modified xsi:type="dcterms:W3CDTF">2022-03-26T21:54:39Z</dcterms:modified>
</cp:coreProperties>
</file>