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9567-81F9-5F0D-B149-FE798FC72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D8419-8988-7716-2690-4AEA1FD19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D8205-436D-DF20-8F50-C28FCE3C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06F3-6D01-7221-A71C-BFB6783F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09C2-A3FE-7F2C-9A33-0A138D2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E222-EEF8-D150-62E7-836DEAFA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5B10-1860-109C-33AD-88F8AEE9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0336-3E97-8D4B-BF96-ED86D945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29B4-3CBC-2207-65E1-68B18778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7A64-B878-2AA8-F645-E11F8A21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2AB8A-24DC-E706-7498-74637D94F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1FFA0-9C1F-B19B-9C1F-AE1B5ED3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90E3-74D7-890E-B012-DE31FE21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307C-4B54-6CCF-4E7A-B8FF5A0B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B864-FEA6-153D-E495-BA84438B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487C-1AA7-B1DF-054E-7099AB4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343B-BDCB-A1A0-13A9-24CAAC1D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C03C-FE06-C2FE-5CEF-C3F08976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2268-BACD-1ED1-9552-6E3BE780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49C6-83AB-2123-03F3-7B41CC58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7767-F986-14C1-11F0-A639BAB6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AEEE8-0BA0-615B-608B-A6D3D5D8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02A2-8C8F-3397-A265-D12C7F58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F4C3-58A6-4CB7-0B42-27416A3F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BC15-E16E-E5D0-C139-167F5E80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1FD9-5FCD-AF64-EA2D-CADE95DE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5E4D-6197-E36E-9A4A-F6BC4AA4E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545B-E1AB-3170-18D3-BF68CE638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982B-5ACF-A643-9B5C-84490755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EAACE-C977-4320-2AA8-6EE5FA9D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AEC0D-83FD-A1AD-7B9B-2779ACC3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4597-9E6A-61FC-78BF-4EDE8AE8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D4C8-6733-78A9-6864-5800AB94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8D403-737E-2127-3310-D09910244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28F4-9F8A-CDB2-72AD-3C6DCD19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DA580-7B87-D446-57E9-6A34474E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9FAD-0930-F2B1-A3C8-D9294B22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9B7FB-FC6C-248D-3886-92EF9D93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86253-531A-525E-71E9-EC9DAF47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547-4A93-07A3-2445-8B212E0E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CDF3-8CFA-7EEA-0EED-81F56DDB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5FB1C-7FE1-1D5C-B8E8-E951CE07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DCD65-91F1-14EB-48C0-BE507D91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0F55F-5131-68E8-C659-31B2DA4E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CA706-861D-BE31-B561-C0A9FCAD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1F3F-0677-5458-B1FB-4B1DC074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8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79E7-4B70-B46E-6824-A889F0A9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86C5-8BED-1A59-E4B8-A327A15B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D333D-FC4A-E172-D562-B5D1EDC55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9BDD-DAE9-B85F-13D7-0CAAD5AD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E9C50-869D-5419-2F9C-B6F9D0F1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0834B-8908-EF3B-B6DE-346CEF7B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7F0-50ED-9A93-1E3B-078FA988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EAF46-C21A-7045-B7C2-F2C3C3A8B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CE608-81A3-26CF-88A1-FA617688E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1F9D7-E52D-FEE7-C97E-3E7D5FDA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DBD8B-D0BB-EF44-6350-13539E7A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4270A-439F-099D-D6EC-B06E0ABF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50E4-4F67-A128-6849-AB3E6AC1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953C-AE24-5478-C090-F88DD0C8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2D41-560B-D48A-67FC-45159A0B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9981-45F9-4879-9759-E8B58C5FE0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EEDA-F000-E8AE-7932-3A59F01C9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27C8-5487-C641-12AB-FFDD60F85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F92D-9D11-4EB5-854C-D846A6D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91F-F11A-B782-D4B1-154EBC91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73" y="283644"/>
            <a:ext cx="10515600" cy="1325563"/>
          </a:xfrm>
        </p:spPr>
        <p:txBody>
          <a:bodyPr>
            <a:normAutofit/>
          </a:bodyPr>
          <a:lstStyle/>
          <a:p>
            <a:r>
              <a:rPr lang="tr-TR" sz="6000" b="1" dirty="0">
                <a:solidFill>
                  <a:schemeClr val="accent1"/>
                </a:solidFill>
              </a:rPr>
              <a:t>Shift Operations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9693-405B-030D-02E9-35177C59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Logical left shift</a:t>
            </a:r>
          </a:p>
          <a:p>
            <a:r>
              <a:rPr lang="tr-TR" sz="3200" dirty="0"/>
              <a:t>Arithmetic(signed) left shift</a:t>
            </a:r>
          </a:p>
          <a:p>
            <a:r>
              <a:rPr lang="tr-TR" sz="3200" dirty="0"/>
              <a:t>Logical right shift</a:t>
            </a:r>
          </a:p>
          <a:p>
            <a:r>
              <a:rPr lang="tr-TR" sz="3200" dirty="0"/>
              <a:t>Arithmetic(signed) right shift</a:t>
            </a:r>
          </a:p>
          <a:p>
            <a:r>
              <a:rPr lang="tr-TR" sz="3200" dirty="0"/>
              <a:t>Circular left shift (rotate left)</a:t>
            </a:r>
          </a:p>
          <a:p>
            <a:r>
              <a:rPr lang="tr-TR" sz="3200" dirty="0"/>
              <a:t>Circular right shift (rotate right)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07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BB2D7-DF76-424B-ED25-AD4E166C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90652" cy="1325563"/>
          </a:xfrm>
        </p:spPr>
        <p:txBody>
          <a:bodyPr>
            <a:normAutofit/>
          </a:bodyPr>
          <a:lstStyle/>
          <a:p>
            <a:r>
              <a:rPr lang="tr-TR" sz="6000" b="1" dirty="0">
                <a:solidFill>
                  <a:schemeClr val="accent1"/>
                </a:solidFill>
              </a:rPr>
              <a:t>Logical left shift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5811BB-4D6F-2385-A050-09C2E7B93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0" y="2308916"/>
            <a:ext cx="4246345" cy="283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E56D17-9A70-4881-40C1-539383AEBCCF}"/>
              </a:ext>
            </a:extLst>
          </p:cNvPr>
          <p:cNvSpPr txBox="1">
            <a:spLocks/>
          </p:cNvSpPr>
          <p:nvPr/>
        </p:nvSpPr>
        <p:spPr>
          <a:xfrm>
            <a:off x="6096001" y="0"/>
            <a:ext cx="6095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b="1" dirty="0">
                <a:solidFill>
                  <a:schemeClr val="accent1"/>
                </a:solidFill>
              </a:rPr>
              <a:t>Arithmetic left shift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CB9EA5-FE2F-34D2-079D-D01D05C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13" y="2344685"/>
            <a:ext cx="4190388" cy="27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A6556-66B4-565C-C228-6F1BD127158F}"/>
              </a:ext>
            </a:extLst>
          </p:cNvPr>
          <p:cNvSpPr txBox="1"/>
          <p:nvPr/>
        </p:nvSpPr>
        <p:spPr>
          <a:xfrm>
            <a:off x="645319" y="6282809"/>
            <a:ext cx="439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https://en.wikipedia.org/wiki/Logical_shift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0A137-0519-90F7-F382-51AC74F2EA23}"/>
              </a:ext>
            </a:extLst>
          </p:cNvPr>
          <p:cNvSpPr txBox="1"/>
          <p:nvPr/>
        </p:nvSpPr>
        <p:spPr>
          <a:xfrm>
            <a:off x="6900864" y="6260068"/>
            <a:ext cx="5091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https://en.wikipedia.org/wiki/Arithmetic_shift</a:t>
            </a:r>
          </a:p>
        </p:txBody>
      </p:sp>
    </p:spTree>
    <p:extLst>
      <p:ext uri="{BB962C8B-B14F-4D97-AF65-F5344CB8AC3E}">
        <p14:creationId xmlns:p14="http://schemas.microsoft.com/office/powerpoint/2010/main" val="30548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BB2D7-DF76-424B-ED25-AD4E166C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3774" cy="1325563"/>
          </a:xfrm>
        </p:spPr>
        <p:txBody>
          <a:bodyPr>
            <a:normAutofit/>
          </a:bodyPr>
          <a:lstStyle/>
          <a:p>
            <a:r>
              <a:rPr lang="tr-TR" sz="6000" b="1">
                <a:solidFill>
                  <a:schemeClr val="accent1"/>
                </a:solidFill>
              </a:rPr>
              <a:t>Logical right shift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8C0625-7BB1-9BFA-AECD-6C63E9694603}"/>
              </a:ext>
            </a:extLst>
          </p:cNvPr>
          <p:cNvSpPr txBox="1">
            <a:spLocks/>
          </p:cNvSpPr>
          <p:nvPr/>
        </p:nvSpPr>
        <p:spPr>
          <a:xfrm>
            <a:off x="5729749" y="0"/>
            <a:ext cx="6462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b="1">
                <a:solidFill>
                  <a:schemeClr val="accent1"/>
                </a:solidFill>
              </a:rPr>
              <a:t>Arithmetic right shift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B3C50E-5FFA-DD31-9C59-4D0C40EF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8" y="2397841"/>
            <a:ext cx="3983909" cy="26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7714BA-1487-391A-0DD9-305D92BC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70" y="2344993"/>
            <a:ext cx="3572185" cy="28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0EC40E-B268-6D9E-A640-172E9A589A50}"/>
              </a:ext>
            </a:extLst>
          </p:cNvPr>
          <p:cNvSpPr txBox="1"/>
          <p:nvPr/>
        </p:nvSpPr>
        <p:spPr>
          <a:xfrm>
            <a:off x="645319" y="6282809"/>
            <a:ext cx="439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https://en.wikipedia.org/wiki/Logical_shift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59EF7-6B65-04C5-602C-6213248A7657}"/>
              </a:ext>
            </a:extLst>
          </p:cNvPr>
          <p:cNvSpPr txBox="1"/>
          <p:nvPr/>
        </p:nvSpPr>
        <p:spPr>
          <a:xfrm>
            <a:off x="6900864" y="6260068"/>
            <a:ext cx="5091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https://en.wikipedia.org/wiki/Arithmetic_shift</a:t>
            </a:r>
          </a:p>
        </p:txBody>
      </p:sp>
    </p:spTree>
    <p:extLst>
      <p:ext uri="{BB962C8B-B14F-4D97-AF65-F5344CB8AC3E}">
        <p14:creationId xmlns:p14="http://schemas.microsoft.com/office/powerpoint/2010/main" val="2169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A74E6D-D119-2D2D-9D85-D55B1F3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10175" cy="1384917"/>
          </a:xfrm>
        </p:spPr>
        <p:txBody>
          <a:bodyPr>
            <a:normAutofit/>
          </a:bodyPr>
          <a:lstStyle/>
          <a:p>
            <a:r>
              <a:rPr lang="tr-TR" sz="6000" b="1" dirty="0">
                <a:solidFill>
                  <a:schemeClr val="accent1"/>
                </a:solidFill>
              </a:rPr>
              <a:t>Circular left shift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D2D128-629C-42C6-CBCD-C1928AE87B39}"/>
              </a:ext>
            </a:extLst>
          </p:cNvPr>
          <p:cNvSpPr txBox="1">
            <a:spLocks/>
          </p:cNvSpPr>
          <p:nvPr/>
        </p:nvSpPr>
        <p:spPr>
          <a:xfrm>
            <a:off x="6534150" y="0"/>
            <a:ext cx="565785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b="1" dirty="0">
                <a:solidFill>
                  <a:schemeClr val="accent1"/>
                </a:solidFill>
              </a:rPr>
              <a:t>Circular right shift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6055BC-3872-E527-FADB-3144ACAD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52" y="2197202"/>
            <a:ext cx="3337206" cy="26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832F637-E61D-68B1-53E1-20D7E90C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17" y="2236838"/>
            <a:ext cx="3375537" cy="2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D94C9-B68B-DBDF-56C3-FCE64AC66446}"/>
              </a:ext>
            </a:extLst>
          </p:cNvPr>
          <p:cNvSpPr txBox="1"/>
          <p:nvPr/>
        </p:nvSpPr>
        <p:spPr>
          <a:xfrm>
            <a:off x="3988594" y="6317218"/>
            <a:ext cx="434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https://en.wikipedia.org/wiki/Circular_shift</a:t>
            </a:r>
          </a:p>
        </p:txBody>
      </p:sp>
    </p:spTree>
    <p:extLst>
      <p:ext uri="{BB962C8B-B14F-4D97-AF65-F5344CB8AC3E}">
        <p14:creationId xmlns:p14="http://schemas.microsoft.com/office/powerpoint/2010/main" val="16688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EF09BD06-13AC-C55D-444F-A6E261C50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2403"/>
              </p:ext>
            </p:extLst>
          </p:nvPr>
        </p:nvGraphicFramePr>
        <p:xfrm>
          <a:off x="2879001" y="1077362"/>
          <a:ext cx="6396266" cy="4842721"/>
        </p:xfrm>
        <a:graphic>
          <a:graphicData uri="http://schemas.openxmlformats.org/drawingml/2006/table">
            <a:tbl>
              <a:tblPr/>
              <a:tblGrid>
                <a:gridCol w="1880212">
                  <a:extLst>
                    <a:ext uri="{9D8B030D-6E8A-4147-A177-3AD203B41FA5}">
                      <a16:colId xmlns:a16="http://schemas.microsoft.com/office/drawing/2014/main" val="2270466911"/>
                    </a:ext>
                  </a:extLst>
                </a:gridCol>
                <a:gridCol w="4516054">
                  <a:extLst>
                    <a:ext uri="{9D8B030D-6E8A-4147-A177-3AD203B41FA5}">
                      <a16:colId xmlns:a16="http://schemas.microsoft.com/office/drawing/2014/main" val="2208830815"/>
                    </a:ext>
                  </a:extLst>
                </a:gridCol>
              </a:tblGrid>
              <a:tr h="572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69115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noshift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32764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logical left shift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350537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arithmetic left shift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08984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logical right shift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87939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arithmetic right shift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166518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rotate left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21168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rotate right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307082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noshift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9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8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Shift Operations</vt:lpstr>
      <vt:lpstr>Logical left shift</vt:lpstr>
      <vt:lpstr>Logical right shift</vt:lpstr>
      <vt:lpstr>Circular left shift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Operations</dc:title>
  <dc:creator>Muhammed</dc:creator>
  <cp:lastModifiedBy>Muhammed</cp:lastModifiedBy>
  <cp:revision>2</cp:revision>
  <dcterms:created xsi:type="dcterms:W3CDTF">2022-05-07T14:04:42Z</dcterms:created>
  <dcterms:modified xsi:type="dcterms:W3CDTF">2022-05-07T15:04:45Z</dcterms:modified>
</cp:coreProperties>
</file>