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8229600" cx="14630400"/>
  <p:notesSz cx="8229600" cy="14630400"/>
  <p:embeddedFontLst>
    <p:embeddedFont>
      <p:font typeface="Montserrat"/>
      <p:bold r:id="rId18"/>
      <p:boldItalic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ZUnyyWGBbBLXE1BMUhAt+m44z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" name="Google Shape;53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" name="Google Shape;57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 master">
  <p:cSld name="Slide 13 mast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835200" y="473286"/>
            <a:ext cx="129600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40"/>
              <a:buFont typeface="Calibri"/>
              <a:buNone/>
              <a:defRPr b="0" i="0" sz="384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734400" y="7577280"/>
            <a:ext cx="3240000" cy="3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939200" y="7577280"/>
            <a:ext cx="4752000" cy="3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10653120" y="7577280"/>
            <a:ext cx="3240000" cy="3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/>
          <p:nvPr/>
        </p:nvSpPr>
        <p:spPr>
          <a:xfrm>
            <a:off x="863798" y="1701403"/>
            <a:ext cx="7416403" cy="140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Ride Fare Prediction using Machine Learning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863798" y="3474125"/>
            <a:ext cx="7416403" cy="1110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b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muhammed mufeed cp</a:t>
            </a:r>
            <a:b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07/04/2025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863798" y="4862274"/>
            <a:ext cx="74164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863798" y="5510093"/>
            <a:ext cx="74164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863798" y="6157913"/>
            <a:ext cx="74164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/>
          <p:nvPr/>
        </p:nvSpPr>
        <p:spPr>
          <a:xfrm>
            <a:off x="713065" y="8246031"/>
            <a:ext cx="13204269" cy="305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p_01_page-0003"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754860" cy="824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665917" y="8334851"/>
            <a:ext cx="4324112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p_01_page-0004" id="200" name="Google Shape;2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" y="-635"/>
            <a:ext cx="14630400" cy="823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p_01_page-0005"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35" y="-635"/>
            <a:ext cx="14631035" cy="8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4510326" y="3332202"/>
            <a:ext cx="5609749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 Black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0" i="0" sz="4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863798" y="4527113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863798" y="1838920"/>
            <a:ext cx="5609749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4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63798" y="2910364"/>
            <a:ext cx="2804874" cy="358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🧠</a:t>
            </a:r>
            <a:r>
              <a:rPr b="1" i="0" lang="en-US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863798" y="3638788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Predicting fare based on ride details.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863798" y="4379119"/>
            <a:ext cx="3375779" cy="358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🌍</a:t>
            </a:r>
            <a:r>
              <a:rPr b="1" i="0" lang="en-US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Why is it important?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863798" y="5107543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Helps ride-hailing companies set competitive and fare pricing strategies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863798" y="5564029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Assists drivers in estimating potential earnings for different trips.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863798" y="6020514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Improves customer experience by providing fare estimates before booking.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863798" y="2116812"/>
            <a:ext cx="5609749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i="0" sz="4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863798" y="3188256"/>
            <a:ext cx="2804874" cy="358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🎯</a:t>
            </a:r>
            <a:r>
              <a:rPr b="1" i="0" lang="en-US" sz="2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Goals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63798" y="3916680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Predict  fare amounts using machine learning algorithms.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863798" y="4373166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Compare performance of multiple regression models.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863798" y="4829651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Analyze ride booking data to identify featurs affecting fare prices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863798" y="5286137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Build a regression model to predict fare amounts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863798" y="5742623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Build an intractive dashboard  for Better dicision making.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789265" y="641985"/>
            <a:ext cx="5125641" cy="64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i="0" sz="40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89265" y="1733669"/>
            <a:ext cx="13051869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🗂️</a:t>
            </a:r>
            <a:r>
              <a:rPr b="1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 Source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89265" y="2325648"/>
            <a:ext cx="13051869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Kaggle – Ride Fare Prediction Dataset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789265" y="2917627"/>
            <a:ext cx="13051869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</a:t>
            </a:r>
            <a:r>
              <a:rPr b="1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 Size 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789265" y="3509605"/>
            <a:ext cx="13051869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Arial"/>
              <a:buChar char="•"/>
            </a:pP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2 lakh rows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89265" y="4101584"/>
            <a:ext cx="13051869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🗺️</a:t>
            </a:r>
            <a:r>
              <a:rPr b="1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  Features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89265" y="4693563"/>
            <a:ext cx="13051869" cy="34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pickup_latitude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pickup_longitude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789265" y="5118259"/>
            <a:ext cx="13051869" cy="34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dropoff_latitude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dropoff_longitude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89265" y="5542955"/>
            <a:ext cx="13051869" cy="34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distance_km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 (engineered using the Haversine formula)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789265" y="5967651"/>
            <a:ext cx="13051869" cy="34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Consolas"/>
              <a:buChar char="•"/>
            </a:pP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pickup_datetime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789265" y="6392347"/>
            <a:ext cx="13051869" cy="34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hour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89265" y="6817043"/>
            <a:ext cx="13051869" cy="34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day_of_week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is_weekend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is_night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is_rush_hour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89265" y="7241738"/>
            <a:ext cx="13051869" cy="34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2E6E9"/>
                </a:solidFill>
                <a:highlight>
                  <a:srgbClr val="262626"/>
                </a:highlight>
                <a:latin typeface="Consolas"/>
                <a:ea typeface="Consolas"/>
                <a:cs typeface="Consolas"/>
                <a:sym typeface="Consolas"/>
              </a:rPr>
              <a:t>fare_amount</a:t>
            </a: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(target variable)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676870" y="531852"/>
            <a:ext cx="4395907" cy="549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3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50"/>
              <a:buFont typeface="Times New Roman"/>
              <a:buNone/>
            </a:pPr>
            <a:r>
              <a:rPr b="1" i="0" lang="en-US" sz="345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0" sz="345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76870" y="1468160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76870" y="1975842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Removed nulls, duplicates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676870" y="2483525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76870" y="2991207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Calculated distance using pickup &amp; drop-off coordinates.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76870" y="3348990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Extracted date/time features (hour, day, weekday).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76870" y="3856672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676870" y="4364355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Analyzed trends using graphs and heatmaps.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76870" y="4872038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76870" y="5379720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Used algorithms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76870" y="5887403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676870" y="6395085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Compared models using RMSE and R² scores.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76870" y="6902767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676870" y="7410450"/>
            <a:ext cx="13276659" cy="29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863798" y="2551867"/>
            <a:ext cx="5609749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Algorithems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863798" y="3746778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 – As a baseline model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863798" y="4203263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Random Forest Regressor</a:t>
            </a: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 – Captures nonlinear relationships and reduces overfitting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863798" y="4659749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XGBoost Regressor</a:t>
            </a: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 – High-performance boosting algorithm for improved accuracy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863798" y="5307568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863798" y="2139315"/>
            <a:ext cx="5884426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r>
              <a:rPr b="1" i="0" lang="en-US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&amp; Results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863798" y="3334226"/>
            <a:ext cx="12902803" cy="2756059"/>
          </a:xfrm>
          <a:prstGeom prst="roundRect">
            <a:avLst>
              <a:gd fmla="val 1343" name="adj"/>
            </a:avLst>
          </a:prstGeom>
          <a:noFill/>
          <a:ln cap="flat" cmpd="sng" w="15225">
            <a:solidFill>
              <a:srgbClr val="FFFFFF">
                <a:alpha val="2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879038" y="3349466"/>
            <a:ext cx="12871013" cy="68139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1127403" y="3505081"/>
            <a:ext cx="379237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5421035" y="3505081"/>
            <a:ext cx="378856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RMSE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710857" y="3505081"/>
            <a:ext cx="379237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R² Score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879038" y="4030861"/>
            <a:ext cx="12871013" cy="68139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127403" y="4186476"/>
            <a:ext cx="379237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5421035" y="4186476"/>
            <a:ext cx="378856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8.12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9710857" y="4186476"/>
            <a:ext cx="379237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0.72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879038" y="4712256"/>
            <a:ext cx="12871013" cy="68139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1127403" y="4867870"/>
            <a:ext cx="379237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5421035" y="4867870"/>
            <a:ext cx="378856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5.40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9710857" y="4867870"/>
            <a:ext cx="379237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0.87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879038" y="5393650"/>
            <a:ext cx="12871013" cy="68139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1127403" y="5549265"/>
            <a:ext cx="379237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421035" y="5549265"/>
            <a:ext cx="378856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5.20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9710857" y="5549265"/>
            <a:ext cx="379237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0.89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/>
          <p:nvPr/>
        </p:nvSpPr>
        <p:spPr>
          <a:xfrm>
            <a:off x="671036" y="8284250"/>
            <a:ext cx="4357807" cy="544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p_01_page-0001"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5"/>
            <a:ext cx="14631035" cy="8230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1035" cy="814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/>
          <p:nvPr/>
        </p:nvSpPr>
        <p:spPr>
          <a:xfrm>
            <a:off x="665917" y="8333542"/>
            <a:ext cx="4324112" cy="540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2025-04-07T09:22:00Z</dcterms:created>
  <dc:creator>PptxGenJS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B8A3ED9FE7B1427B9C3D31B5B73646B9_12</vt:lpwstr>
  </property>
  <property fmtid="{D5CDD505-2E9C-101B-9397-08002B2CF9AE}" pid="3" name="KSOProductBuildVer">
    <vt:lpwstr>1033-12.2.0.20782</vt:lpwstr>
  </property>
</Properties>
</file>