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5" r:id="rId3"/>
    <p:sldId id="267" r:id="rId4"/>
    <p:sldId id="283" r:id="rId5"/>
    <p:sldId id="284" r:id="rId6"/>
    <p:sldId id="282" r:id="rId7"/>
    <p:sldId id="278" r:id="rId8"/>
    <p:sldId id="279" r:id="rId9"/>
    <p:sldId id="280" r:id="rId10"/>
    <p:sldId id="281" r:id="rId11"/>
    <p:sldId id="286" r:id="rId12"/>
    <p:sldId id="287" r:id="rId13"/>
    <p:sldId id="288" r:id="rId14"/>
    <p:sldId id="285" r:id="rId15"/>
    <p:sldId id="289" r:id="rId16"/>
    <p:sldId id="269" r:id="rId17"/>
    <p:sldId id="270" r:id="rId18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94673" autoAdjust="0"/>
  </p:normalViewPr>
  <p:slideViewPr>
    <p:cSldViewPr>
      <p:cViewPr varScale="1">
        <p:scale>
          <a:sx n="105" d="100"/>
          <a:sy n="105" d="100"/>
        </p:scale>
        <p:origin x="20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91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10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462057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11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339208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12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052342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13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752658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14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92797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15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28247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3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166131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4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111356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5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27505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6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760266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7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190982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8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83163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9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80289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features/actions" TargetMode="External"/><Relationship Id="rId3" Type="http://schemas.openxmlformats.org/officeDocument/2006/relationships/hyperlink" Target="https://developer.mozilla.org/en-US/" TargetMode="External"/><Relationship Id="rId7" Type="http://schemas.openxmlformats.org/officeDocument/2006/relationships/hyperlink" Target="https://learn.microsoft.com/en-us/training/modules/build-web-api-aspnet-core/4-aspnet-controllers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xtjs.org/" TargetMode="External"/><Relationship Id="rId5" Type="http://schemas.openxmlformats.org/officeDocument/2006/relationships/hyperlink" Target="https://learn.microsoft.com/en-us/dotnet/azure/" TargetMode="External"/><Relationship Id="rId4" Type="http://schemas.openxmlformats.org/officeDocument/2006/relationships/hyperlink" Target="https://www.javatpoint.com/html-attributes" TargetMode="External"/><Relationship Id="rId9" Type="http://schemas.openxmlformats.org/officeDocument/2006/relationships/hyperlink" Target="https://azure.microsoft.com/en-us/get-started/azure-porta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en-GB" altLang="en-US" sz="3600" dirty="0"/>
              <a:t>HTML Analyzer</a:t>
            </a:r>
            <a:br>
              <a:rPr lang="en-GB" altLang="en-US" sz="3600" dirty="0"/>
            </a:br>
            <a:r>
              <a:rPr lang="en-GB" altLang="en-US" sz="3600" dirty="0"/>
              <a:t> Fix your HTML </a:t>
            </a:r>
            <a:r>
              <a:rPr lang="en-GB" altLang="en-US" dirty="0"/>
              <a:t>Blazingly Fast!</a:t>
            </a:r>
            <a:endParaRPr lang="tr-TR" altLang="en-US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BIL 496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Second PRESENTATION 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Muhammed Oğuz</a:t>
            </a: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en-GB" altLang="en-US" sz="2000" b="1" dirty="0"/>
              <a:t>Project Supervisor</a:t>
            </a:r>
            <a:r>
              <a:rPr lang="tr-TR" altLang="en-US" sz="2000" b="1" dirty="0"/>
              <a:t>: Dr. Alp Arslan BAYRAKÇ</a:t>
            </a:r>
            <a:r>
              <a:rPr lang="en-US" altLang="en-US" sz="2000" b="1" dirty="0"/>
              <a:t>İ</a:t>
            </a: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en-GB" altLang="en-US" sz="1800" b="1" dirty="0"/>
              <a:t>October 2023</a:t>
            </a:r>
            <a:endParaRPr lang="tr-TR" altLang="en-US" sz="1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229600" cy="579437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Development Process – </a:t>
            </a:r>
            <a:r>
              <a:rPr lang="en-GB" altLang="en-US" sz="4000" dirty="0" err="1"/>
              <a:t>Devops</a:t>
            </a:r>
            <a:r>
              <a:rPr lang="en-GB" altLang="en-US" sz="4000" dirty="0"/>
              <a:t> -1</a:t>
            </a:r>
            <a:endParaRPr lang="tr-TR" altLang="en-US" sz="40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958447"/>
            <a:ext cx="4495800" cy="342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000" dirty="0">
                <a:solidFill>
                  <a:schemeClr val="bg1"/>
                </a:solidFill>
              </a:rPr>
              <a:t>Project completion: 35%-50%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DEE0F-3EA0-5B25-3802-A2A923B2662D}"/>
              </a:ext>
            </a:extLst>
          </p:cNvPr>
          <p:cNvSpPr txBox="1"/>
          <p:nvPr/>
        </p:nvSpPr>
        <p:spPr>
          <a:xfrm>
            <a:off x="0" y="1026974"/>
            <a:ext cx="3572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Create a deployment script</a:t>
            </a:r>
          </a:p>
          <a:p>
            <a:pPr marL="285750" indent="-285750">
              <a:buFontTx/>
              <a:buChar char="-"/>
            </a:pPr>
            <a:r>
              <a:rPr lang="en-GB" dirty="0"/>
              <a:t>Learn </a:t>
            </a:r>
            <a:r>
              <a:rPr lang="en-GB" dirty="0" err="1"/>
              <a:t>Github</a:t>
            </a:r>
            <a:r>
              <a:rPr lang="en-GB" dirty="0"/>
              <a:t> Actions</a:t>
            </a:r>
          </a:p>
          <a:p>
            <a:pPr marL="285750" indent="-285750">
              <a:buFontTx/>
              <a:buChar char="-"/>
            </a:pPr>
            <a:r>
              <a:rPr lang="en-GB" dirty="0"/>
              <a:t>Learn how to deploy </a:t>
            </a:r>
            <a:r>
              <a:rPr lang="en-GB" dirty="0" err="1"/>
              <a:t>.Net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Package version controlling with git tags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A480DAC-DD69-0212-B227-7D283165B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098" y="1018032"/>
            <a:ext cx="5391902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81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229600" cy="579437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Development Process – </a:t>
            </a:r>
            <a:r>
              <a:rPr lang="en-GB" altLang="en-US" sz="4000" dirty="0" err="1"/>
              <a:t>Devops</a:t>
            </a:r>
            <a:r>
              <a:rPr lang="en-GB" altLang="en-US" sz="4000" dirty="0"/>
              <a:t> -2</a:t>
            </a:r>
            <a:endParaRPr lang="tr-TR" altLang="en-US" sz="40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958447"/>
            <a:ext cx="4495800" cy="342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000" dirty="0">
                <a:solidFill>
                  <a:schemeClr val="bg1"/>
                </a:solidFill>
              </a:rPr>
              <a:t>Project completion: 35%-50%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DEE0F-3EA0-5B25-3802-A2A923B2662D}"/>
              </a:ext>
            </a:extLst>
          </p:cNvPr>
          <p:cNvSpPr txBox="1"/>
          <p:nvPr/>
        </p:nvSpPr>
        <p:spPr>
          <a:xfrm>
            <a:off x="0" y="1026974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err="1"/>
              <a:t>Github</a:t>
            </a:r>
            <a:r>
              <a:rPr lang="en-GB" dirty="0"/>
              <a:t> Workflows (pipelines)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Depyloment</a:t>
            </a:r>
            <a:r>
              <a:rPr lang="en-GB" dirty="0"/>
              <a:t> for frontend and backend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A316A73-AF63-A6E6-91B5-40290E1E5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1254"/>
            <a:ext cx="9144000" cy="409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22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229600" cy="579437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Development Process – </a:t>
            </a:r>
            <a:r>
              <a:rPr lang="en-GB" altLang="en-US" sz="4000" dirty="0" err="1"/>
              <a:t>Devops</a:t>
            </a:r>
            <a:r>
              <a:rPr lang="en-GB" altLang="en-US" sz="4000" dirty="0"/>
              <a:t> -3</a:t>
            </a:r>
            <a:endParaRPr lang="tr-TR" altLang="en-US" sz="40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958447"/>
            <a:ext cx="4495800" cy="342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000" dirty="0">
                <a:solidFill>
                  <a:schemeClr val="bg1"/>
                </a:solidFill>
              </a:rPr>
              <a:t>Project completion: 35%-50%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DEE0F-3EA0-5B25-3802-A2A923B2662D}"/>
              </a:ext>
            </a:extLst>
          </p:cNvPr>
          <p:cNvSpPr txBox="1"/>
          <p:nvPr/>
        </p:nvSpPr>
        <p:spPr>
          <a:xfrm>
            <a:off x="0" y="1026974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Hosting in Azure for backend</a:t>
            </a:r>
          </a:p>
          <a:p>
            <a:pPr marL="285750" indent="-285750">
              <a:buFontTx/>
              <a:buChar char="-"/>
            </a:pPr>
            <a:r>
              <a:rPr lang="en-GB" dirty="0"/>
              <a:t>Hosting in </a:t>
            </a:r>
            <a:r>
              <a:rPr lang="en-GB" dirty="0" err="1"/>
              <a:t>Github</a:t>
            </a:r>
            <a:r>
              <a:rPr lang="en-GB" dirty="0"/>
              <a:t> Pages for frontend</a:t>
            </a: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43D8284-1BB5-4013-EED5-DDCCA6744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0038"/>
            <a:ext cx="9144000" cy="289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67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229600" cy="579437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Project Structure</a:t>
            </a:r>
            <a:endParaRPr lang="tr-TR" altLang="en-US" sz="40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37894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GB" altLang="en-US" sz="2800" dirty="0" err="1"/>
              <a:t>Monorepo</a:t>
            </a:r>
            <a:r>
              <a:rPr lang="en-GB" altLang="en-US" sz="2800" dirty="0"/>
              <a:t>*</a:t>
            </a: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958447"/>
            <a:ext cx="4495800" cy="342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000" dirty="0">
                <a:solidFill>
                  <a:schemeClr val="bg1"/>
                </a:solidFill>
              </a:rPr>
              <a:t>Project completion: 35%-50%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D4480C4-FBC2-AD92-D4E7-6CBA0DB07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2867425" cy="3419952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95EA1C0-CF2D-9760-5B84-CBFB13624D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26" y="762000"/>
            <a:ext cx="2778747" cy="5608637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2244C11-1D14-8163-C411-4364118B73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974" y="790457"/>
            <a:ext cx="2154479" cy="590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229600" cy="579437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Project Roadmap - Future</a:t>
            </a:r>
            <a:endParaRPr lang="tr-TR" altLang="en-US" sz="40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958447"/>
            <a:ext cx="4495800" cy="342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000" dirty="0">
                <a:solidFill>
                  <a:schemeClr val="bg1"/>
                </a:solidFill>
              </a:rPr>
              <a:t>Project completion: 35%-50%</a:t>
            </a:r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06C3E24-4147-EC0E-A421-4A3777014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374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19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229600" cy="579437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Project Success Criteria Review</a:t>
            </a:r>
            <a:endParaRPr lang="tr-TR" altLang="en-US" sz="40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958447"/>
            <a:ext cx="4495800" cy="342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000" dirty="0">
                <a:solidFill>
                  <a:schemeClr val="bg1"/>
                </a:solidFill>
              </a:rPr>
              <a:t>Project completion: 35%-50%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9D867C-D08B-04DE-DC75-CE758F1779D1}"/>
              </a:ext>
            </a:extLst>
          </p:cNvPr>
          <p:cNvSpPr txBox="1"/>
          <p:nvPr/>
        </p:nvSpPr>
        <p:spPr>
          <a:xfrm>
            <a:off x="204216" y="762000"/>
            <a:ext cx="753427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buFontTx/>
              <a:buChar char="-"/>
            </a:pPr>
            <a:r>
              <a:rPr lang="en-GB" altLang="en-US" sz="1800" b="1" i="1" u="sng" dirty="0"/>
              <a:t>Parsing HTML over an URL.</a:t>
            </a:r>
          </a:p>
          <a:p>
            <a:pPr marL="285750" indent="-285750" eaLnBrk="1" hangingPunct="1">
              <a:buFontTx/>
              <a:buChar char="-"/>
            </a:pPr>
            <a:r>
              <a:rPr lang="en-GB" altLang="en-US" dirty="0">
                <a:highlight>
                  <a:srgbClr val="00FF00"/>
                </a:highlight>
              </a:rPr>
              <a:t>Done</a:t>
            </a:r>
          </a:p>
          <a:p>
            <a:pPr marL="285750" indent="-285750" eaLnBrk="1" hangingPunct="1">
              <a:buFontTx/>
              <a:buChar char="-"/>
            </a:pPr>
            <a:endParaRPr lang="en-GB" altLang="en-US" sz="1800" dirty="0"/>
          </a:p>
          <a:p>
            <a:pPr marL="285750" indent="-285750" eaLnBrk="1" hangingPunct="1">
              <a:buFontTx/>
              <a:buChar char="-"/>
            </a:pPr>
            <a:r>
              <a:rPr lang="en-GB" altLang="en-US" sz="1800" b="1" i="1" u="sng" dirty="0"/>
              <a:t>Detecting attributes and their usages with Regex</a:t>
            </a:r>
          </a:p>
          <a:p>
            <a:pPr marL="285750" indent="-285750" eaLnBrk="1" hangingPunct="1">
              <a:buFontTx/>
              <a:buChar char="-"/>
            </a:pPr>
            <a:r>
              <a:rPr lang="en-GB" altLang="en-US" dirty="0">
                <a:highlight>
                  <a:srgbClr val="00FF00"/>
                </a:highlight>
              </a:rPr>
              <a:t>Done</a:t>
            </a:r>
          </a:p>
          <a:p>
            <a:pPr marL="285750" indent="-285750" eaLnBrk="1" hangingPunct="1">
              <a:buFontTx/>
              <a:buChar char="-"/>
            </a:pPr>
            <a:endParaRPr lang="en-GB" altLang="en-US" sz="1800" dirty="0">
              <a:highlight>
                <a:srgbClr val="00FF00"/>
              </a:highlight>
            </a:endParaRPr>
          </a:p>
          <a:p>
            <a:pPr marL="285750" indent="-285750" eaLnBrk="1" hangingPunct="1">
              <a:buFontTx/>
              <a:buChar char="-"/>
            </a:pPr>
            <a:r>
              <a:rPr lang="en-GB" altLang="en-US" sz="1800" b="1" i="1" u="sng" dirty="0"/>
              <a:t>Having a responsive design -  that works all devices</a:t>
            </a:r>
          </a:p>
          <a:p>
            <a:pPr marL="285750" indent="-285750" eaLnBrk="1" hangingPunct="1">
              <a:buFontTx/>
              <a:buChar char="-"/>
            </a:pPr>
            <a:r>
              <a:rPr lang="en-GB" altLang="en-US" dirty="0">
                <a:highlight>
                  <a:srgbClr val="00FFFF"/>
                </a:highlight>
              </a:rPr>
              <a:t>Done so for, focusing with new UI.</a:t>
            </a:r>
          </a:p>
          <a:p>
            <a:pPr marL="285750" indent="-285750" eaLnBrk="1" hangingPunct="1">
              <a:buFontTx/>
              <a:buChar char="-"/>
            </a:pPr>
            <a:endParaRPr lang="en-GB" altLang="en-US" sz="1800" dirty="0">
              <a:highlight>
                <a:srgbClr val="00FFFF"/>
              </a:highlight>
            </a:endParaRPr>
          </a:p>
          <a:p>
            <a:pPr marL="285750" indent="-285750" eaLnBrk="1" hangingPunct="1">
              <a:buFontTx/>
              <a:buChar char="-"/>
            </a:pPr>
            <a:r>
              <a:rPr lang="en-GB" altLang="en-US" sz="1800" b="1" i="1" u="sng" dirty="0"/>
              <a:t>Report should contain at least 5 suggestion, if not should give a good rate to the HTML.</a:t>
            </a:r>
          </a:p>
          <a:p>
            <a:pPr marL="285750" indent="-285750" eaLnBrk="1" hangingPunct="1">
              <a:buFontTx/>
              <a:buChar char="-"/>
            </a:pPr>
            <a:r>
              <a:rPr lang="en-GB" altLang="en-US" dirty="0"/>
              <a:t>Implemented some </a:t>
            </a:r>
            <a:r>
              <a:rPr lang="en-GB" altLang="en-US" dirty="0" err="1"/>
              <a:t>erros</a:t>
            </a:r>
            <a:r>
              <a:rPr lang="en-GB" altLang="en-US" dirty="0"/>
              <a:t> and suggestions. Half way done.</a:t>
            </a:r>
          </a:p>
          <a:p>
            <a:pPr marL="285750" indent="-285750" eaLnBrk="1" hangingPunct="1">
              <a:buFontTx/>
              <a:buChar char="-"/>
            </a:pPr>
            <a:endParaRPr lang="en-GB" altLang="en-US" sz="1800" dirty="0"/>
          </a:p>
          <a:p>
            <a:pPr marL="285750" indent="-285750" eaLnBrk="1" hangingPunct="1">
              <a:buFontTx/>
              <a:buChar char="-"/>
            </a:pPr>
            <a:r>
              <a:rPr lang="en-GB" altLang="en-US" sz="1800" b="1" i="1" u="sng" dirty="0"/>
              <a:t>Detecting invalid images</a:t>
            </a:r>
          </a:p>
          <a:p>
            <a:pPr marL="285750" indent="-285750" eaLnBrk="1" hangingPunct="1">
              <a:buFontTx/>
              <a:buChar char="-"/>
            </a:pPr>
            <a:r>
              <a:rPr lang="en-GB" altLang="en-US" dirty="0"/>
              <a:t>Not yet</a:t>
            </a:r>
          </a:p>
          <a:p>
            <a:pPr marL="285750" indent="-285750" eaLnBrk="1" hangingPunct="1">
              <a:buFontTx/>
              <a:buChar char="-"/>
            </a:pPr>
            <a:endParaRPr lang="en-GB" altLang="en-US" sz="1800" dirty="0"/>
          </a:p>
          <a:p>
            <a:pPr marL="285750" indent="-285750" eaLnBrk="1" hangingPunct="1">
              <a:buFontTx/>
              <a:buChar char="-"/>
            </a:pPr>
            <a:r>
              <a:rPr lang="en-GB" altLang="en-US" sz="1800" dirty="0"/>
              <a:t>Syntax highlighting when copy pasting HTML to site.</a:t>
            </a:r>
          </a:p>
          <a:p>
            <a:pPr marL="285750" indent="-285750" eaLnBrk="1" hangingPunct="1">
              <a:buFontTx/>
              <a:buChar char="-"/>
            </a:pPr>
            <a:r>
              <a:rPr lang="en-GB" altLang="en-US" dirty="0">
                <a:highlight>
                  <a:srgbClr val="00FF00"/>
                </a:highlight>
              </a:rPr>
              <a:t>DONE</a:t>
            </a:r>
            <a:endParaRPr lang="en-GB" altLang="en-US" sz="1800" dirty="0">
              <a:highlight>
                <a:srgbClr val="00FF00"/>
              </a:highlight>
            </a:endParaRPr>
          </a:p>
          <a:p>
            <a:pPr marL="285750" indent="-285750" eaLnBrk="1" hangingPunct="1">
              <a:buFontTx/>
              <a:buChar char="-"/>
            </a:pPr>
            <a:endParaRPr lang="en-GB" altLang="en-US" sz="1800" dirty="0"/>
          </a:p>
          <a:p>
            <a:pPr eaLnBrk="1" hangingPunct="1"/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03222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dirty="0"/>
              <a:t>Additional Success </a:t>
            </a:r>
            <a:r>
              <a:rPr lang="en-GB" sz="4000" dirty="0" err="1"/>
              <a:t>Criterias</a:t>
            </a:r>
            <a:endParaRPr lang="tr-TR" altLang="en-US" sz="4000" dirty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7848600" cy="4572000"/>
          </a:xfrm>
        </p:spPr>
        <p:txBody>
          <a:bodyPr/>
          <a:lstStyle/>
          <a:p>
            <a:pPr eaLnBrk="1" hangingPunct="1"/>
            <a:r>
              <a:rPr lang="en-GB" altLang="en-US" sz="2400" dirty="0"/>
              <a:t>Generating PDF Report</a:t>
            </a:r>
          </a:p>
          <a:p>
            <a:pPr eaLnBrk="1" hangingPunct="1"/>
            <a:r>
              <a:rPr lang="en-GB" altLang="en-US" sz="2400" dirty="0"/>
              <a:t>Detecting performance metrics</a:t>
            </a:r>
          </a:p>
          <a:p>
            <a:pPr eaLnBrk="1" hangingPunct="1"/>
            <a:r>
              <a:rPr lang="en-GB" altLang="en-US" sz="2400" dirty="0"/>
              <a:t>Show diff if error is fixed</a:t>
            </a:r>
          </a:p>
          <a:p>
            <a:pPr eaLnBrk="1" hangingPunct="1"/>
            <a:r>
              <a:rPr lang="en-GB" altLang="en-US" sz="2400" dirty="0"/>
              <a:t>Check </a:t>
            </a:r>
            <a:r>
              <a:rPr lang="en-GB" altLang="en-US" sz="2400" dirty="0" err="1"/>
              <a:t>acceciblity</a:t>
            </a:r>
            <a:r>
              <a:rPr lang="en-GB" altLang="en-US" sz="2400" dirty="0"/>
              <a:t> labels like “aria-label”</a:t>
            </a:r>
          </a:p>
          <a:p>
            <a:pPr eaLnBrk="1" hangingPunct="1"/>
            <a:r>
              <a:rPr lang="en-GB" altLang="en-US" sz="2400" dirty="0"/>
              <a:t>Check SEO labels like meta tags</a:t>
            </a:r>
          </a:p>
          <a:p>
            <a:pPr eaLnBrk="1" hangingPunct="1"/>
            <a:r>
              <a:rPr lang="en-GB" altLang="en-US" sz="2400" dirty="0"/>
              <a:t>Give a point to site within a category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43681"/>
            <a:ext cx="7848600" cy="975519"/>
          </a:xfrm>
        </p:spPr>
        <p:txBody>
          <a:bodyPr/>
          <a:lstStyle/>
          <a:p>
            <a:pPr eaLnBrk="1" hangingPunct="1"/>
            <a:r>
              <a:rPr lang="tr-TR" altLang="en-US" sz="4000" dirty="0" err="1"/>
              <a:t>References</a:t>
            </a:r>
            <a:br>
              <a:rPr lang="tr-TR" altLang="en-US" sz="4000" dirty="0"/>
            </a:br>
            <a:endParaRPr lang="tr-TR" altLang="en-US" sz="4000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2"/>
              </a:rPr>
              <a:t>https://www.w3schools.com/</a:t>
            </a:r>
            <a:endParaRPr lang="en-GB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3"/>
              </a:rPr>
              <a:t>https://developer.mozilla.org/en-US/</a:t>
            </a:r>
            <a:endParaRPr lang="en-GB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4"/>
              </a:rPr>
              <a:t>https://www.javatpoint.com/html-attributes</a:t>
            </a:r>
            <a:endParaRPr lang="en-GB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5"/>
              </a:rPr>
              <a:t>https://learn.microsoft.com/en-us/dotnet/azure/</a:t>
            </a:r>
            <a:endParaRPr lang="en-GB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6"/>
              </a:rPr>
              <a:t>https://nextjs.org/</a:t>
            </a:r>
            <a:endParaRPr lang="en-GB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7"/>
              </a:rPr>
              <a:t>https://learn.microsoft.com/en-us/training/modules/build-web-api-aspnet-core/4-aspnet-controllers</a:t>
            </a:r>
            <a:endParaRPr lang="en-GB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8"/>
              </a:rPr>
              <a:t>https://github.com/features/actions</a:t>
            </a:r>
            <a:endParaRPr lang="en-GB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9"/>
              </a:rPr>
              <a:t>https://azure.microsoft.com/en-us/get-started/azure-portal</a:t>
            </a:r>
            <a:endParaRPr lang="en-GB" altLang="en-US" sz="2000" dirty="0"/>
          </a:p>
          <a:p>
            <a:pPr marL="514350" indent="-514350" eaLnBrk="1" hangingPunct="1">
              <a:buFontTx/>
              <a:buAutoNum type="arabicPeriod"/>
            </a:pPr>
            <a:br>
              <a:rPr lang="tr-TR" altLang="en-US" sz="2000" dirty="0"/>
            </a:br>
            <a:r>
              <a:rPr lang="tr-TR" altLang="en-US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746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Project Status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Project Overall UI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Project Roadmap – Completed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Project Repository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Development Process - General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Development Process - Frontend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Development Process – Backend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Development Process – </a:t>
            </a:r>
            <a:r>
              <a:rPr lang="en-GB" altLang="en-US" sz="2400" dirty="0" err="1"/>
              <a:t>Devops</a:t>
            </a:r>
            <a:endParaRPr lang="en-GB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Project Structure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Project Roadmap – Future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Success Criteria Review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Additional Success </a:t>
            </a:r>
            <a:r>
              <a:rPr lang="en-GB" altLang="en-US" sz="2400" dirty="0" err="1"/>
              <a:t>Criterias</a:t>
            </a:r>
            <a:endParaRPr lang="en-GB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err="1"/>
              <a:t>Referencess</a:t>
            </a:r>
            <a:r>
              <a:rPr lang="en-GB" altLang="en-US" sz="2400" dirty="0"/>
              <a:t> 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/>
              <a:t>Contents</a:t>
            </a:r>
            <a:endParaRPr lang="tr-TR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229600" cy="579437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Project Status</a:t>
            </a:r>
            <a:endParaRPr lang="tr-TR" altLang="en-US" sz="40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pic>
        <p:nvPicPr>
          <p:cNvPr id="4" name="Picture 3" descr="A picture containing text, wall, monitor, indoor&#10;&#10;Description automatically generated">
            <a:extLst>
              <a:ext uri="{FF2B5EF4-FFF2-40B4-BE49-F238E27FC236}">
                <a16:creationId xmlns:a16="http://schemas.microsoft.com/office/drawing/2014/main" id="{987F39FB-3C9F-DCCA-17AC-8E8040534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04499"/>
            <a:ext cx="8686800" cy="4733088"/>
          </a:xfrm>
          <a:prstGeom prst="rect">
            <a:avLst/>
          </a:prstGeom>
        </p:spPr>
      </p:pic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958447"/>
            <a:ext cx="4495800" cy="342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000" dirty="0">
                <a:solidFill>
                  <a:schemeClr val="bg1"/>
                </a:solidFill>
              </a:rPr>
              <a:t>Project completion: 35%-50%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229600" cy="579437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Project Overall UI</a:t>
            </a:r>
            <a:endParaRPr lang="tr-TR" altLang="en-US" sz="40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958447"/>
            <a:ext cx="4495800" cy="342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000" dirty="0">
                <a:solidFill>
                  <a:schemeClr val="bg1"/>
                </a:solidFill>
              </a:rPr>
              <a:t>Project completion: 35%-50%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0B89E4D-EB1A-E2E3-6B1B-0BAC7FA89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2" y="883920"/>
            <a:ext cx="3236791" cy="4602480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DD3A0794-672C-3E74-AD6A-3830967724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192" y="879497"/>
            <a:ext cx="3493192" cy="4602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81B407-2A52-3249-669F-6CAD6D245ADA}"/>
              </a:ext>
            </a:extLst>
          </p:cNvPr>
          <p:cNvSpPr txBox="1"/>
          <p:nvPr/>
        </p:nvSpPr>
        <p:spPr>
          <a:xfrm>
            <a:off x="1143000" y="56388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 Mode</a:t>
            </a:r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3217DA-4D9A-9D75-82EE-F8D7FF59CB3F}"/>
              </a:ext>
            </a:extLst>
          </p:cNvPr>
          <p:cNvSpPr txBox="1"/>
          <p:nvPr/>
        </p:nvSpPr>
        <p:spPr>
          <a:xfrm>
            <a:off x="6324600" y="5638800"/>
            <a:ext cx="127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URL Mode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7844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229600" cy="579437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Project Roadmap - Completed</a:t>
            </a:r>
            <a:endParaRPr lang="tr-TR" altLang="en-US" sz="40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958447"/>
            <a:ext cx="4495800" cy="342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000" dirty="0">
                <a:solidFill>
                  <a:schemeClr val="bg1"/>
                </a:solidFill>
              </a:rPr>
              <a:t>Project completion: 35%-50%</a:t>
            </a: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843557F-9F29-879E-81D2-BDD8B2865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6949"/>
            <a:ext cx="9167648" cy="456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5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229600" cy="579437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Project Repository</a:t>
            </a:r>
            <a:endParaRPr lang="tr-TR" altLang="en-US" sz="40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958447"/>
            <a:ext cx="4495800" cy="342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000" dirty="0">
                <a:solidFill>
                  <a:schemeClr val="bg1"/>
                </a:solidFill>
              </a:rPr>
              <a:t>Project completion: 35%-50%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7E804DFD-51A8-19AE-1A60-54E4ECB2A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007215"/>
            <a:ext cx="4623967" cy="41203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FF93AD-9F30-C0E0-339A-7FFA3FAD63D9}"/>
              </a:ext>
            </a:extLst>
          </p:cNvPr>
          <p:cNvSpPr txBox="1"/>
          <p:nvPr/>
        </p:nvSpPr>
        <p:spPr>
          <a:xfrm>
            <a:off x="1219200" y="5486400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https://github.com/muhammedogz/HTML-Analyzer</a:t>
            </a:r>
          </a:p>
        </p:txBody>
      </p:sp>
    </p:spTree>
    <p:extLst>
      <p:ext uri="{BB962C8B-B14F-4D97-AF65-F5344CB8AC3E}">
        <p14:creationId xmlns:p14="http://schemas.microsoft.com/office/powerpoint/2010/main" val="429161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229600" cy="579437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Development Process - General</a:t>
            </a:r>
            <a:endParaRPr lang="tr-TR" altLang="en-US" sz="40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958447"/>
            <a:ext cx="4495800" cy="342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000" dirty="0">
                <a:solidFill>
                  <a:schemeClr val="bg1"/>
                </a:solidFill>
              </a:rPr>
              <a:t>Project completion: 35%-50%</a:t>
            </a:r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494A1E3-B8D1-E8ED-0876-84272B646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872" y="838200"/>
            <a:ext cx="6330696" cy="55982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5DEE0F-3EA0-5B25-3802-A2A923B2662D}"/>
              </a:ext>
            </a:extLst>
          </p:cNvPr>
          <p:cNvSpPr txBox="1"/>
          <p:nvPr/>
        </p:nvSpPr>
        <p:spPr>
          <a:xfrm>
            <a:off x="0" y="1026974"/>
            <a:ext cx="2633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Create a general plan</a:t>
            </a:r>
          </a:p>
          <a:p>
            <a:pPr marL="285750" indent="-285750">
              <a:buFontTx/>
              <a:buChar char="-"/>
            </a:pPr>
            <a:r>
              <a:rPr lang="en-GB" dirty="0"/>
              <a:t>Initialize Basics</a:t>
            </a:r>
          </a:p>
          <a:p>
            <a:pPr marL="285750" indent="-285750">
              <a:buFontTx/>
              <a:buChar char="-"/>
            </a:pPr>
            <a:r>
              <a:rPr lang="en-GB" dirty="0"/>
              <a:t>Make sure everything has planned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560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229600" cy="579437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Development Process - Frontend</a:t>
            </a:r>
            <a:endParaRPr lang="tr-TR" altLang="en-US" sz="40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958447"/>
            <a:ext cx="4495800" cy="342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000" dirty="0">
                <a:solidFill>
                  <a:schemeClr val="bg1"/>
                </a:solidFill>
              </a:rPr>
              <a:t>Project completion: 35%-50%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DEE0F-3EA0-5B25-3802-A2A923B2662D}"/>
              </a:ext>
            </a:extLst>
          </p:cNvPr>
          <p:cNvSpPr txBox="1"/>
          <p:nvPr/>
        </p:nvSpPr>
        <p:spPr>
          <a:xfrm>
            <a:off x="0" y="1026974"/>
            <a:ext cx="3572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Apply FE Best Practices</a:t>
            </a:r>
          </a:p>
          <a:p>
            <a:pPr marL="285750" indent="-285750">
              <a:buFontTx/>
              <a:buChar char="-"/>
            </a:pPr>
            <a:r>
              <a:rPr lang="en-GB" dirty="0"/>
              <a:t>Use experimental things to self development</a:t>
            </a:r>
          </a:p>
          <a:p>
            <a:pPr marL="285750" indent="-285750">
              <a:buFontTx/>
              <a:buChar char="-"/>
            </a:pPr>
            <a:r>
              <a:rPr lang="en-GB" dirty="0"/>
              <a:t>Don’t focus design, Focus functionality first</a:t>
            </a: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591A57D-9A70-4CB5-AD5C-5399F8B71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74" y="762000"/>
            <a:ext cx="5239512" cy="560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8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229600" cy="579437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Development Process - Backend</a:t>
            </a:r>
            <a:endParaRPr lang="tr-TR" altLang="en-US" sz="40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958447"/>
            <a:ext cx="4495800" cy="342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GB" altLang="en-US" sz="2000" dirty="0">
                <a:solidFill>
                  <a:schemeClr val="bg1"/>
                </a:solidFill>
              </a:rPr>
              <a:t>Project completion: 35%-50%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DEE0F-3EA0-5B25-3802-A2A923B2662D}"/>
              </a:ext>
            </a:extLst>
          </p:cNvPr>
          <p:cNvSpPr txBox="1"/>
          <p:nvPr/>
        </p:nvSpPr>
        <p:spPr>
          <a:xfrm>
            <a:off x="0" y="1026974"/>
            <a:ext cx="35722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Learn new Framework</a:t>
            </a:r>
          </a:p>
          <a:p>
            <a:pPr marL="285750" indent="-285750">
              <a:buFontTx/>
              <a:buChar char="-"/>
            </a:pPr>
            <a:r>
              <a:rPr lang="en-GB" dirty="0"/>
              <a:t>Learn new development technic</a:t>
            </a:r>
          </a:p>
          <a:p>
            <a:pPr marL="285750" indent="-285750">
              <a:buFontTx/>
              <a:buChar char="-"/>
            </a:pPr>
            <a:r>
              <a:rPr lang="en-GB" dirty="0"/>
              <a:t>Learn new tools</a:t>
            </a:r>
          </a:p>
          <a:p>
            <a:pPr marL="285750" indent="-285750">
              <a:buFontTx/>
              <a:buChar char="-"/>
            </a:pPr>
            <a:r>
              <a:rPr lang="en-GB" dirty="0"/>
              <a:t>Learning a lot </a:t>
            </a:r>
            <a:r>
              <a:rPr lang="en-GB" dirty="0">
                <a:sym typeface="Wingdings" panose="05000000000000000000" pitchFamily="2" charset="2"/>
              </a:rPr>
              <a:t> </a:t>
            </a:r>
          </a:p>
          <a:p>
            <a:pPr marL="285750" indent="-285750">
              <a:buFontTx/>
              <a:buChar char="-"/>
            </a:pPr>
            <a:r>
              <a:rPr lang="en-GB" dirty="0">
                <a:sym typeface="Wingdings" panose="05000000000000000000" pitchFamily="2" charset="2"/>
              </a:rPr>
              <a:t>Make connections with client</a:t>
            </a:r>
            <a:endParaRPr lang="en-GB" dirty="0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2CE5C30-80F9-597C-9FE2-BB8971D22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00" y="838200"/>
            <a:ext cx="4914144" cy="5231724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E289C29-3951-4050-51C8-93D676B278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00350"/>
            <a:ext cx="2728653" cy="2291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DFABC1-9A24-D522-200B-E5260D97637C}"/>
              </a:ext>
            </a:extLst>
          </p:cNvPr>
          <p:cNvSpPr txBox="1"/>
          <p:nvPr/>
        </p:nvSpPr>
        <p:spPr>
          <a:xfrm>
            <a:off x="489167" y="5059947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Integrate with Swagger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982923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1093</TotalTime>
  <Words>548</Words>
  <Application>Microsoft Office PowerPoint</Application>
  <PresentationFormat>On-screen Show (4:3)</PresentationFormat>
  <Paragraphs>139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Tahoma</vt:lpstr>
      <vt:lpstr>Default Design</vt:lpstr>
      <vt:lpstr>HTML Analyzer  Fix your HTML Blazingly Fast!</vt:lpstr>
      <vt:lpstr>Contents</vt:lpstr>
      <vt:lpstr>Project Status</vt:lpstr>
      <vt:lpstr>Project Overall UI</vt:lpstr>
      <vt:lpstr>Project Roadmap - Completed</vt:lpstr>
      <vt:lpstr>Project Repository</vt:lpstr>
      <vt:lpstr>Development Process - General</vt:lpstr>
      <vt:lpstr>Development Process - Frontend</vt:lpstr>
      <vt:lpstr>Development Process - Backend</vt:lpstr>
      <vt:lpstr>Development Process – Devops -1</vt:lpstr>
      <vt:lpstr>Development Process – Devops -2</vt:lpstr>
      <vt:lpstr>Development Process – Devops -3</vt:lpstr>
      <vt:lpstr>Project Structure</vt:lpstr>
      <vt:lpstr>Project Roadmap - Future</vt:lpstr>
      <vt:lpstr>Project Success Criteria Review</vt:lpstr>
      <vt:lpstr>Additional Success Criterias</vt:lpstr>
      <vt:lpstr>References 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muhammed oğuz</cp:lastModifiedBy>
  <cp:revision>162</cp:revision>
  <dcterms:created xsi:type="dcterms:W3CDTF">2007-08-26T20:02:13Z</dcterms:created>
  <dcterms:modified xsi:type="dcterms:W3CDTF">2022-12-05T05:44:14Z</dcterms:modified>
</cp:coreProperties>
</file>