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7" r:id="rId4"/>
    <p:sldId id="283" r:id="rId5"/>
    <p:sldId id="284" r:id="rId6"/>
    <p:sldId id="282" r:id="rId7"/>
    <p:sldId id="278" r:id="rId8"/>
    <p:sldId id="279" r:id="rId9"/>
    <p:sldId id="280" r:id="rId10"/>
    <p:sldId id="281" r:id="rId11"/>
    <p:sldId id="286" r:id="rId12"/>
    <p:sldId id="287" r:id="rId13"/>
    <p:sldId id="288" r:id="rId14"/>
    <p:sldId id="285" r:id="rId15"/>
    <p:sldId id="289" r:id="rId16"/>
    <p:sldId id="269" r:id="rId17"/>
    <p:sldId id="270" r:id="rId1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0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6205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920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5234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265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2797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824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661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1135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75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6026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9098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316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028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atures/actions" TargetMode="External"/><Relationship Id="rId3" Type="http://schemas.openxmlformats.org/officeDocument/2006/relationships/hyperlink" Target="https://developer.mozilla.org/en-US/" TargetMode="External"/><Relationship Id="rId7" Type="http://schemas.openxmlformats.org/officeDocument/2006/relationships/hyperlink" Target="https://learn.microsoft.com/en-us/training/modules/build-web-api-aspnet-core/4-aspnet-controller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" TargetMode="External"/><Relationship Id="rId5" Type="http://schemas.openxmlformats.org/officeDocument/2006/relationships/hyperlink" Target="https://learn.microsoft.com/en-us/dotnet/azure/" TargetMode="External"/><Relationship Id="rId4" Type="http://schemas.openxmlformats.org/officeDocument/2006/relationships/hyperlink" Target="https://www.javatpoint.com/html-attributes" TargetMode="External"/><Relationship Id="rId9" Type="http://schemas.openxmlformats.org/officeDocument/2006/relationships/hyperlink" Target="https://azure.microsoft.com/en-us/get-started/azure-por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HTML Analyzer</a:t>
            </a:r>
            <a:br>
              <a:rPr lang="en-GB" altLang="en-US" sz="3600" dirty="0"/>
            </a:br>
            <a:r>
              <a:rPr lang="en-GB" altLang="en-US" sz="3600" dirty="0"/>
              <a:t> Fix your HTML </a:t>
            </a:r>
            <a:r>
              <a:rPr lang="en-GB" altLang="en-US" dirty="0"/>
              <a:t>Blazingly Fast!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Second PRESENTATION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Muhammed Oğuz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Project Supervisor</a:t>
            </a:r>
            <a:r>
              <a:rPr lang="tr-TR" altLang="en-US" sz="2000" b="1" dirty="0"/>
              <a:t>: Dr. Alp Arslan BAYRAKÇ</a:t>
            </a:r>
            <a:r>
              <a:rPr lang="en-US" altLang="en-US" sz="2000" b="1" dirty="0"/>
              <a:t>İ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October 2023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-1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deployment script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how to deploy </a:t>
            </a:r>
            <a:r>
              <a:rPr lang="en-GB" dirty="0" err="1"/>
              <a:t>.Net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Package version controlling with git tags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480DAC-DD69-0212-B227-7D283165B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8" y="1018032"/>
            <a:ext cx="539190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-2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Github</a:t>
            </a:r>
            <a:r>
              <a:rPr lang="en-GB" dirty="0"/>
              <a:t> Workflows (pipelines)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Depyloment</a:t>
            </a:r>
            <a:r>
              <a:rPr lang="en-GB" dirty="0"/>
              <a:t> for frontend and backend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316A73-AF63-A6E6-91B5-40290E1E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54"/>
            <a:ext cx="9144000" cy="4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-3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Hosting in Azure for backend</a:t>
            </a:r>
          </a:p>
          <a:p>
            <a:pPr marL="285750" indent="-285750">
              <a:buFontTx/>
              <a:buChar char="-"/>
            </a:pPr>
            <a:r>
              <a:rPr lang="en-GB" dirty="0"/>
              <a:t>Hosting in </a:t>
            </a:r>
            <a:r>
              <a:rPr lang="en-GB" dirty="0" err="1"/>
              <a:t>Github</a:t>
            </a:r>
            <a:r>
              <a:rPr lang="en-GB" dirty="0"/>
              <a:t> Pages for frontend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3D8284-1BB5-4013-EED5-DDCCA674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038"/>
            <a:ext cx="9144000" cy="28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Structure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37894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en-US" sz="2800" dirty="0" err="1"/>
              <a:t>Monorepo</a:t>
            </a:r>
            <a:r>
              <a:rPr lang="en-GB" altLang="en-US" sz="2800" dirty="0"/>
              <a:t>*</a:t>
            </a: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4480C4-FBC2-AD92-D4E7-6CBA0DB07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2867425" cy="34199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5EA1C0-CF2D-9760-5B84-CBFB13624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26" y="762000"/>
            <a:ext cx="2778747" cy="560863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244C11-1D14-8163-C411-4364118B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74" y="790457"/>
            <a:ext cx="2154479" cy="59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Roadmap - Future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06C3E24-4147-EC0E-A421-4A377701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37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1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Success Criteria Review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867C-D08B-04DE-DC75-CE758F1779D1}"/>
              </a:ext>
            </a:extLst>
          </p:cNvPr>
          <p:cNvSpPr txBox="1"/>
          <p:nvPr/>
        </p:nvSpPr>
        <p:spPr>
          <a:xfrm>
            <a:off x="204216" y="762000"/>
            <a:ext cx="7534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Parsing HTML over an URL.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attributes and their usages with Regex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Having a responsive design -  that works all devices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FF"/>
                </a:highlight>
              </a:rPr>
              <a:t>Done so for, focusing with new UI.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FF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Report should contain at least 5 suggestion, if not should give a good rate to the HTML.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Implemented some </a:t>
            </a:r>
            <a:r>
              <a:rPr lang="en-GB" altLang="en-US" dirty="0" err="1"/>
              <a:t>erros</a:t>
            </a:r>
            <a:r>
              <a:rPr lang="en-GB" altLang="en-US" dirty="0"/>
              <a:t> and suggestions. Half way done.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invalid images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Not yet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dirty="0"/>
              <a:t>Syntax highlighting when copy pasting HTML to site.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322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Additional Success </a:t>
            </a:r>
            <a:r>
              <a:rPr lang="en-GB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Generating PDF Report</a:t>
            </a:r>
          </a:p>
          <a:p>
            <a:pPr eaLnBrk="1" hangingPunct="1"/>
            <a:r>
              <a:rPr lang="en-GB" altLang="en-US" sz="2400" dirty="0"/>
              <a:t>Detecting performance metrics</a:t>
            </a:r>
          </a:p>
          <a:p>
            <a:pPr eaLnBrk="1" hangingPunct="1"/>
            <a:r>
              <a:rPr lang="en-GB" altLang="en-US" sz="2400" dirty="0"/>
              <a:t>Show diff if error is fixed</a:t>
            </a:r>
          </a:p>
          <a:p>
            <a:pPr eaLnBrk="1" hangingPunct="1"/>
            <a:r>
              <a:rPr lang="en-GB" altLang="en-US" sz="2400" dirty="0"/>
              <a:t>Check </a:t>
            </a:r>
            <a:r>
              <a:rPr lang="en-GB" altLang="en-US" sz="2400" dirty="0" err="1"/>
              <a:t>acceciblity</a:t>
            </a:r>
            <a:r>
              <a:rPr lang="en-GB" altLang="en-US" sz="2400" dirty="0"/>
              <a:t> labels like “aria-label”</a:t>
            </a:r>
          </a:p>
          <a:p>
            <a:pPr eaLnBrk="1" hangingPunct="1"/>
            <a:r>
              <a:rPr lang="en-GB" altLang="en-US" sz="2400" dirty="0"/>
              <a:t>Check SEO labels like meta tags</a:t>
            </a:r>
          </a:p>
          <a:p>
            <a:pPr eaLnBrk="1" hangingPunct="1"/>
            <a:r>
              <a:rPr lang="en-GB" altLang="en-US" sz="2400" dirty="0"/>
              <a:t>Give a point to site within a category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43681"/>
            <a:ext cx="7848600" cy="975519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References</a:t>
            </a:r>
            <a:br>
              <a:rPr lang="tr-TR" altLang="en-US" sz="4000" dirty="0"/>
            </a:b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https://www.w3schools.com/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https://developer.mozilla.org/en-US/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https://www.javatpoint.com/html-attributes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https://learn.microsoft.com/en-us/dotnet/azure/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6"/>
              </a:rPr>
              <a:t>https://nextjs.org/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https://learn.microsoft.com/en-us/training/modules/build-web-api-aspnet-core/4-aspnet-controllers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https://github.com/features/actions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9"/>
              </a:rPr>
              <a:t>https://azure.microsoft.com/en-us/get-started/azure-portal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Scheme and Description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Design Plan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Requirements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Success Criteria</a:t>
            </a:r>
            <a:endParaRPr lang="tr-TR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Referencess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Status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4" name="Picture 3" descr="A picture containing text, wall, monitor, indoor&#10;&#10;Description automatically generated">
            <a:extLst>
              <a:ext uri="{FF2B5EF4-FFF2-40B4-BE49-F238E27FC236}">
                <a16:creationId xmlns:a16="http://schemas.microsoft.com/office/drawing/2014/main" id="{987F39FB-3C9F-DCCA-17AC-8E804053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04499"/>
            <a:ext cx="8686800" cy="4733088"/>
          </a:xfrm>
          <a:prstGeom prst="rect">
            <a:avLst/>
          </a:prstGeom>
        </p:spPr>
      </p:pic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Overall UI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B89E4D-EB1A-E2E3-6B1B-0BAC7FA8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" y="883920"/>
            <a:ext cx="3236791" cy="460248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D3A0794-672C-3E74-AD6A-383096772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92" y="879497"/>
            <a:ext cx="3493192" cy="460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B407-2A52-3249-669F-6CAD6D245ADA}"/>
              </a:ext>
            </a:extLst>
          </p:cNvPr>
          <p:cNvSpPr txBox="1"/>
          <p:nvPr/>
        </p:nvSpPr>
        <p:spPr>
          <a:xfrm>
            <a:off x="1143000" y="563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Mode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217DA-4D9A-9D75-82EE-F8D7FF59CB3F}"/>
              </a:ext>
            </a:extLst>
          </p:cNvPr>
          <p:cNvSpPr txBox="1"/>
          <p:nvPr/>
        </p:nvSpPr>
        <p:spPr>
          <a:xfrm>
            <a:off x="6324600" y="5638800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 Mode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84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Roadmap - Completed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43557F-9F29-879E-81D2-BDD8B2865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949"/>
            <a:ext cx="9167648" cy="4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Repository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E804DFD-51A8-19AE-1A60-54E4ECB2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7215"/>
            <a:ext cx="4623967" cy="4120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F93AD-9F30-C0E0-339A-7FFA3FAD63D9}"/>
              </a:ext>
            </a:extLst>
          </p:cNvPr>
          <p:cNvSpPr txBox="1"/>
          <p:nvPr/>
        </p:nvSpPr>
        <p:spPr>
          <a:xfrm>
            <a:off x="1219200" y="54864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https://github.com/muhammedogz/HTML-Analyzer</a:t>
            </a:r>
          </a:p>
        </p:txBody>
      </p:sp>
    </p:spTree>
    <p:extLst>
      <p:ext uri="{BB962C8B-B14F-4D97-AF65-F5344CB8AC3E}">
        <p14:creationId xmlns:p14="http://schemas.microsoft.com/office/powerpoint/2010/main" val="42916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General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94A1E3-B8D1-E8ED-0876-84272B646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838200"/>
            <a:ext cx="6330696" cy="5598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263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general plan</a:t>
            </a:r>
          </a:p>
          <a:p>
            <a:pPr marL="285750" indent="-285750">
              <a:buFontTx/>
              <a:buChar char="-"/>
            </a:pPr>
            <a:r>
              <a:rPr lang="en-GB" dirty="0"/>
              <a:t>Initialize Basics</a:t>
            </a:r>
          </a:p>
          <a:p>
            <a:pPr marL="285750" indent="-285750">
              <a:buFontTx/>
              <a:buChar char="-"/>
            </a:pPr>
            <a:r>
              <a:rPr lang="en-GB" dirty="0"/>
              <a:t>Make sure everything has planned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56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Frontend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Apply FE Best Practices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experimental things to self development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Don’t focus design, Focus functionality first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91A57D-9A70-4CB5-AD5C-5399F8B71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74" y="762000"/>
            <a:ext cx="5239512" cy="56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Backend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Learn new Framework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development technic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tools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Learning a lot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Make connections with client</a:t>
            </a:r>
            <a:endParaRPr lang="en-GB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CE5C30-80F9-597C-9FE2-BB8971D22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00" y="838200"/>
            <a:ext cx="4914144" cy="523172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289C29-3951-4050-51C8-93D676B27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00350"/>
            <a:ext cx="2728653" cy="2291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FABC1-9A24-D522-200B-E5260D97637C}"/>
              </a:ext>
            </a:extLst>
          </p:cNvPr>
          <p:cNvSpPr txBox="1"/>
          <p:nvPr/>
        </p:nvSpPr>
        <p:spPr>
          <a:xfrm>
            <a:off x="489167" y="505994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Integrate with Swagger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2923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520</Words>
  <Application>Microsoft Office PowerPoint</Application>
  <PresentationFormat>On-screen Show (4:3)</PresentationFormat>
  <Paragraphs>135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Tahoma</vt:lpstr>
      <vt:lpstr>Default Design</vt:lpstr>
      <vt:lpstr>HTML Analyzer  Fix your HTML Blazingly Fast!</vt:lpstr>
      <vt:lpstr>Contents</vt:lpstr>
      <vt:lpstr>Project Status</vt:lpstr>
      <vt:lpstr>Project Overall UI</vt:lpstr>
      <vt:lpstr>Project Roadmap - Completed</vt:lpstr>
      <vt:lpstr>Project Repository</vt:lpstr>
      <vt:lpstr>Development Process - General</vt:lpstr>
      <vt:lpstr>Development Process - Frontend</vt:lpstr>
      <vt:lpstr>Development Process - Backend</vt:lpstr>
      <vt:lpstr>Development Process – Devops -1</vt:lpstr>
      <vt:lpstr>Development Process – Devops -2</vt:lpstr>
      <vt:lpstr>Development Process – Devops -3</vt:lpstr>
      <vt:lpstr>Project Structure</vt:lpstr>
      <vt:lpstr>Project Roadmap - Future</vt:lpstr>
      <vt:lpstr>Project Success Criteria Review</vt:lpstr>
      <vt:lpstr>Additional Success Criterias</vt:lpstr>
      <vt:lpstr>References 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muhammed oğuz</cp:lastModifiedBy>
  <cp:revision>161</cp:revision>
  <dcterms:created xsi:type="dcterms:W3CDTF">2007-08-26T20:02:13Z</dcterms:created>
  <dcterms:modified xsi:type="dcterms:W3CDTF">2022-12-05T05:41:04Z</dcterms:modified>
</cp:coreProperties>
</file>