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7" r:id="rId4"/>
    <p:sldId id="283" r:id="rId5"/>
    <p:sldId id="290" r:id="rId6"/>
    <p:sldId id="284" r:id="rId7"/>
    <p:sldId id="291" r:id="rId8"/>
    <p:sldId id="292" r:id="rId9"/>
    <p:sldId id="282" r:id="rId10"/>
    <p:sldId id="278" r:id="rId11"/>
    <p:sldId id="279" r:id="rId12"/>
    <p:sldId id="280" r:id="rId13"/>
    <p:sldId id="281" r:id="rId14"/>
    <p:sldId id="286" r:id="rId15"/>
    <p:sldId id="287" r:id="rId16"/>
    <p:sldId id="289" r:id="rId17"/>
    <p:sldId id="269" r:id="rId18"/>
    <p:sldId id="270" r:id="rId1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9098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316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02894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6205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920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5234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824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661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1135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1585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750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960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8022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6026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atures/actions" TargetMode="External"/><Relationship Id="rId3" Type="http://schemas.openxmlformats.org/officeDocument/2006/relationships/hyperlink" Target="https://developer.mozilla.org/en-US/" TargetMode="External"/><Relationship Id="rId7" Type="http://schemas.openxmlformats.org/officeDocument/2006/relationships/hyperlink" Target="https://learn.microsoft.com/en-us/training/modules/build-web-api-aspnet-core/4-aspnet-controller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" TargetMode="External"/><Relationship Id="rId5" Type="http://schemas.openxmlformats.org/officeDocument/2006/relationships/hyperlink" Target="https://learn.microsoft.com/en-us/dotnet/azure/" TargetMode="External"/><Relationship Id="rId4" Type="http://schemas.openxmlformats.org/officeDocument/2006/relationships/hyperlink" Target="https://www.javatpoint.com/html-attributes" TargetMode="External"/><Relationship Id="rId9" Type="http://schemas.openxmlformats.org/officeDocument/2006/relationships/hyperlink" Target="https://azure.microsoft.com/en-us/get-started/azure-por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HTML Analyzer</a:t>
            </a:r>
            <a:br>
              <a:rPr lang="en-GB" altLang="en-US" sz="3600" dirty="0"/>
            </a:br>
            <a:r>
              <a:rPr lang="en-GB" altLang="en-US" sz="3600" dirty="0"/>
              <a:t> Fix your HTML </a:t>
            </a:r>
            <a:r>
              <a:rPr lang="en-GB" altLang="en-US" dirty="0"/>
              <a:t>Blazingly Fast!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Second PRESENTATION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Muhammed Oğuz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Project Supervisor</a:t>
            </a:r>
            <a:r>
              <a:rPr lang="tr-TR" altLang="en-US" sz="2000" b="1" dirty="0"/>
              <a:t>: Dr. Alp Arslan BAYRAKÇ</a:t>
            </a:r>
            <a:r>
              <a:rPr lang="en-US" altLang="en-US" sz="2000" b="1" dirty="0"/>
              <a:t>İ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October 2023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General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263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general plan</a:t>
            </a:r>
          </a:p>
          <a:p>
            <a:pPr marL="285750" indent="-285750">
              <a:buFontTx/>
              <a:buChar char="-"/>
            </a:pPr>
            <a:r>
              <a:rPr lang="en-GB" dirty="0"/>
              <a:t>Initialize Basics</a:t>
            </a:r>
          </a:p>
          <a:p>
            <a:pPr marL="285750" indent="-285750">
              <a:buFontTx/>
              <a:buChar char="-"/>
            </a:pPr>
            <a:r>
              <a:rPr lang="en-GB" dirty="0"/>
              <a:t>Make sure everything has planned</a:t>
            </a:r>
            <a:endParaRPr lang="tr-TR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895AE7-DACD-27C2-759B-5D89DF9D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5" y="685800"/>
            <a:ext cx="566793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Frontend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Apply FE Best Practices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experimental things to self development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Don’t focus design, Focus functionality first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5EE384-F725-11CA-9294-7B59B020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12" y="727784"/>
            <a:ext cx="5330788" cy="58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Backend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Learn new Framework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development technic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tools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Learning a lot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Make connections with client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FABC1-9A24-D522-200B-E5260D97637C}"/>
              </a:ext>
            </a:extLst>
          </p:cNvPr>
          <p:cNvSpPr txBox="1"/>
          <p:nvPr/>
        </p:nvSpPr>
        <p:spPr>
          <a:xfrm>
            <a:off x="489167" y="505994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Integrate with Swagger</a:t>
            </a:r>
            <a:endParaRPr lang="tr-TR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08D9B4-1818-410E-0BAC-3AA77C2AE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13" y="958447"/>
            <a:ext cx="5147326" cy="554648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47391E-3E2E-74B6-F300-10624B1C8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52" y="3429000"/>
            <a:ext cx="2979394" cy="27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-1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deployment script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how to deploy </a:t>
            </a:r>
            <a:r>
              <a:rPr lang="en-GB" dirty="0" err="1"/>
              <a:t>.Net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Package version controlling with git tags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480DAC-DD69-0212-B227-7D283165B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8" y="1018032"/>
            <a:ext cx="539190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-2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Github</a:t>
            </a:r>
            <a:r>
              <a:rPr lang="en-GB" dirty="0"/>
              <a:t> Workflows (pipelines)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Depyloment</a:t>
            </a:r>
            <a:r>
              <a:rPr lang="en-GB" dirty="0"/>
              <a:t> for frontend and backend</a:t>
            </a: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29B44D4-65A8-1597-F43A-0DD5E10E2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5705"/>
            <a:ext cx="2209801" cy="366522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E9B719B-87E3-0406-8975-17D4510A1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94" y="1762575"/>
            <a:ext cx="242921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-3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Hosting in Azure for backend</a:t>
            </a:r>
          </a:p>
          <a:p>
            <a:pPr marL="285750" indent="-285750">
              <a:buFontTx/>
              <a:buChar char="-"/>
            </a:pPr>
            <a:r>
              <a:rPr lang="en-GB" dirty="0"/>
              <a:t>Hosting in </a:t>
            </a:r>
            <a:r>
              <a:rPr lang="en-GB" dirty="0" err="1"/>
              <a:t>Github</a:t>
            </a:r>
            <a:r>
              <a:rPr lang="en-GB" dirty="0"/>
              <a:t> Pages for frontend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3D8284-1BB5-4013-EED5-DDCCA674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038"/>
            <a:ext cx="9144000" cy="28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Success Criteria Review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867C-D08B-04DE-DC75-CE758F1779D1}"/>
              </a:ext>
            </a:extLst>
          </p:cNvPr>
          <p:cNvSpPr txBox="1"/>
          <p:nvPr/>
        </p:nvSpPr>
        <p:spPr>
          <a:xfrm>
            <a:off x="204216" y="762000"/>
            <a:ext cx="7534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Parsing HTML over an URL.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attributes and their usages with Regex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Having a responsive design -  that works all devices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FF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FF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Report should contain at least 5 suggestion, if not should give a good rate to the HTML.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invalid images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dirty="0"/>
              <a:t>Syntax highlighting when copy pasting HTML to site.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322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Additional Success </a:t>
            </a:r>
            <a:r>
              <a:rPr lang="en-GB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Generating PDF Report</a:t>
            </a:r>
            <a:br>
              <a:rPr lang="en-GB" altLang="en-US" sz="2400" dirty="0"/>
            </a:br>
            <a:r>
              <a:rPr lang="en-GB" altLang="en-US" sz="2400" dirty="0">
                <a:highlight>
                  <a:srgbClr val="FFFF00"/>
                </a:highlight>
              </a:rPr>
              <a:t>Done</a:t>
            </a:r>
          </a:p>
          <a:p>
            <a:pPr eaLnBrk="1" hangingPunct="1"/>
            <a:r>
              <a:rPr lang="en-GB" altLang="en-US" sz="2400" dirty="0"/>
              <a:t>Detecting performance metrics</a:t>
            </a:r>
            <a:br>
              <a:rPr lang="en-GB" altLang="en-US" sz="2400" dirty="0"/>
            </a:br>
            <a:r>
              <a:rPr lang="en-GB" altLang="en-US" sz="2400" dirty="0">
                <a:highlight>
                  <a:srgbClr val="FFFF00"/>
                </a:highlight>
              </a:rPr>
              <a:t>Done</a:t>
            </a:r>
          </a:p>
          <a:p>
            <a:pPr eaLnBrk="1" hangingPunct="1"/>
            <a:r>
              <a:rPr lang="en-GB" altLang="en-US" sz="2400" dirty="0"/>
              <a:t>Show diff if error is fixed</a:t>
            </a:r>
            <a:br>
              <a:rPr lang="en-GB" altLang="en-US" sz="2400" dirty="0"/>
            </a:br>
            <a:r>
              <a:rPr lang="en-GB" altLang="en-US" sz="2400" dirty="0">
                <a:highlight>
                  <a:srgbClr val="FFFF00"/>
                </a:highlight>
              </a:rPr>
              <a:t>Done</a:t>
            </a:r>
          </a:p>
          <a:p>
            <a:pPr eaLnBrk="1" hangingPunct="1"/>
            <a:r>
              <a:rPr lang="en-GB" altLang="en-US" sz="2400" dirty="0"/>
              <a:t>Check </a:t>
            </a:r>
            <a:r>
              <a:rPr lang="en-GB" altLang="en-US" sz="2400" dirty="0" err="1"/>
              <a:t>acceciblity</a:t>
            </a:r>
            <a:r>
              <a:rPr lang="en-GB" altLang="en-US" sz="2400" dirty="0"/>
              <a:t> labels like “aria-label”</a:t>
            </a:r>
            <a:br>
              <a:rPr lang="en-GB" altLang="en-US" sz="2400" dirty="0"/>
            </a:br>
            <a:r>
              <a:rPr lang="en-GB" altLang="en-US" sz="2400" dirty="0"/>
              <a:t>In Progress (Hope it will be finished before Demos </a:t>
            </a:r>
            <a:r>
              <a:rPr lang="en-GB" altLang="en-US" sz="2400" dirty="0">
                <a:sym typeface="Wingdings" panose="05000000000000000000" pitchFamily="2" charset="2"/>
              </a:rPr>
              <a:t>)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Check SEO labels like meta tags</a:t>
            </a:r>
            <a:br>
              <a:rPr lang="en-GB" altLang="en-US" sz="2400" dirty="0"/>
            </a:br>
            <a:r>
              <a:rPr lang="en-GB" altLang="en-US" sz="2400" dirty="0"/>
              <a:t>In Progress (Hope it will be finished before Demos </a:t>
            </a:r>
            <a:r>
              <a:rPr lang="en-GB" altLang="en-US" sz="2400" dirty="0">
                <a:sym typeface="Wingdings" panose="05000000000000000000" pitchFamily="2" charset="2"/>
              </a:rPr>
              <a:t>)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Give a point to site</a:t>
            </a:r>
            <a:br>
              <a:rPr lang="en-GB" altLang="en-US" sz="2400" dirty="0"/>
            </a:br>
            <a:r>
              <a:rPr lang="en-GB" altLang="en-US" sz="2400" dirty="0">
                <a:highlight>
                  <a:srgbClr val="FFFF00"/>
                </a:highlight>
              </a:rPr>
              <a:t>Done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43681"/>
            <a:ext cx="7848600" cy="975519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References</a:t>
            </a:r>
            <a:br>
              <a:rPr lang="tr-TR" altLang="en-US" sz="4000" dirty="0"/>
            </a:b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https://www.w3schools.com/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https://developer.mozilla.org/en-US/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https://www.javatpoint.com/html-attributes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https://learn.microsoft.com/en-us/dotnet/azure/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6"/>
              </a:rPr>
              <a:t>https://nextjs.org/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https://learn.microsoft.com/en-us/training/modules/build-web-api-aspnet-core/4-aspnet-controllers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https://github.com/features/actions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9"/>
              </a:rPr>
              <a:t>https://azure.microsoft.com/en-us/get-started/azure-portal</a:t>
            </a: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Status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Overall UI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Roadmap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Repository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- General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- Frontend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– Backend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– </a:t>
            </a:r>
            <a:r>
              <a:rPr lang="en-GB" altLang="en-US" sz="2400" dirty="0" err="1"/>
              <a:t>Devops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Success Criteria Review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Additional Success </a:t>
            </a:r>
            <a:r>
              <a:rPr lang="en-GB" altLang="en-US" sz="2400" dirty="0" err="1"/>
              <a:t>Criterias</a:t>
            </a:r>
            <a:r>
              <a:rPr lang="en-GB" altLang="en-US" sz="2400" dirty="0"/>
              <a:t> Review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Referencess</a:t>
            </a:r>
            <a:r>
              <a:rPr lang="en-GB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Status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A picture containing text, indoor, wall, monitor&#10;&#10;Description automatically generated">
            <a:extLst>
              <a:ext uri="{FF2B5EF4-FFF2-40B4-BE49-F238E27FC236}">
                <a16:creationId xmlns:a16="http://schemas.microsoft.com/office/drawing/2014/main" id="{D42C6A2B-961D-CED2-629A-BDE37D5A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782888"/>
            <a:ext cx="9043416" cy="5263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Overall UI - Frontend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1B407-2A52-3249-669F-6CAD6D245ADA}"/>
              </a:ext>
            </a:extLst>
          </p:cNvPr>
          <p:cNvSpPr txBox="1"/>
          <p:nvPr/>
        </p:nvSpPr>
        <p:spPr>
          <a:xfrm>
            <a:off x="1143000" y="563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Mode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217DA-4D9A-9D75-82EE-F8D7FF59CB3F}"/>
              </a:ext>
            </a:extLst>
          </p:cNvPr>
          <p:cNvSpPr txBox="1"/>
          <p:nvPr/>
        </p:nvSpPr>
        <p:spPr>
          <a:xfrm>
            <a:off x="6324600" y="5638800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 Mode</a:t>
            </a:r>
            <a:endParaRPr lang="tr-TR" dirty="0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F453362F-D978-9575-AFBD-5F31CEEA9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30" y="973162"/>
            <a:ext cx="4517519" cy="4375554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0D8FDD-018E-2F9C-1AD9-D0D546FC6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849868"/>
            <a:ext cx="4517721" cy="4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Overall UI – PDF Report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67A943C-6B07-1E05-A27E-C45C0ACC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0785"/>
            <a:ext cx="4536283" cy="4616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50C74-8C9E-E1F4-09DC-D63E09B65254}"/>
              </a:ext>
            </a:extLst>
          </p:cNvPr>
          <p:cNvSpPr txBox="1"/>
          <p:nvPr/>
        </p:nvSpPr>
        <p:spPr>
          <a:xfrm>
            <a:off x="5943600" y="12192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Generated Report PDF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77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Project Roadmap – Before 2</a:t>
            </a:r>
            <a:r>
              <a:rPr lang="en-GB" altLang="en-US" sz="3200" baseline="30000" dirty="0"/>
              <a:t>nd</a:t>
            </a:r>
            <a:r>
              <a:rPr lang="en-GB" altLang="en-US" sz="3200" dirty="0"/>
              <a:t> Presentation</a:t>
            </a:r>
            <a:endParaRPr lang="tr-TR" altLang="en-US" sz="32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102BA12-0A25-5C95-C4F7-FCBB54B1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883"/>
            <a:ext cx="9290304" cy="30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Project Roadmap – After 2</a:t>
            </a:r>
            <a:r>
              <a:rPr lang="en-GB" altLang="en-US" sz="3200" baseline="30000" dirty="0"/>
              <a:t>nd</a:t>
            </a:r>
            <a:r>
              <a:rPr lang="en-GB" altLang="en-US" sz="3200" dirty="0"/>
              <a:t> Presentation</a:t>
            </a:r>
            <a:endParaRPr lang="tr-TR" altLang="en-US" sz="32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9B6D0E4A-D645-4F5E-6482-2A113E255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083"/>
            <a:ext cx="9144000" cy="31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115"/>
            <a:ext cx="8382000" cy="72200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Project Roadmap – After 2</a:t>
            </a:r>
            <a:r>
              <a:rPr lang="en-GB" altLang="en-US" sz="2800" baseline="30000" dirty="0"/>
              <a:t>nd</a:t>
            </a:r>
            <a:r>
              <a:rPr lang="en-GB" altLang="en-US" sz="2800" dirty="0"/>
              <a:t> Presentation </a:t>
            </a:r>
            <a:r>
              <a:rPr lang="en-GB" altLang="en-US" sz="2800" dirty="0" err="1"/>
              <a:t>Contd</a:t>
            </a:r>
            <a:endParaRPr lang="tr-TR" altLang="en-US" sz="28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361AF5E-C65B-0D75-32B9-96CC487C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369"/>
            <a:ext cx="9144000" cy="55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Repository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E804DFD-51A8-19AE-1A60-54E4ECB2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7215"/>
            <a:ext cx="4623967" cy="4120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F93AD-9F30-C0E0-339A-7FFA3FAD63D9}"/>
              </a:ext>
            </a:extLst>
          </p:cNvPr>
          <p:cNvSpPr txBox="1"/>
          <p:nvPr/>
        </p:nvSpPr>
        <p:spPr>
          <a:xfrm>
            <a:off x="1219200" y="54864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https://github.com/muhammedogz/HTML-Analyzer</a:t>
            </a:r>
          </a:p>
        </p:txBody>
      </p:sp>
    </p:spTree>
    <p:extLst>
      <p:ext uri="{BB962C8B-B14F-4D97-AF65-F5344CB8AC3E}">
        <p14:creationId xmlns:p14="http://schemas.microsoft.com/office/powerpoint/2010/main" val="4291614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581</Words>
  <Application>Microsoft Office PowerPoint</Application>
  <PresentationFormat>On-screen Show (4:3)</PresentationFormat>
  <Paragraphs>140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Tahoma</vt:lpstr>
      <vt:lpstr>Default Design</vt:lpstr>
      <vt:lpstr>HTML Analyzer  Fix your HTML Blazingly Fast!</vt:lpstr>
      <vt:lpstr>Contents</vt:lpstr>
      <vt:lpstr>Project Status</vt:lpstr>
      <vt:lpstr>Project Overall UI - Frontend</vt:lpstr>
      <vt:lpstr>Project Overall UI – PDF Report</vt:lpstr>
      <vt:lpstr>Project Roadmap – Before 2nd Presentation</vt:lpstr>
      <vt:lpstr>Project Roadmap – After 2nd Presentation</vt:lpstr>
      <vt:lpstr>Project Roadmap – After 2nd Presentation Contd</vt:lpstr>
      <vt:lpstr>Project Repository</vt:lpstr>
      <vt:lpstr>Development Process - General</vt:lpstr>
      <vt:lpstr>Development Process - Frontend</vt:lpstr>
      <vt:lpstr>Development Process - Backend</vt:lpstr>
      <vt:lpstr>Development Process – Devops -1</vt:lpstr>
      <vt:lpstr>Development Process – Devops -2</vt:lpstr>
      <vt:lpstr>Development Process – Devops -3</vt:lpstr>
      <vt:lpstr>Project Success Criteria Review</vt:lpstr>
      <vt:lpstr>Additional Success Criterias</vt:lpstr>
      <vt:lpstr>References 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muhammed oğuz</cp:lastModifiedBy>
  <cp:revision>164</cp:revision>
  <dcterms:created xsi:type="dcterms:W3CDTF">2007-08-26T20:02:13Z</dcterms:created>
  <dcterms:modified xsi:type="dcterms:W3CDTF">2023-01-16T22:45:31Z</dcterms:modified>
</cp:coreProperties>
</file>