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7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71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3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2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5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88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6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8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1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D9EE658-2D98-459A-827D-423528B075FA}" type="datetimeFigureOut">
              <a:rPr lang="tr-TR" smtClean="0"/>
              <a:t>17.12.2019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12A5D8A-3B50-4E1D-BD3D-6EB5A4B59D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0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A9F7A4F-FA92-4916-8E85-369FE7ED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975" y="1240606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tr-TR" sz="8800" dirty="0">
                <a:latin typeface="Algerian" panose="04020705040A02060702" pitchFamily="82" charset="0"/>
              </a:rPr>
              <a:t>TAŞ </a:t>
            </a:r>
            <a:br>
              <a:rPr lang="tr-TR" sz="8800" dirty="0">
                <a:latin typeface="Algerian" panose="04020705040A02060702" pitchFamily="82" charset="0"/>
              </a:rPr>
            </a:br>
            <a:r>
              <a:rPr lang="tr-TR" sz="8800" dirty="0">
                <a:latin typeface="Algerian" panose="04020705040A02060702" pitchFamily="82" charset="0"/>
              </a:rPr>
              <a:t>KAĞIT  MAKAS</a:t>
            </a:r>
            <a:br>
              <a:rPr lang="tr-TR" sz="8800" dirty="0">
                <a:latin typeface="Algerian" panose="04020705040A02060702" pitchFamily="82" charset="0"/>
              </a:rPr>
            </a:br>
            <a:r>
              <a:rPr lang="tr-TR" sz="8800" dirty="0">
                <a:latin typeface="Algerian" panose="04020705040A02060702" pitchFamily="82" charset="0"/>
              </a:rPr>
              <a:t>OYUNU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CAD029-AC2F-4279-8284-6FF54767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4151" y="1671097"/>
            <a:ext cx="2989007" cy="344398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Muhammed </a:t>
            </a:r>
          </a:p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ÖZDEMİR</a:t>
            </a:r>
          </a:p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1800005101</a:t>
            </a:r>
          </a:p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Rezan </a:t>
            </a:r>
          </a:p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SÖYLEMEZ</a:t>
            </a:r>
          </a:p>
          <a:p>
            <a:pPr>
              <a:spcAft>
                <a:spcPts val="600"/>
              </a:spcAft>
            </a:pPr>
            <a:r>
              <a:rPr lang="tr-TR" b="1" dirty="0">
                <a:solidFill>
                  <a:srgbClr val="000000"/>
                </a:solidFill>
                <a:latin typeface="Bookman Old Style" panose="02050604050505020204" pitchFamily="18" charset="0"/>
                <a:cs typeface="Aharoni" panose="020B0604020202020204" pitchFamily="2" charset="-79"/>
              </a:rPr>
              <a:t>1600001072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1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BA0BFBD7-DFE5-4CE5-AC3F-01B464D5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175D7B-079A-4A85-A495-4F6F132DB3B7}"/>
              </a:ext>
            </a:extLst>
          </p:cNvPr>
          <p:cNvSpPr txBox="1"/>
          <p:nvPr/>
        </p:nvSpPr>
        <p:spPr>
          <a:xfrm>
            <a:off x="5249961" y="2188253"/>
            <a:ext cx="6380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-Gerekli kütüphaneleri kullanarak kodlama aşamasında kullanılacak ve sonradan hata verebileceğini düşündüğümüz riskleri </a:t>
            </a:r>
            <a:r>
              <a:rPr lang="tr-TR" dirty="0" err="1"/>
              <a:t>minimalize</a:t>
            </a:r>
            <a:r>
              <a:rPr lang="tr-TR" dirty="0"/>
              <a:t> ettik.</a:t>
            </a:r>
          </a:p>
          <a:p>
            <a:endParaRPr lang="tr-TR" dirty="0"/>
          </a:p>
          <a:p>
            <a:r>
              <a:rPr lang="tr-TR" dirty="0"/>
              <a:t>-Class yapısı ile oyunumuzda bulunan ‘Taş-Kağıt-Makas’ </a:t>
            </a:r>
            <a:r>
              <a:rPr lang="tr-TR" dirty="0" err="1"/>
              <a:t>string</a:t>
            </a:r>
            <a:r>
              <a:rPr lang="tr-TR" dirty="0"/>
              <a:t> yapılarını tanımlayıp birleştirdik.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Bool</a:t>
            </a:r>
            <a:r>
              <a:rPr lang="tr-TR" dirty="0"/>
              <a:t> yapısı ile </a:t>
            </a:r>
            <a:r>
              <a:rPr lang="tr-TR" dirty="0" err="1"/>
              <a:t>integer</a:t>
            </a:r>
            <a:r>
              <a:rPr lang="tr-TR" dirty="0"/>
              <a:t> değerini True </a:t>
            </a:r>
            <a:r>
              <a:rPr lang="tr-TR" dirty="0" err="1"/>
              <a:t>False</a:t>
            </a:r>
            <a:r>
              <a:rPr lang="tr-TR" dirty="0"/>
              <a:t> yapısında değerlendirdik.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40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2AF654E-A9C9-4022-AEC1-B1E25E642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B27895D-9460-4350-81BC-964B91D1CFDA}"/>
              </a:ext>
            </a:extLst>
          </p:cNvPr>
          <p:cNvSpPr txBox="1"/>
          <p:nvPr/>
        </p:nvSpPr>
        <p:spPr>
          <a:xfrm>
            <a:off x="5335480" y="2020964"/>
            <a:ext cx="6207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-else yapısı ile oluşacak koşulları tanımlayıp çıktılarını aldık.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If</a:t>
            </a:r>
            <a:r>
              <a:rPr lang="tr-TR" dirty="0"/>
              <a:t> ve else yapıları ile ‘Taş-Kağıt-Makas’ durumlarında oluşacak kazanım ihtimallerini değerlendirdik.</a:t>
            </a:r>
          </a:p>
          <a:p>
            <a:endParaRPr lang="tr-TR" dirty="0"/>
          </a:p>
          <a:p>
            <a:r>
              <a:rPr lang="tr-TR" dirty="0"/>
              <a:t>- Class yapısının sonunda </a:t>
            </a:r>
            <a:r>
              <a:rPr lang="tr-TR" dirty="0" err="1"/>
              <a:t>return</a:t>
            </a:r>
            <a:r>
              <a:rPr lang="tr-TR" dirty="0"/>
              <a:t> komutu ile tekrarlattık.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58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2E761BE-B98E-4B87-8D4F-E58AC78F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C73A03F-F07A-4631-96A1-863264269DF8}"/>
              </a:ext>
            </a:extLst>
          </p:cNvPr>
          <p:cNvSpPr txBox="1"/>
          <p:nvPr/>
        </p:nvSpPr>
        <p:spPr>
          <a:xfrm>
            <a:off x="5220069" y="2006354"/>
            <a:ext cx="600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</a:t>
            </a:r>
            <a:r>
              <a:rPr lang="tr-TR" dirty="0" err="1"/>
              <a:t>int</a:t>
            </a:r>
            <a:r>
              <a:rPr lang="tr-TR" dirty="0"/>
              <a:t> main fonksiyonu içinde ‘Taş-Kağıt-Makas’ tanımlarını </a:t>
            </a:r>
            <a:r>
              <a:rPr lang="tr-TR" dirty="0" err="1"/>
              <a:t>class</a:t>
            </a:r>
            <a:r>
              <a:rPr lang="tr-TR" dirty="0"/>
              <a:t> yapısından yararlanarak kullanıcıya çıktı ve seçenek olarak sunduk.</a:t>
            </a:r>
          </a:p>
          <a:p>
            <a:endParaRPr lang="tr-TR" dirty="0"/>
          </a:p>
          <a:p>
            <a:r>
              <a:rPr lang="tr-TR" dirty="0"/>
              <a:t>-</a:t>
            </a:r>
            <a:r>
              <a:rPr lang="tr-TR" dirty="0" err="1"/>
              <a:t>Pointer</a:t>
            </a:r>
            <a:r>
              <a:rPr lang="tr-TR" dirty="0"/>
              <a:t> yardımıyla sonuç fonksiyonunu belirledik.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4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9A11206-FE0F-4C1E-A37E-779C7F97A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8184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74910C9-D169-442E-8E23-FAAD0E70FF84}"/>
              </a:ext>
            </a:extLst>
          </p:cNvPr>
          <p:cNvSpPr txBox="1"/>
          <p:nvPr/>
        </p:nvSpPr>
        <p:spPr>
          <a:xfrm>
            <a:off x="5992526" y="1529820"/>
            <a:ext cx="50190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1-2 ve 3 komutlarıyla taş kağıt makası tanımladık ve sonrasında kullanıcının seçimine sunduk.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Bilgisayarın </a:t>
            </a:r>
            <a:r>
              <a:rPr lang="tr-TR" sz="2000" dirty="0" err="1">
                <a:solidFill>
                  <a:schemeClr val="bg1"/>
                </a:solidFill>
              </a:rPr>
              <a:t>random</a:t>
            </a:r>
            <a:r>
              <a:rPr lang="tr-TR" sz="2000" dirty="0">
                <a:solidFill>
                  <a:schemeClr val="bg1"/>
                </a:solidFill>
              </a:rPr>
              <a:t> aldığı ‘Taş-Kağıt-Makas’ seçeneklerinden seçti.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tr-TR" sz="2000" dirty="0">
                <a:solidFill>
                  <a:schemeClr val="bg1"/>
                </a:solidFill>
              </a:rPr>
              <a:t>Kullanıcı ve bilgisayarın tercihleri doğrultusunda kazanma-kaybetme ve beraberlik durumlarını </a:t>
            </a:r>
            <a:r>
              <a:rPr lang="tr-TR" sz="2000" dirty="0" err="1">
                <a:solidFill>
                  <a:schemeClr val="bg1"/>
                </a:solidFill>
              </a:rPr>
              <a:t>if</a:t>
            </a:r>
            <a:r>
              <a:rPr lang="tr-TR" sz="2000" dirty="0">
                <a:solidFill>
                  <a:schemeClr val="bg1"/>
                </a:solidFill>
              </a:rPr>
              <a:t> – else komutları ile tanımlayıp çıktılarını verdik.</a:t>
            </a:r>
          </a:p>
          <a:p>
            <a:pPr marL="285750" indent="-285750">
              <a:buFontTx/>
              <a:buChar char="-"/>
            </a:pP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6574328-A3F9-4850-BD4C-1F5D2932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6F24802-DC5B-42AC-9540-CE88FFEA4FF1}"/>
              </a:ext>
            </a:extLst>
          </p:cNvPr>
          <p:cNvSpPr txBox="1"/>
          <p:nvPr/>
        </p:nvSpPr>
        <p:spPr>
          <a:xfrm>
            <a:off x="6532880" y="2357120"/>
            <a:ext cx="5405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- Klasik olan ‘Taş-Kağıt-Makas’ oyununda 3 olan kazanır kuralından yararlanarak skor tablosu kullanıcının ya da bilgisayarın lehine 3 olması durumunda kullanıcıya ‘kaybettiniz’ yada ‘kazandınız’ çıktısını sunduk.</a:t>
            </a:r>
          </a:p>
        </p:txBody>
      </p:sp>
    </p:spTree>
    <p:extLst>
      <p:ext uri="{BB962C8B-B14F-4D97-AF65-F5344CB8AC3E}">
        <p14:creationId xmlns:p14="http://schemas.microsoft.com/office/powerpoint/2010/main" val="121069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Office PowerPoint</Application>
  <PresentationFormat>Geniş ekran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Algerian</vt:lpstr>
      <vt:lpstr>Bookman Old Style</vt:lpstr>
      <vt:lpstr>Calibri</vt:lpstr>
      <vt:lpstr>Rockwell</vt:lpstr>
      <vt:lpstr>Rockwell Condensed</vt:lpstr>
      <vt:lpstr>Rockwell Extra Bold</vt:lpstr>
      <vt:lpstr>Wingdings</vt:lpstr>
      <vt:lpstr>Tahta Yazı</vt:lpstr>
      <vt:lpstr>TAŞ  KAĞIT  MAKAS OYUNU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  KAĞIT  MAKAS OYUNU</dc:title>
  <dc:creator>Muhammed Hüseyin Özdemir</dc:creator>
  <cp:lastModifiedBy>Muhammed Hüseyin Özdemir</cp:lastModifiedBy>
  <cp:revision>3</cp:revision>
  <dcterms:created xsi:type="dcterms:W3CDTF">2019-12-17T06:13:47Z</dcterms:created>
  <dcterms:modified xsi:type="dcterms:W3CDTF">2019-12-17T07:42:51Z</dcterms:modified>
</cp:coreProperties>
</file>