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7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71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3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2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5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8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6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8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0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19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0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0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4">
            <a:extLst>
              <a:ext uri="{FF2B5EF4-FFF2-40B4-BE49-F238E27FC236}">
                <a16:creationId xmlns:a16="http://schemas.microsoft.com/office/drawing/2014/main" id="{89654513-256A-475D-BCC5-25FBFEA8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D31608D-613C-481F-8421-AE54685ED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F5A41C1-008A-427C-8217-B8236D74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0" name="Rectangle 68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A9F7A4F-FA92-4916-8E85-369FE7ED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89" y="477232"/>
            <a:ext cx="7188805" cy="1917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400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lgerian" panose="04020705040A02060702" pitchFamily="82" charset="0"/>
              </a:rPr>
              <a:t>TAŞ – KAĞIT - MAKAS </a:t>
            </a:r>
            <a:endParaRPr lang="en-US" sz="5400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Algerian" panose="04020705040A02060702" pitchFamily="82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ACAD029-AC2F-4279-8284-6FF547677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Muhammed 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ÖZDEMİR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1800005101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Rezan 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SÖYLEMEZ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1600001072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5F4DEF-FE3B-4518-AD0F-8E773473ED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3" r="1" b="1"/>
          <a:stretch/>
        </p:blipFill>
        <p:spPr>
          <a:xfrm>
            <a:off x="7853983" y="-2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</p:spPr>
      </p:pic>
      <p:sp>
        <p:nvSpPr>
          <p:cNvPr id="81" name="Freeform: Shape 70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3D96B60-7B52-455C-88B1-AF5C679738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5679762" y="2646306"/>
            <a:ext cx="3197072" cy="3197072"/>
          </a:xfrm>
          <a:custGeom>
            <a:avLst/>
            <a:gdLst>
              <a:gd name="connsiteX0" fmla="*/ 1598536 w 3197072"/>
              <a:gd name="connsiteY0" fmla="*/ 179835 h 3197072"/>
              <a:gd name="connsiteX1" fmla="*/ 3017237 w 3197072"/>
              <a:gd name="connsiteY1" fmla="*/ 1598536 h 3197072"/>
              <a:gd name="connsiteX2" fmla="*/ 1598536 w 3197072"/>
              <a:gd name="connsiteY2" fmla="*/ 3017237 h 3197072"/>
              <a:gd name="connsiteX3" fmla="*/ 179836 w 3197072"/>
              <a:gd name="connsiteY3" fmla="*/ 1598536 h 3197072"/>
              <a:gd name="connsiteX4" fmla="*/ 1598536 w 3197072"/>
              <a:gd name="connsiteY4" fmla="*/ 179835 h 3197072"/>
              <a:gd name="connsiteX5" fmla="*/ 1598536 w 3197072"/>
              <a:gd name="connsiteY5" fmla="*/ 139872 h 3197072"/>
              <a:gd name="connsiteX6" fmla="*/ 139872 w 3197072"/>
              <a:gd name="connsiteY6" fmla="*/ 1598536 h 3197072"/>
              <a:gd name="connsiteX7" fmla="*/ 1598536 w 3197072"/>
              <a:gd name="connsiteY7" fmla="*/ 3057200 h 3197072"/>
              <a:gd name="connsiteX8" fmla="*/ 3057200 w 3197072"/>
              <a:gd name="connsiteY8" fmla="*/ 1598536 h 3197072"/>
              <a:gd name="connsiteX9" fmla="*/ 1598536 w 3197072"/>
              <a:gd name="connsiteY9" fmla="*/ 139872 h 3197072"/>
              <a:gd name="connsiteX10" fmla="*/ 1598536 w 3197072"/>
              <a:gd name="connsiteY10" fmla="*/ 0 h 3197072"/>
              <a:gd name="connsiteX11" fmla="*/ 3197072 w 3197072"/>
              <a:gd name="connsiteY11" fmla="*/ 1598536 h 3197072"/>
              <a:gd name="connsiteX12" fmla="*/ 1598536 w 3197072"/>
              <a:gd name="connsiteY12" fmla="*/ 3197072 h 3197072"/>
              <a:gd name="connsiteX13" fmla="*/ 0 w 3197072"/>
              <a:gd name="connsiteY13" fmla="*/ 1598536 h 3197072"/>
              <a:gd name="connsiteX14" fmla="*/ 1598536 w 3197072"/>
              <a:gd name="connsiteY14" fmla="*/ 0 h 31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7072" h="3197072">
                <a:moveTo>
                  <a:pt x="1598536" y="179835"/>
                </a:moveTo>
                <a:cubicBezTo>
                  <a:pt x="2382063" y="179835"/>
                  <a:pt x="3017237" y="815009"/>
                  <a:pt x="3017237" y="1598536"/>
                </a:cubicBezTo>
                <a:cubicBezTo>
                  <a:pt x="3017237" y="2382063"/>
                  <a:pt x="2382063" y="3017237"/>
                  <a:pt x="1598536" y="3017237"/>
                </a:cubicBezTo>
                <a:cubicBezTo>
                  <a:pt x="815009" y="3017237"/>
                  <a:pt x="179836" y="2382063"/>
                  <a:pt x="179836" y="1598536"/>
                </a:cubicBezTo>
                <a:cubicBezTo>
                  <a:pt x="179836" y="815009"/>
                  <a:pt x="815009" y="179835"/>
                  <a:pt x="1598536" y="179835"/>
                </a:cubicBezTo>
                <a:close/>
                <a:moveTo>
                  <a:pt x="1598536" y="139872"/>
                </a:moveTo>
                <a:cubicBezTo>
                  <a:pt x="792938" y="139872"/>
                  <a:pt x="139872" y="792939"/>
                  <a:pt x="139872" y="1598536"/>
                </a:cubicBezTo>
                <a:cubicBezTo>
                  <a:pt x="139872" y="2404134"/>
                  <a:pt x="792938" y="3057200"/>
                  <a:pt x="1598536" y="3057200"/>
                </a:cubicBezTo>
                <a:cubicBezTo>
                  <a:pt x="2404134" y="3057200"/>
                  <a:pt x="3057200" y="2404134"/>
                  <a:pt x="3057200" y="1598536"/>
                </a:cubicBezTo>
                <a:cubicBezTo>
                  <a:pt x="3057200" y="792939"/>
                  <a:pt x="2404134" y="139872"/>
                  <a:pt x="1598536" y="139872"/>
                </a:cubicBezTo>
                <a:close/>
                <a:moveTo>
                  <a:pt x="1598536" y="0"/>
                </a:moveTo>
                <a:cubicBezTo>
                  <a:pt x="2481383" y="0"/>
                  <a:pt x="3197072" y="715689"/>
                  <a:pt x="3197072" y="1598536"/>
                </a:cubicBezTo>
                <a:cubicBezTo>
                  <a:pt x="3197072" y="2481383"/>
                  <a:pt x="2481383" y="3197072"/>
                  <a:pt x="1598536" y="3197072"/>
                </a:cubicBezTo>
                <a:cubicBezTo>
                  <a:pt x="715689" y="3197072"/>
                  <a:pt x="0" y="2481383"/>
                  <a:pt x="0" y="1598536"/>
                </a:cubicBezTo>
                <a:cubicBezTo>
                  <a:pt x="0" y="715689"/>
                  <a:pt x="715689" y="0"/>
                  <a:pt x="1598536" y="0"/>
                </a:cubicBez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646306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AF7F9E9A-5ADF-4759-A186-2273B07D7F5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2" r="7" b="7"/>
          <a:stretch/>
        </p:blipFill>
        <p:spPr>
          <a:xfrm>
            <a:off x="8775850" y="3931477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2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BA0BFBD7-DFE5-4CE5-AC3F-01B464D5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2175D7B-079A-4A85-A495-4F6F132DB3B7}"/>
              </a:ext>
            </a:extLst>
          </p:cNvPr>
          <p:cNvSpPr txBox="1"/>
          <p:nvPr/>
        </p:nvSpPr>
        <p:spPr>
          <a:xfrm>
            <a:off x="5249961" y="2188253"/>
            <a:ext cx="6380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-Gerekli kütüphaneleri kullanarak kodlama aşamasında kullanılacak ve sonradan hata verebileceğini düşündüğümüz riskleri </a:t>
            </a:r>
            <a:r>
              <a:rPr lang="tr-TR" dirty="0" err="1"/>
              <a:t>minimalize</a:t>
            </a:r>
            <a:r>
              <a:rPr lang="tr-TR" dirty="0"/>
              <a:t> ettik.</a:t>
            </a:r>
          </a:p>
          <a:p>
            <a:endParaRPr lang="tr-TR" dirty="0"/>
          </a:p>
          <a:p>
            <a:r>
              <a:rPr lang="tr-TR" dirty="0"/>
              <a:t>-Class yapısı ile oyunumuzda bulunan ‘Taş-Kağıt-Makas’ </a:t>
            </a:r>
            <a:r>
              <a:rPr lang="tr-TR" dirty="0" err="1"/>
              <a:t>string</a:t>
            </a:r>
            <a:r>
              <a:rPr lang="tr-TR" dirty="0"/>
              <a:t> yapılarını tanımlayıp birleştirdik.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Bool</a:t>
            </a:r>
            <a:r>
              <a:rPr lang="tr-TR" dirty="0"/>
              <a:t> yapısı ile </a:t>
            </a:r>
            <a:r>
              <a:rPr lang="tr-TR" dirty="0" err="1"/>
              <a:t>integer</a:t>
            </a:r>
            <a:r>
              <a:rPr lang="tr-TR" dirty="0"/>
              <a:t> değerini True </a:t>
            </a:r>
            <a:r>
              <a:rPr lang="tr-TR" dirty="0" err="1"/>
              <a:t>False</a:t>
            </a:r>
            <a:r>
              <a:rPr lang="tr-TR" dirty="0"/>
              <a:t> yapısında değerlendirdik.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405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02AF654E-A9C9-4022-AEC1-B1E25E642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B27895D-9460-4350-81BC-964B91D1CFDA}"/>
              </a:ext>
            </a:extLst>
          </p:cNvPr>
          <p:cNvSpPr txBox="1"/>
          <p:nvPr/>
        </p:nvSpPr>
        <p:spPr>
          <a:xfrm>
            <a:off x="5335480" y="2020964"/>
            <a:ext cx="6207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  <a:r>
              <a:rPr lang="tr-TR" dirty="0" err="1"/>
              <a:t>If</a:t>
            </a:r>
            <a:r>
              <a:rPr lang="tr-TR" dirty="0"/>
              <a:t>-else yapısı ile oluşacak koşulları tanımlayıp çıktılarını aldık.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If</a:t>
            </a:r>
            <a:r>
              <a:rPr lang="tr-TR" dirty="0"/>
              <a:t> ve else yapıları ile ‘Taş-Kağıt-Makas’ durumlarında oluşacak kazanım ihtimallerini değerlendirdik.</a:t>
            </a:r>
          </a:p>
          <a:p>
            <a:endParaRPr lang="tr-TR" dirty="0"/>
          </a:p>
          <a:p>
            <a:r>
              <a:rPr lang="tr-TR" dirty="0"/>
              <a:t>- Class yapısının sonunda </a:t>
            </a:r>
            <a:r>
              <a:rPr lang="tr-TR" dirty="0" err="1"/>
              <a:t>return</a:t>
            </a:r>
            <a:r>
              <a:rPr lang="tr-TR" dirty="0"/>
              <a:t> komutu ile tekrarlattık.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583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2E761BE-B98E-4B87-8D4F-E58AC78F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C73A03F-F07A-4631-96A1-863264269DF8}"/>
              </a:ext>
            </a:extLst>
          </p:cNvPr>
          <p:cNvSpPr txBox="1"/>
          <p:nvPr/>
        </p:nvSpPr>
        <p:spPr>
          <a:xfrm>
            <a:off x="5220069" y="2006354"/>
            <a:ext cx="6001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  <a:r>
              <a:rPr lang="tr-TR" dirty="0" err="1"/>
              <a:t>int</a:t>
            </a:r>
            <a:r>
              <a:rPr lang="tr-TR" dirty="0"/>
              <a:t> main fonksiyonu içinde ‘Taş-Kağıt-Makas’ tanımlarını </a:t>
            </a:r>
            <a:r>
              <a:rPr lang="tr-TR" dirty="0" err="1"/>
              <a:t>class</a:t>
            </a:r>
            <a:r>
              <a:rPr lang="tr-TR" dirty="0"/>
              <a:t> yapısından yararlanarak kullanıcıya çıktı ve seçenek olarak sunduk.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Pointer</a:t>
            </a:r>
            <a:r>
              <a:rPr lang="tr-TR" dirty="0"/>
              <a:t> yardımıyla sonuç fonksiyonunu belirledik.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59A11206-FE0F-4C1E-A37E-779C7F97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1218184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74910C9-D169-442E-8E23-FAAD0E70FF84}"/>
              </a:ext>
            </a:extLst>
          </p:cNvPr>
          <p:cNvSpPr txBox="1"/>
          <p:nvPr/>
        </p:nvSpPr>
        <p:spPr>
          <a:xfrm>
            <a:off x="5992526" y="1529820"/>
            <a:ext cx="50190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1-2 ve 3 komutlarıyla taş kağıt makası tanımladık ve sonrasında kullanıcının seçimine sunduk.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Bilgisayarın </a:t>
            </a:r>
            <a:r>
              <a:rPr lang="tr-TR" sz="2000" dirty="0" err="1">
                <a:solidFill>
                  <a:schemeClr val="bg1"/>
                </a:solidFill>
              </a:rPr>
              <a:t>random</a:t>
            </a:r>
            <a:r>
              <a:rPr lang="tr-TR" sz="2000" dirty="0">
                <a:solidFill>
                  <a:schemeClr val="bg1"/>
                </a:solidFill>
              </a:rPr>
              <a:t> aldığı ‘Taş-Kağıt-Makas’ seçeneklerinden seçti.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Kullanıcı ve bilgisayarın tercihleri doğrultusunda kazanma-kaybetme ve beraberlik durumlarını </a:t>
            </a:r>
            <a:r>
              <a:rPr lang="tr-TR" sz="2000" dirty="0" err="1">
                <a:solidFill>
                  <a:schemeClr val="bg1"/>
                </a:solidFill>
              </a:rPr>
              <a:t>if</a:t>
            </a:r>
            <a:r>
              <a:rPr lang="tr-TR" sz="2000" dirty="0">
                <a:solidFill>
                  <a:schemeClr val="bg1"/>
                </a:solidFill>
              </a:rPr>
              <a:t> – else komutları ile tanımlayıp çıktılarını verdik.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3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6574328-A3F9-4850-BD4C-1F5D2932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6F24802-DC5B-42AC-9540-CE88FFEA4FF1}"/>
              </a:ext>
            </a:extLst>
          </p:cNvPr>
          <p:cNvSpPr txBox="1"/>
          <p:nvPr/>
        </p:nvSpPr>
        <p:spPr>
          <a:xfrm>
            <a:off x="6532880" y="2357120"/>
            <a:ext cx="540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- Klasik olan ‘Taş-Kağıt-Makas’ oyununda 3 olan kazanır kuralından yararlanarak skor tablosu kullanıcının ya da bilgisayarın lehine 3 olması durumunda kullanıcıya ‘kaybettiniz’ yada ‘kazandınız’ çıktısını sunduk.</a:t>
            </a:r>
          </a:p>
        </p:txBody>
      </p:sp>
    </p:spTree>
    <p:extLst>
      <p:ext uri="{BB962C8B-B14F-4D97-AF65-F5344CB8AC3E}">
        <p14:creationId xmlns:p14="http://schemas.microsoft.com/office/powerpoint/2010/main" val="121069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Geniş ekran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Algerian</vt:lpstr>
      <vt:lpstr>Calibri</vt:lpstr>
      <vt:lpstr>Rockwell</vt:lpstr>
      <vt:lpstr>Rockwell Condensed</vt:lpstr>
      <vt:lpstr>Rockwell Extra Bold</vt:lpstr>
      <vt:lpstr>Wingdings</vt:lpstr>
      <vt:lpstr>Tahta Yazı</vt:lpstr>
      <vt:lpstr>TAŞ – KAĞIT - MAKAS 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 – KAĞIT - MAKAS </dc:title>
  <dc:creator>Muhammed Hüseyin Özdemir</dc:creator>
  <cp:lastModifiedBy>Muhammed Hüseyin Özdemir</cp:lastModifiedBy>
  <cp:revision>2</cp:revision>
  <dcterms:created xsi:type="dcterms:W3CDTF">2019-12-18T06:15:57Z</dcterms:created>
  <dcterms:modified xsi:type="dcterms:W3CDTF">2019-12-18T06:28:34Z</dcterms:modified>
</cp:coreProperties>
</file>